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DejaVu Serif"/>
              </a:rPr>
              <a:t> 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DejaVu Serif"/>
              </a:rPr>
              <a:t> 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D284CF9-9B8C-45EF-84DA-9502FAB73AF7}" type="slidenum">
              <a:rPr b="0" lang="en-US" sz="1400" spc="-1" strike="noStrike">
                <a:latin typeface="DejaVu Serif"/>
              </a:rPr>
              <a:t>1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2194560" y="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latin typeface="DejaVu Sans"/>
              </a:rPr>
              <a:t>Test  </a:t>
            </a:r>
            <a:r>
              <a:rPr b="0" lang="en-US" sz="2400" spc="-1" strike="noStrike">
                <a:latin typeface="DejaVu Sans"/>
                <a:ea typeface="DejaVu Sans"/>
              </a:rPr>
              <a:t>μ</a:t>
            </a:r>
            <a:r>
              <a:rPr b="0" lang="en-US" sz="2400" spc="-1" strike="noStrike">
                <a:latin typeface="DejaVu Sans"/>
                <a:ea typeface="DejaVu Sans"/>
              </a:rPr>
              <a:t>μ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6035040" y="822960"/>
            <a:ext cx="2194560" cy="472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DejaVu Sans"/>
              </a:rPr>
              <a:t>Process</a:t>
            </a:r>
            <a:endParaRPr b="0" lang="en-US" sz="2000" spc="-1" strike="noStrike">
              <a:latin typeface="DejaVu Sans"/>
            </a:endParaRPr>
          </a:p>
          <a:p>
            <a:r>
              <a:rPr b="0" lang="en-US" sz="2000" spc="-1" strike="noStrike">
                <a:latin typeface="DejaVu Sans"/>
              </a:rPr>
              <a:t>tth 24.1</a:t>
            </a:r>
            <a:r>
              <a:rPr b="0" lang="en-US" sz="2000" spc="-1" strike="noStrike">
                <a:solidFill>
                  <a:srgbClr val="ce181e"/>
                </a:solidFill>
                <a:latin typeface="DejaVu Sans"/>
              </a:rPr>
              <a:t>532</a:t>
            </a:r>
            <a:r>
              <a:rPr b="0" lang="en-US" sz="2000" spc="-1" strike="noStrike">
                <a:latin typeface="DejaVu Sans"/>
              </a:rPr>
              <a:t> </a:t>
            </a:r>
            <a:endParaRPr b="0" lang="en-US" sz="2000" spc="-1" strike="noStrike">
              <a:latin typeface="DejaVu Sans"/>
            </a:endParaRPr>
          </a:p>
          <a:p>
            <a:r>
              <a:rPr b="0" lang="en-US" sz="2000" spc="-1" strike="noStrike">
                <a:latin typeface="DejaVu Sans"/>
              </a:rPr>
              <a:t>ttz 25.8855 </a:t>
            </a:r>
            <a:endParaRPr b="0" lang="en-US" sz="2000" spc="-1" strike="noStrike">
              <a:latin typeface="DejaVu Sans"/>
            </a:endParaRPr>
          </a:p>
          <a:p>
            <a:r>
              <a:rPr b="0" lang="en-US" sz="2000" spc="-1" strike="noStrike">
                <a:solidFill>
                  <a:srgbClr val="ce181e"/>
                </a:solidFill>
                <a:latin typeface="DejaVu Sans"/>
              </a:rPr>
              <a:t>zz 0.721559 </a:t>
            </a:r>
            <a:endParaRPr b="0" lang="en-US" sz="2000" spc="-1" strike="noStrike">
              <a:latin typeface="DejaVu Sans"/>
            </a:endParaRPr>
          </a:p>
          <a:p>
            <a:r>
              <a:rPr b="0" lang="en-US" sz="2000" spc="-1" strike="noStrike">
                <a:latin typeface="DejaVu Sans"/>
              </a:rPr>
              <a:t>WZ 15.0733 </a:t>
            </a:r>
            <a:endParaRPr b="0" lang="en-US" sz="2000" spc="-1" strike="noStrike">
              <a:latin typeface="DejaVu Sans"/>
            </a:endParaRPr>
          </a:p>
          <a:p>
            <a:r>
              <a:rPr b="0" lang="en-US" sz="2000" spc="-1" strike="noStrike">
                <a:latin typeface="DejaVu Sans"/>
              </a:rPr>
              <a:t>ttw 68.0289 </a:t>
            </a:r>
            <a:endParaRPr b="0" lang="en-US" sz="2000" spc="-1" strike="noStrike">
              <a:latin typeface="DejaVu Sans"/>
            </a:endParaRPr>
          </a:p>
          <a:p>
            <a:r>
              <a:rPr b="0" lang="en-US" sz="2000" spc="-1" strike="noStrike">
                <a:latin typeface="DejaVu Sans"/>
              </a:rPr>
              <a:t>thq </a:t>
            </a:r>
            <a:r>
              <a:rPr b="0" lang="en-US" sz="2000" spc="-1" strike="noStrike">
                <a:solidFill>
                  <a:srgbClr val="ce181e"/>
                </a:solidFill>
                <a:latin typeface="DejaVu Sans"/>
              </a:rPr>
              <a:t>4.49903 </a:t>
            </a:r>
            <a:endParaRPr b="0" lang="en-US" sz="2000" spc="-1" strike="noStrike">
              <a:latin typeface="DejaVu Sans"/>
            </a:endParaRPr>
          </a:p>
          <a:p>
            <a:r>
              <a:rPr b="0" lang="en-US" sz="2000" spc="-1" strike="noStrike">
                <a:latin typeface="DejaVu Sans"/>
              </a:rPr>
              <a:t>Thw </a:t>
            </a:r>
            <a:r>
              <a:rPr b="0" lang="en-US" sz="2000" spc="-1" strike="noStrike">
                <a:solidFill>
                  <a:srgbClr val="ce181e"/>
                </a:solidFill>
                <a:latin typeface="DejaVu Sans"/>
              </a:rPr>
              <a:t>2.1316</a:t>
            </a:r>
            <a:endParaRPr b="0" lang="en-US" sz="2000" spc="-1" strike="noStrike">
              <a:latin typeface="DejaVu Sans"/>
            </a:endParaRPr>
          </a:p>
          <a:p>
            <a:r>
              <a:rPr b="0" lang="en-US" sz="2000" spc="-1" strike="noStrike">
                <a:latin typeface="DejaVu Sans"/>
              </a:rPr>
              <a:t> </a:t>
            </a:r>
            <a:r>
              <a:rPr b="0" lang="en-US" sz="2000" spc="-1" strike="noStrike">
                <a:latin typeface="DejaVu Sans"/>
              </a:rPr>
              <a:t>data 280</a:t>
            </a:r>
            <a:endParaRPr b="0" lang="en-US" sz="2000" spc="-1" strike="noStrike">
              <a:latin typeface="DejaVu Sans"/>
            </a:endParaRPr>
          </a:p>
          <a:p>
            <a:endParaRPr b="0" lang="en-US" sz="2000" spc="-1" strike="noStrike">
              <a:latin typeface="DejaVu Sans"/>
            </a:endParaRPr>
          </a:p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731520" y="232920"/>
            <a:ext cx="3746880" cy="68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DejaVu Sans"/>
                <a:ea typeface="DejaVu Sans"/>
              </a:rPr>
              <a:t>Paper </a:t>
            </a:r>
            <a:r>
              <a:rPr b="0" lang="en-US" sz="2000" spc="-1" strike="noStrike">
                <a:latin typeface="DejaVu Sans"/>
                <a:ea typeface="DejaVu Sans"/>
              </a:rPr>
              <a:t>μ</a:t>
            </a:r>
            <a:r>
              <a:rPr b="0" lang="en-US" sz="2000" spc="-1" strike="noStrike">
                <a:latin typeface="DejaVu Sans"/>
                <a:ea typeface="DejaVu Sans"/>
              </a:rPr>
              <a:t>μ measurement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4" name="TextShape 4"/>
          <p:cNvSpPr txBox="1"/>
          <p:nvPr/>
        </p:nvSpPr>
        <p:spPr>
          <a:xfrm>
            <a:off x="733680" y="838800"/>
            <a:ext cx="2742480" cy="592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DejaVu Sans"/>
              </a:rPr>
              <a:t>Process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 </a:t>
            </a:r>
            <a:r>
              <a:rPr b="0" lang="en-US" sz="1800" spc="-1" strike="noStrike">
                <a:latin typeface="DejaVu Sans"/>
              </a:rPr>
              <a:t>ttW ±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 </a:t>
            </a:r>
            <a:r>
              <a:rPr b="0" lang="en-US" sz="1800" spc="-1" strike="noStrike">
                <a:latin typeface="DejaVu Sans"/>
              </a:rPr>
              <a:t>ttZ/ttγ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 </a:t>
            </a:r>
            <a:r>
              <a:rPr b="0" lang="en-US" sz="1800" spc="-1" strike="noStrike">
                <a:latin typeface="DejaVu Sans"/>
              </a:rPr>
              <a:t>WZ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 </a:t>
            </a:r>
            <a:r>
              <a:rPr b="0" lang="en-US" sz="1800" spc="-1" strike="noStrike">
                <a:latin typeface="DejaVu Sans"/>
              </a:rPr>
              <a:t>ZZ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 </a:t>
            </a:r>
            <a:r>
              <a:rPr b="0" lang="en-US" sz="1800" spc="-1" strike="noStrike">
                <a:latin typeface="DejaVu Sans"/>
              </a:rPr>
              <a:t>ttH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 </a:t>
            </a:r>
            <a:r>
              <a:rPr b="0" lang="en-US" sz="1800" spc="-1" strike="noStrike">
                <a:latin typeface="DejaVu Sans"/>
              </a:rPr>
              <a:t>tHq 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 </a:t>
            </a:r>
            <a:r>
              <a:rPr b="0" lang="en-US" sz="1800" spc="-1" strike="noStrike">
                <a:latin typeface="DejaVu Sans"/>
              </a:rPr>
              <a:t>tHW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  </a:t>
            </a:r>
            <a:r>
              <a:rPr b="0" lang="en-US" sz="1800" spc="-1" strike="noStrike">
                <a:latin typeface="DejaVu Sans"/>
              </a:rPr>
              <a:t>data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2015640" y="822960"/>
            <a:ext cx="1824840" cy="327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DejaVu Sans"/>
              </a:rPr>
              <a:t> </a:t>
            </a:r>
            <a:r>
              <a:rPr b="0" lang="en-US" sz="1800" spc="-1" strike="noStrike">
                <a:latin typeface="DejaVu Sans"/>
              </a:rPr>
              <a:t>μμ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  </a:t>
            </a:r>
            <a:r>
              <a:rPr b="0" lang="en-US" sz="1800" spc="-1" strike="noStrike">
                <a:latin typeface="DejaVu Sans"/>
              </a:rPr>
              <a:t>68.03 ± 0.61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  </a:t>
            </a:r>
            <a:r>
              <a:rPr b="0" lang="en-US" sz="1800" spc="-1" strike="noStrike">
                <a:latin typeface="DejaVu Sans"/>
              </a:rPr>
              <a:t>25.89 ± 1.12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  </a:t>
            </a:r>
            <a:r>
              <a:rPr b="0" lang="en-US" sz="1800" spc="-1" strike="noStrike">
                <a:latin typeface="DejaVu Sans"/>
              </a:rPr>
              <a:t>15.07 ± 1.19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  </a:t>
            </a:r>
            <a:r>
              <a:rPr b="0" lang="en-US" sz="1800" spc="-1" strike="noStrike">
                <a:latin typeface="DejaVu Sans"/>
              </a:rPr>
              <a:t>1.16 ± 0.29</a:t>
            </a:r>
            <a:endParaRPr b="0" lang="en-US" sz="1800" spc="-1" strike="noStrike">
              <a:latin typeface="DejaVu Sans"/>
            </a:endParaRPr>
          </a:p>
          <a:p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 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6" name="TextShape 6"/>
          <p:cNvSpPr txBox="1"/>
          <p:nvPr/>
        </p:nvSpPr>
        <p:spPr>
          <a:xfrm>
            <a:off x="1933200" y="2194560"/>
            <a:ext cx="2090160" cy="14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DejaVu Sans"/>
              </a:rPr>
              <a:t> </a:t>
            </a:r>
            <a:r>
              <a:rPr b="0" lang="en-US" sz="1800" spc="-1" strike="noStrike">
                <a:latin typeface="DejaVu Sans"/>
              </a:rPr>
              <a:t>±24.18 ± 0.48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  </a:t>
            </a:r>
            <a:r>
              <a:rPr b="0" lang="en-US" sz="1800" spc="-1" strike="noStrike">
                <a:latin typeface="DejaVu Sans"/>
              </a:rPr>
              <a:t>1.43 ± 0.04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  </a:t>
            </a:r>
            <a:r>
              <a:rPr b="0" lang="en-US" sz="1800" spc="-1" strike="noStrike">
                <a:latin typeface="DejaVu Sans"/>
              </a:rPr>
              <a:t>0.71 ± 0.03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   </a:t>
            </a:r>
            <a:r>
              <a:rPr b="0" lang="en-US" sz="1800" spc="-1" strike="noStrike">
                <a:latin typeface="DejaVu Sans"/>
              </a:rPr>
              <a:t>280</a:t>
            </a:r>
            <a:endParaRPr b="0" lang="en-US" sz="1800" spc="-1" strike="noStrike">
              <a:latin typeface="DejaVu Sans"/>
            </a:endParaRPr>
          </a:p>
          <a:p>
            <a:r>
              <a:rPr b="0" lang="en-US" sz="1800" spc="-1" strike="noStrike">
                <a:latin typeface="DejaVu Sans"/>
              </a:rPr>
              <a:t> </a:t>
            </a:r>
            <a:endParaRPr b="0" lang="en-US" sz="1800" spc="-1" strike="noStrike"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2018-08-15T12:51:43Z</dcterms:created>
  <dc:creator/>
  <dc:description/>
  <dc:language>en-US</dc:language>
  <cp:lastModifiedBy/>
  <dcterms:modified xsi:type="dcterms:W3CDTF">2018-08-15T13:30:41Z</dcterms:modified>
  <cp:revision>2</cp:revision>
  <dc:subject/>
  <dc:title/>
</cp:coreProperties>
</file>