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8"/>
  </p:notesMasterIdLst>
  <p:sldIdLst>
    <p:sldId id="444" r:id="rId3"/>
    <p:sldId id="445" r:id="rId4"/>
    <p:sldId id="446" r:id="rId5"/>
    <p:sldId id="447" r:id="rId6"/>
    <p:sldId id="448" r:id="rId7"/>
    <p:sldId id="392" r:id="rId8"/>
    <p:sldId id="433" r:id="rId9"/>
    <p:sldId id="432" r:id="rId10"/>
    <p:sldId id="434" r:id="rId11"/>
    <p:sldId id="436" r:id="rId12"/>
    <p:sldId id="442" r:id="rId13"/>
    <p:sldId id="435" r:id="rId14"/>
    <p:sldId id="443" r:id="rId15"/>
    <p:sldId id="449" r:id="rId16"/>
    <p:sldId id="450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75218" autoAdjust="0"/>
  </p:normalViewPr>
  <p:slideViewPr>
    <p:cSldViewPr>
      <p:cViewPr varScale="1">
        <p:scale>
          <a:sx n="65" d="100"/>
          <a:sy n="65" d="100"/>
        </p:scale>
        <p:origin x="702" y="4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5A5CF-E082-4F56-9A47-4D8A2E685C09}">
      <dgm:prSet/>
      <dgm:spPr/>
      <dgm:t>
        <a:bodyPr/>
        <a:lstStyle/>
        <a:p>
          <a:r>
            <a:rPr lang="en-US"/>
            <a:t>Re-Indexing &amp; Outages</a:t>
          </a:r>
        </a:p>
      </dgm:t>
    </dgm:pt>
    <dgm:pt modelId="{8B28D059-C7EC-4695-9291-71D4A2C4EF10}" type="parTrans" cxnId="{7ADFAF4E-F093-4DD1-B4F1-5788F00A2C39}">
      <dgm:prSet/>
      <dgm:spPr/>
      <dgm:t>
        <a:bodyPr/>
        <a:lstStyle/>
        <a:p>
          <a:endParaRPr lang="en-US"/>
        </a:p>
      </dgm:t>
    </dgm:pt>
    <dgm:pt modelId="{5EF4D232-3B31-40B8-AAB7-EBE2C310CB32}" type="sibTrans" cxnId="{7ADFAF4E-F093-4DD1-B4F1-5788F00A2C39}">
      <dgm:prSet/>
      <dgm:spPr/>
      <dgm:t>
        <a:bodyPr/>
        <a:lstStyle/>
        <a:p>
          <a:endParaRPr lang="en-US"/>
        </a:p>
      </dgm:t>
    </dgm:pt>
    <dgm:pt modelId="{88EB8FA6-8C6D-423C-8B22-220007E1DADD}">
      <dgm:prSet/>
      <dgm:spPr/>
      <dgm:t>
        <a:bodyPr/>
        <a:lstStyle/>
        <a:p>
          <a:r>
            <a:rPr lang="en-US" b="0" dirty="0"/>
            <a:t>Design Considerations</a:t>
          </a:r>
          <a:endParaRPr lang="en-US" b="0" dirty="0"/>
        </a:p>
      </dgm:t>
    </dgm:pt>
    <dgm:pt modelId="{88E5985B-4ADA-421A-8F3C-6BC193A4FDFA}" type="parTrans" cxnId="{8FB57ACA-9388-4B51-9762-537BE296EB48}">
      <dgm:prSet/>
      <dgm:spPr/>
      <dgm:t>
        <a:bodyPr/>
        <a:lstStyle/>
        <a:p>
          <a:endParaRPr lang="en-US"/>
        </a:p>
      </dgm:t>
    </dgm:pt>
    <dgm:pt modelId="{5E25C5E3-4DAB-452C-9CDA-D8D8D0CA6105}" type="sibTrans" cxnId="{8FB57ACA-9388-4B51-9762-537BE296EB48}">
      <dgm:prSet/>
      <dgm:spPr/>
      <dgm:t>
        <a:bodyPr/>
        <a:lstStyle/>
        <a:p>
          <a:endParaRPr lang="en-US"/>
        </a:p>
      </dgm:t>
    </dgm:pt>
    <dgm:pt modelId="{7EDC0152-0466-45F1-904F-7FDAA2A00371}">
      <dgm:prSet/>
      <dgm:spPr/>
      <dgm:t>
        <a:bodyPr/>
        <a:lstStyle/>
        <a:p>
          <a:r>
            <a:rPr lang="en-US" dirty="0"/>
            <a:t>Challenges with current processes</a:t>
          </a:r>
        </a:p>
      </dgm:t>
    </dgm:pt>
    <dgm:pt modelId="{39B11754-F8C5-49DF-8397-A09DF15CDACF}" type="parTrans" cxnId="{27F8B33E-0F0F-4D9E-81AC-C0731057A67F}">
      <dgm:prSet/>
      <dgm:spPr/>
      <dgm:t>
        <a:bodyPr/>
        <a:lstStyle/>
        <a:p>
          <a:endParaRPr lang="en-US"/>
        </a:p>
      </dgm:t>
    </dgm:pt>
    <dgm:pt modelId="{BAC8E2E6-8254-452F-BC75-FF4D86C7B750}" type="sibTrans" cxnId="{27F8B33E-0F0F-4D9E-81AC-C0731057A67F}">
      <dgm:prSet/>
      <dgm:spPr/>
      <dgm:t>
        <a:bodyPr/>
        <a:lstStyle/>
        <a:p>
          <a:endParaRPr lang="en-US"/>
        </a:p>
      </dgm:t>
    </dgm:pt>
    <dgm:pt modelId="{E31C579F-A778-40C8-A0A6-45FE4158A438}">
      <dgm:prSet/>
      <dgm:spPr/>
      <dgm:t>
        <a:bodyPr/>
        <a:lstStyle/>
        <a:p>
          <a:r>
            <a:rPr lang="en-US"/>
            <a:t>Key Features</a:t>
          </a:r>
        </a:p>
      </dgm:t>
    </dgm:pt>
    <dgm:pt modelId="{356560B0-B059-4054-BC31-2FA169BC1BF2}" type="parTrans" cxnId="{E290BC00-DECB-4F6A-8329-22049C56C67E}">
      <dgm:prSet/>
      <dgm:spPr/>
      <dgm:t>
        <a:bodyPr/>
        <a:lstStyle/>
        <a:p>
          <a:endParaRPr lang="en-US"/>
        </a:p>
      </dgm:t>
    </dgm:pt>
    <dgm:pt modelId="{BEA935B8-29F4-426D-B442-6D392D5CB67B}" type="sibTrans" cxnId="{E290BC00-DECB-4F6A-8329-22049C56C67E}">
      <dgm:prSet/>
      <dgm:spPr/>
      <dgm:t>
        <a:bodyPr/>
        <a:lstStyle/>
        <a:p>
          <a:endParaRPr lang="en-US"/>
        </a:p>
      </dgm:t>
    </dgm:pt>
    <dgm:pt modelId="{44392C6E-F884-4046-9910-305A8A3B7E21}">
      <dgm:prSet/>
      <dgm:spPr/>
      <dgm:t>
        <a:bodyPr/>
        <a:lstStyle/>
        <a:p>
          <a:r>
            <a:rPr lang="en-US"/>
            <a:t>Re-Indexing – What not to do</a:t>
          </a:r>
        </a:p>
      </dgm:t>
    </dgm:pt>
    <dgm:pt modelId="{11068EE9-DD6A-4BBE-8C5B-8A4340353D5A}" type="parTrans" cxnId="{6C1124F5-8DF0-4051-A16E-9EECA820A131}">
      <dgm:prSet/>
      <dgm:spPr/>
      <dgm:t>
        <a:bodyPr/>
        <a:lstStyle/>
        <a:p>
          <a:endParaRPr lang="en-US"/>
        </a:p>
      </dgm:t>
    </dgm:pt>
    <dgm:pt modelId="{6AF7C251-58D8-4089-A393-DEAE661275BD}" type="sibTrans" cxnId="{6C1124F5-8DF0-4051-A16E-9EECA820A131}">
      <dgm:prSet/>
      <dgm:spPr/>
      <dgm:t>
        <a:bodyPr/>
        <a:lstStyle/>
        <a:p>
          <a:endParaRPr lang="en-US"/>
        </a:p>
      </dgm:t>
    </dgm:pt>
    <dgm:pt modelId="{27219DB3-6EC8-439B-AED0-F2296EB0BC3E}">
      <dgm:prSet/>
      <dgm:spPr/>
      <dgm:t>
        <a:bodyPr/>
        <a:lstStyle/>
        <a:p>
          <a:r>
            <a:rPr lang="en-US"/>
            <a:t>Demo</a:t>
          </a:r>
        </a:p>
      </dgm:t>
    </dgm:pt>
    <dgm:pt modelId="{21A1366B-C21E-4652-90C8-BDC5FAB8E64B}" type="parTrans" cxnId="{CD6B1D3F-3726-42D1-A7BF-20F577C0C114}">
      <dgm:prSet/>
      <dgm:spPr/>
      <dgm:t>
        <a:bodyPr/>
        <a:lstStyle/>
        <a:p>
          <a:endParaRPr lang="en-US"/>
        </a:p>
      </dgm:t>
    </dgm:pt>
    <dgm:pt modelId="{20E79A31-C64C-4CE1-98D4-E1C7B12E5DA0}" type="sibTrans" cxnId="{CD6B1D3F-3726-42D1-A7BF-20F577C0C114}">
      <dgm:prSet/>
      <dgm:spPr/>
      <dgm:t>
        <a:bodyPr/>
        <a:lstStyle/>
        <a:p>
          <a:endParaRPr lang="en-US"/>
        </a:p>
      </dgm:t>
    </dgm:pt>
    <dgm:pt modelId="{15F1DD44-AC63-4446-BAAB-D4A6A9564509}">
      <dgm:prSet/>
      <dgm:spPr/>
      <dgm:t>
        <a:bodyPr/>
        <a:lstStyle/>
        <a:p>
          <a:r>
            <a:rPr lang="en-US"/>
            <a:t>TakeAway</a:t>
          </a:r>
        </a:p>
      </dgm:t>
    </dgm:pt>
    <dgm:pt modelId="{D6FA699C-31C8-4F0D-B577-8BFD2DEFC399}" type="parTrans" cxnId="{09F20BEE-27B9-4065-95DE-69E42FD57B6A}">
      <dgm:prSet/>
      <dgm:spPr/>
      <dgm:t>
        <a:bodyPr/>
        <a:lstStyle/>
        <a:p>
          <a:endParaRPr lang="en-US"/>
        </a:p>
      </dgm:t>
    </dgm:pt>
    <dgm:pt modelId="{B3936CF1-B383-4ADA-A160-6CD084F3AE0A}" type="sibTrans" cxnId="{09F20BEE-27B9-4065-95DE-69E42FD57B6A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3146950B-CCDB-4501-BE4A-4DEE84A87C7E}" type="pres">
      <dgm:prSet presAssocID="{1365A5CF-E082-4F56-9A47-4D8A2E685C0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BDC2178-1695-4B24-89BC-140A99EA3B24}" type="pres">
      <dgm:prSet presAssocID="{5EF4D232-3B31-40B8-AAB7-EBE2C310CB32}" presName="spacer" presStyleCnt="0"/>
      <dgm:spPr/>
    </dgm:pt>
    <dgm:pt modelId="{363F9680-25FD-485A-84ED-CFAE0B608494}" type="pres">
      <dgm:prSet presAssocID="{88EB8FA6-8C6D-423C-8B22-220007E1DAD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39785C6-BBC5-49F6-B296-9F53BB34DED8}" type="pres">
      <dgm:prSet presAssocID="{5E25C5E3-4DAB-452C-9CDA-D8D8D0CA6105}" presName="spacer" presStyleCnt="0"/>
      <dgm:spPr/>
    </dgm:pt>
    <dgm:pt modelId="{51B0AD9D-FFF1-43D0-85A9-D7D7D0847F6B}" type="pres">
      <dgm:prSet presAssocID="{7EDC0152-0466-45F1-904F-7FDAA2A0037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E6A935E-EBA5-4F35-9195-1E1E80B77DA6}" type="pres">
      <dgm:prSet presAssocID="{BAC8E2E6-8254-452F-BC75-FF4D86C7B750}" presName="spacer" presStyleCnt="0"/>
      <dgm:spPr/>
    </dgm:pt>
    <dgm:pt modelId="{1C8D4BEF-AF20-4D7C-9724-0F8D2B841204}" type="pres">
      <dgm:prSet presAssocID="{E31C579F-A778-40C8-A0A6-45FE4158A43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3756A0E-35B4-4946-AD68-7D2999CAD560}" type="pres">
      <dgm:prSet presAssocID="{BEA935B8-29F4-426D-B442-6D392D5CB67B}" presName="spacer" presStyleCnt="0"/>
      <dgm:spPr/>
    </dgm:pt>
    <dgm:pt modelId="{C9696036-6625-4B00-AB72-0485B66E1523}" type="pres">
      <dgm:prSet presAssocID="{44392C6E-F884-4046-9910-305A8A3B7E2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0A2E0D8-9873-4E21-A9F7-5ABAF1406D86}" type="pres">
      <dgm:prSet presAssocID="{6AF7C251-58D8-4089-A393-DEAE661275BD}" presName="spacer" presStyleCnt="0"/>
      <dgm:spPr/>
    </dgm:pt>
    <dgm:pt modelId="{EAC9EF27-EC5B-4D65-B0BE-63376F7A2E4D}" type="pres">
      <dgm:prSet presAssocID="{27219DB3-6EC8-439B-AED0-F2296EB0BC3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AD1CD25-C7D9-4217-BFD0-DEA191120C17}" type="pres">
      <dgm:prSet presAssocID="{20E79A31-C64C-4CE1-98D4-E1C7B12E5DA0}" presName="spacer" presStyleCnt="0"/>
      <dgm:spPr/>
    </dgm:pt>
    <dgm:pt modelId="{114FD8F0-9464-461E-9683-2C51D4828554}" type="pres">
      <dgm:prSet presAssocID="{15F1DD44-AC63-4446-BAAB-D4A6A956450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290BC00-DECB-4F6A-8329-22049C56C67E}" srcId="{E0A81AA6-6471-40B2-B182-E229F7C712A3}" destId="{E31C579F-A778-40C8-A0A6-45FE4158A438}" srcOrd="3" destOrd="0" parTransId="{356560B0-B059-4054-BC31-2FA169BC1BF2}" sibTransId="{BEA935B8-29F4-426D-B442-6D392D5CB67B}"/>
    <dgm:cxn modelId="{D4063C12-FDC5-4878-8E9E-FCC35904BC3D}" type="presOf" srcId="{88EB8FA6-8C6D-423C-8B22-220007E1DADD}" destId="{363F9680-25FD-485A-84ED-CFAE0B608494}" srcOrd="0" destOrd="0" presId="urn:microsoft.com/office/officeart/2005/8/layout/vList2"/>
    <dgm:cxn modelId="{9C731F15-F0E9-4D76-A1CC-B8C857FEEC14}" type="presOf" srcId="{E31C579F-A778-40C8-A0A6-45FE4158A438}" destId="{1C8D4BEF-AF20-4D7C-9724-0F8D2B841204}" srcOrd="0" destOrd="0" presId="urn:microsoft.com/office/officeart/2005/8/layout/vList2"/>
    <dgm:cxn modelId="{85824F16-62A6-459C-B99E-0AC9992CA83B}" type="presOf" srcId="{44392C6E-F884-4046-9910-305A8A3B7E21}" destId="{C9696036-6625-4B00-AB72-0485B66E1523}" srcOrd="0" destOrd="0" presId="urn:microsoft.com/office/officeart/2005/8/layout/vList2"/>
    <dgm:cxn modelId="{3961BB2D-8D3F-4733-BA72-BF2F3A2F9A60}" type="presOf" srcId="{E0A81AA6-6471-40B2-B182-E229F7C712A3}" destId="{98495CBB-1D57-4204-9EE0-A6D3D820CABE}" srcOrd="0" destOrd="0" presId="urn:microsoft.com/office/officeart/2005/8/layout/vList2"/>
    <dgm:cxn modelId="{27F8B33E-0F0F-4D9E-81AC-C0731057A67F}" srcId="{E0A81AA6-6471-40B2-B182-E229F7C712A3}" destId="{7EDC0152-0466-45F1-904F-7FDAA2A00371}" srcOrd="2" destOrd="0" parTransId="{39B11754-F8C5-49DF-8397-A09DF15CDACF}" sibTransId="{BAC8E2E6-8254-452F-BC75-FF4D86C7B750}"/>
    <dgm:cxn modelId="{CD6B1D3F-3726-42D1-A7BF-20F577C0C114}" srcId="{E0A81AA6-6471-40B2-B182-E229F7C712A3}" destId="{27219DB3-6EC8-439B-AED0-F2296EB0BC3E}" srcOrd="5" destOrd="0" parTransId="{21A1366B-C21E-4652-90C8-BDC5FAB8E64B}" sibTransId="{20E79A31-C64C-4CE1-98D4-E1C7B12E5DA0}"/>
    <dgm:cxn modelId="{BB9F1B42-D700-45A3-8899-A242472A207F}" type="presOf" srcId="{1365A5CF-E082-4F56-9A47-4D8A2E685C09}" destId="{3146950B-CCDB-4501-BE4A-4DEE84A87C7E}" srcOrd="0" destOrd="0" presId="urn:microsoft.com/office/officeart/2005/8/layout/vList2"/>
    <dgm:cxn modelId="{7ADFAF4E-F093-4DD1-B4F1-5788F00A2C39}" srcId="{E0A81AA6-6471-40B2-B182-E229F7C712A3}" destId="{1365A5CF-E082-4F56-9A47-4D8A2E685C09}" srcOrd="0" destOrd="0" parTransId="{8B28D059-C7EC-4695-9291-71D4A2C4EF10}" sibTransId="{5EF4D232-3B31-40B8-AAB7-EBE2C310CB32}"/>
    <dgm:cxn modelId="{EBAF8E91-2D1A-4A28-AA9D-60187C6E63C3}" type="presOf" srcId="{15F1DD44-AC63-4446-BAAB-D4A6A9564509}" destId="{114FD8F0-9464-461E-9683-2C51D4828554}" srcOrd="0" destOrd="0" presId="urn:microsoft.com/office/officeart/2005/8/layout/vList2"/>
    <dgm:cxn modelId="{29C6EEB9-5679-4298-B88F-671F92ACCE1A}" type="presOf" srcId="{27219DB3-6EC8-439B-AED0-F2296EB0BC3E}" destId="{EAC9EF27-EC5B-4D65-B0BE-63376F7A2E4D}" srcOrd="0" destOrd="0" presId="urn:microsoft.com/office/officeart/2005/8/layout/vList2"/>
    <dgm:cxn modelId="{8FB57ACA-9388-4B51-9762-537BE296EB48}" srcId="{E0A81AA6-6471-40B2-B182-E229F7C712A3}" destId="{88EB8FA6-8C6D-423C-8B22-220007E1DADD}" srcOrd="1" destOrd="0" parTransId="{88E5985B-4ADA-421A-8F3C-6BC193A4FDFA}" sibTransId="{5E25C5E3-4DAB-452C-9CDA-D8D8D0CA6105}"/>
    <dgm:cxn modelId="{47C92FD9-03E4-44AF-A521-B136DE638F28}" type="presOf" srcId="{7EDC0152-0466-45F1-904F-7FDAA2A00371}" destId="{51B0AD9D-FFF1-43D0-85A9-D7D7D0847F6B}" srcOrd="0" destOrd="0" presId="urn:microsoft.com/office/officeart/2005/8/layout/vList2"/>
    <dgm:cxn modelId="{09F20BEE-27B9-4065-95DE-69E42FD57B6A}" srcId="{E0A81AA6-6471-40B2-B182-E229F7C712A3}" destId="{15F1DD44-AC63-4446-BAAB-D4A6A9564509}" srcOrd="6" destOrd="0" parTransId="{D6FA699C-31C8-4F0D-B577-8BFD2DEFC399}" sibTransId="{B3936CF1-B383-4ADA-A160-6CD084F3AE0A}"/>
    <dgm:cxn modelId="{6C1124F5-8DF0-4051-A16E-9EECA820A131}" srcId="{E0A81AA6-6471-40B2-B182-E229F7C712A3}" destId="{44392C6E-F884-4046-9910-305A8A3B7E21}" srcOrd="4" destOrd="0" parTransId="{11068EE9-DD6A-4BBE-8C5B-8A4340353D5A}" sibTransId="{6AF7C251-58D8-4089-A393-DEAE661275BD}"/>
    <dgm:cxn modelId="{3333BAA4-E48C-49AC-B3FB-FBC5D722A34D}" type="presParOf" srcId="{98495CBB-1D57-4204-9EE0-A6D3D820CABE}" destId="{3146950B-CCDB-4501-BE4A-4DEE84A87C7E}" srcOrd="0" destOrd="0" presId="urn:microsoft.com/office/officeart/2005/8/layout/vList2"/>
    <dgm:cxn modelId="{EF124147-F097-41D7-A268-553ABA27A5BF}" type="presParOf" srcId="{98495CBB-1D57-4204-9EE0-A6D3D820CABE}" destId="{4BDC2178-1695-4B24-89BC-140A99EA3B24}" srcOrd="1" destOrd="0" presId="urn:microsoft.com/office/officeart/2005/8/layout/vList2"/>
    <dgm:cxn modelId="{9A445B5E-D4AB-4B69-A70C-C5E803A8C16F}" type="presParOf" srcId="{98495CBB-1D57-4204-9EE0-A6D3D820CABE}" destId="{363F9680-25FD-485A-84ED-CFAE0B608494}" srcOrd="2" destOrd="0" presId="urn:microsoft.com/office/officeart/2005/8/layout/vList2"/>
    <dgm:cxn modelId="{27571AC1-D0BC-4346-BEAC-109A86D0FA09}" type="presParOf" srcId="{98495CBB-1D57-4204-9EE0-A6D3D820CABE}" destId="{C39785C6-BBC5-49F6-B296-9F53BB34DED8}" srcOrd="3" destOrd="0" presId="urn:microsoft.com/office/officeart/2005/8/layout/vList2"/>
    <dgm:cxn modelId="{8274D537-A472-4BDD-8580-ED960B365902}" type="presParOf" srcId="{98495CBB-1D57-4204-9EE0-A6D3D820CABE}" destId="{51B0AD9D-FFF1-43D0-85A9-D7D7D0847F6B}" srcOrd="4" destOrd="0" presId="urn:microsoft.com/office/officeart/2005/8/layout/vList2"/>
    <dgm:cxn modelId="{186E7B59-0687-4F11-B011-5DAEACD43C0D}" type="presParOf" srcId="{98495CBB-1D57-4204-9EE0-A6D3D820CABE}" destId="{FE6A935E-EBA5-4F35-9195-1E1E80B77DA6}" srcOrd="5" destOrd="0" presId="urn:microsoft.com/office/officeart/2005/8/layout/vList2"/>
    <dgm:cxn modelId="{F12C229F-FA2F-4780-8986-1D565545DFEB}" type="presParOf" srcId="{98495CBB-1D57-4204-9EE0-A6D3D820CABE}" destId="{1C8D4BEF-AF20-4D7C-9724-0F8D2B841204}" srcOrd="6" destOrd="0" presId="urn:microsoft.com/office/officeart/2005/8/layout/vList2"/>
    <dgm:cxn modelId="{495B559C-6D3A-4206-8D84-044D2BE4D4B6}" type="presParOf" srcId="{98495CBB-1D57-4204-9EE0-A6D3D820CABE}" destId="{03756A0E-35B4-4946-AD68-7D2999CAD560}" srcOrd="7" destOrd="0" presId="urn:microsoft.com/office/officeart/2005/8/layout/vList2"/>
    <dgm:cxn modelId="{56F6F699-2981-483B-AB74-F9311F4BC346}" type="presParOf" srcId="{98495CBB-1D57-4204-9EE0-A6D3D820CABE}" destId="{C9696036-6625-4B00-AB72-0485B66E1523}" srcOrd="8" destOrd="0" presId="urn:microsoft.com/office/officeart/2005/8/layout/vList2"/>
    <dgm:cxn modelId="{2E3355E8-8287-4D62-9343-9604FEE92948}" type="presParOf" srcId="{98495CBB-1D57-4204-9EE0-A6D3D820CABE}" destId="{F0A2E0D8-9873-4E21-A9F7-5ABAF1406D86}" srcOrd="9" destOrd="0" presId="urn:microsoft.com/office/officeart/2005/8/layout/vList2"/>
    <dgm:cxn modelId="{664803FE-23F2-48B5-B816-1EA16F0BAF92}" type="presParOf" srcId="{98495CBB-1D57-4204-9EE0-A6D3D820CABE}" destId="{EAC9EF27-EC5B-4D65-B0BE-63376F7A2E4D}" srcOrd="10" destOrd="0" presId="urn:microsoft.com/office/officeart/2005/8/layout/vList2"/>
    <dgm:cxn modelId="{D216A0BA-9811-40F5-A2F8-E02ED12DC102}" type="presParOf" srcId="{98495CBB-1D57-4204-9EE0-A6D3D820CABE}" destId="{1AD1CD25-C7D9-4217-BFD0-DEA191120C17}" srcOrd="11" destOrd="0" presId="urn:microsoft.com/office/officeart/2005/8/layout/vList2"/>
    <dgm:cxn modelId="{CF480B71-A4D1-4A32-8DB4-96CDA2D1423A}" type="presParOf" srcId="{98495CBB-1D57-4204-9EE0-A6D3D820CABE}" destId="{114FD8F0-9464-461E-9683-2C51D482855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pPr rtl="0"/>
          <a:r>
            <a:rPr lang="en-US" sz="3200" dirty="0"/>
            <a:t>Facebook/Email/</a:t>
          </a:r>
          <a:r>
            <a:rPr lang="en-US" sz="3200" dirty="0" err="1"/>
            <a:t>LinkedIN</a:t>
          </a:r>
          <a:r>
            <a:rPr lang="en-US" sz="3200" dirty="0"/>
            <a:t>: </a:t>
          </a:r>
          <a:r>
            <a:rPr lang="en-US" sz="2800" b="1" dirty="0"/>
            <a:t>Prakash@SQLfeatures.com </a:t>
          </a:r>
          <a:endParaRPr lang="en-US" sz="2800" b="1" dirty="0">
            <a:solidFill>
              <a:schemeClr val="tx1"/>
            </a:solidFill>
          </a:endParaRP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</dgm:pt>
    <dgm:pt modelId="{93198190-C74A-4E02-A347-DB69729107D9}" type="pres">
      <dgm:prSet presAssocID="{496A9B9C-EEFF-4119-AFC9-DD19A3A68FF4}" presName="circ1TxSh" presStyleLbl="vennNode1" presStyleIdx="0" presStyleCnt="1" custScaleX="498068" custLinFactNeighborX="-3102" custLinFactNeighborY="3089"/>
      <dgm:spPr/>
    </dgm:pt>
  </dgm:ptLst>
  <dgm:cxnLst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AD7A9552-B385-4207-8BE5-0AC1E7578DBA}" type="presOf" srcId="{496A9B9C-EEFF-4119-AFC9-DD19A3A68FF4}" destId="{93198190-C74A-4E02-A347-DB69729107D9}" srcOrd="0" destOrd="0" presId="urn:microsoft.com/office/officeart/2005/8/layout/venn1"/>
    <dgm:cxn modelId="{5EEE56DD-3AC8-4989-9E71-EB8A5DD660F1}" type="presOf" srcId="{B63C625B-9886-46E0-B3E3-839D0026A57E}" destId="{86244906-3FA0-43E8-BD80-647E2975CE5E}" srcOrd="0" destOrd="0" presId="urn:microsoft.com/office/officeart/2005/8/layout/venn1"/>
    <dgm:cxn modelId="{122AA79C-41B3-4A3E-B5CC-C113C3C92D86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35364-324B-48F2-B3E5-64CC90BB1AE6}">
      <dgm:prSet/>
      <dgm:spPr/>
      <dgm:t>
        <a:bodyPr/>
        <a:lstStyle/>
        <a:p>
          <a:pPr rtl="0"/>
          <a:r>
            <a:rPr lang="en-US" dirty="0"/>
            <a:t>Space full on data drive</a:t>
          </a:r>
        </a:p>
      </dgm:t>
    </dgm:pt>
    <dgm:pt modelId="{4621F810-803B-4289-8778-AA139ADA0F4F}" type="parTrans" cxnId="{E0C9CDA8-FC8F-457B-AF2A-58EC6D11D45C}">
      <dgm:prSet/>
      <dgm:spPr/>
      <dgm:t>
        <a:bodyPr/>
        <a:lstStyle/>
        <a:p>
          <a:endParaRPr lang="en-US"/>
        </a:p>
      </dgm:t>
    </dgm:pt>
    <dgm:pt modelId="{AFA05883-A086-4C7E-8478-184BCAECD770}" type="sibTrans" cxnId="{E0C9CDA8-FC8F-457B-AF2A-58EC6D11D45C}">
      <dgm:prSet/>
      <dgm:spPr/>
      <dgm:t>
        <a:bodyPr/>
        <a:lstStyle/>
        <a:p>
          <a:endParaRPr lang="en-US"/>
        </a:p>
      </dgm:t>
    </dgm:pt>
    <dgm:pt modelId="{2311EF50-D0B3-45E6-9C57-3C5136A90A1E}">
      <dgm:prSet/>
      <dgm:spPr/>
      <dgm:t>
        <a:bodyPr/>
        <a:lstStyle/>
        <a:p>
          <a:pPr rtl="0"/>
          <a:r>
            <a:rPr lang="en-US" dirty="0"/>
            <a:t>Space full on log file</a:t>
          </a:r>
        </a:p>
      </dgm:t>
    </dgm:pt>
    <dgm:pt modelId="{0430BEAF-7BDC-4FDB-9CFD-570CFD25D7B4}" type="parTrans" cxnId="{946BFBC6-D3C2-4120-A491-B7D5384A5B86}">
      <dgm:prSet/>
      <dgm:spPr/>
      <dgm:t>
        <a:bodyPr/>
        <a:lstStyle/>
        <a:p>
          <a:endParaRPr lang="en-US"/>
        </a:p>
      </dgm:t>
    </dgm:pt>
    <dgm:pt modelId="{F353A5FD-B5B3-4B2A-A116-3F4A4C9393C5}" type="sibTrans" cxnId="{946BFBC6-D3C2-4120-A491-B7D5384A5B86}">
      <dgm:prSet/>
      <dgm:spPr/>
      <dgm:t>
        <a:bodyPr/>
        <a:lstStyle/>
        <a:p>
          <a:endParaRPr lang="en-US"/>
        </a:p>
      </dgm:t>
    </dgm:pt>
    <dgm:pt modelId="{37B460BA-770D-4B93-AC2D-50A649C6F26C}">
      <dgm:prSet/>
      <dgm:spPr/>
      <dgm:t>
        <a:bodyPr/>
        <a:lstStyle/>
        <a:p>
          <a:pPr rtl="0"/>
          <a:r>
            <a:rPr lang="en-US" dirty="0"/>
            <a:t>Log backup fails, Backups drive full</a:t>
          </a:r>
        </a:p>
      </dgm:t>
    </dgm:pt>
    <dgm:pt modelId="{C114F6C2-7B4A-46C5-8DA3-CD1570BF2885}" type="parTrans" cxnId="{62C6BD86-6649-4BA8-A75E-94E82F6E59EC}">
      <dgm:prSet/>
      <dgm:spPr/>
      <dgm:t>
        <a:bodyPr/>
        <a:lstStyle/>
        <a:p>
          <a:endParaRPr lang="en-US"/>
        </a:p>
      </dgm:t>
    </dgm:pt>
    <dgm:pt modelId="{F9CE6D43-B847-4E5E-A829-C0E703652404}" type="sibTrans" cxnId="{62C6BD86-6649-4BA8-A75E-94E82F6E59EC}">
      <dgm:prSet/>
      <dgm:spPr/>
      <dgm:t>
        <a:bodyPr/>
        <a:lstStyle/>
        <a:p>
          <a:endParaRPr lang="en-US"/>
        </a:p>
      </dgm:t>
    </dgm:pt>
    <dgm:pt modelId="{C17D2C3E-3BFD-4A97-81F2-BE83880BCCF3}">
      <dgm:prSet/>
      <dgm:spPr/>
      <dgm:t>
        <a:bodyPr/>
        <a:lstStyle/>
        <a:p>
          <a:pPr rtl="0"/>
          <a:r>
            <a:rPr lang="en-US" dirty="0"/>
            <a:t>Re-indexing caused blocking to application</a:t>
          </a:r>
        </a:p>
      </dgm:t>
    </dgm:pt>
    <dgm:pt modelId="{D43E1C28-3714-481A-83FF-F81AF2B2DA04}" type="parTrans" cxnId="{1FE2866E-066F-4F50-80FC-977F29C49B9C}">
      <dgm:prSet/>
      <dgm:spPr/>
      <dgm:t>
        <a:bodyPr/>
        <a:lstStyle/>
        <a:p>
          <a:endParaRPr lang="en-US"/>
        </a:p>
      </dgm:t>
    </dgm:pt>
    <dgm:pt modelId="{DCCFD491-821D-4BC3-9692-1F3764879DAF}" type="sibTrans" cxnId="{1FE2866E-066F-4F50-80FC-977F29C49B9C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129D4766-2881-42F9-86EE-A54EBB9A64A1}" type="pres">
      <dgm:prSet presAssocID="{6EF35364-324B-48F2-B3E5-64CC90BB1A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1C7826-7579-4E42-9EC2-06A05D67BC2D}" type="pres">
      <dgm:prSet presAssocID="{AFA05883-A086-4C7E-8478-184BCAECD770}" presName="spacer" presStyleCnt="0"/>
      <dgm:spPr/>
    </dgm:pt>
    <dgm:pt modelId="{ED37FC63-A9AB-4FD2-B5FB-4C65284D2BCF}" type="pres">
      <dgm:prSet presAssocID="{2311EF50-D0B3-45E6-9C57-3C5136A90A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E24E89-1F37-41F1-A7BE-B99F2E27B588}" type="pres">
      <dgm:prSet presAssocID="{F353A5FD-B5B3-4B2A-A116-3F4A4C9393C5}" presName="spacer" presStyleCnt="0"/>
      <dgm:spPr/>
    </dgm:pt>
    <dgm:pt modelId="{6FD2127C-8B29-43EC-A495-84EC1DC2DD69}" type="pres">
      <dgm:prSet presAssocID="{37B460BA-770D-4B93-AC2D-50A649C6F2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B957FE-DF21-4E90-B983-717424E6B119}" type="pres">
      <dgm:prSet presAssocID="{F9CE6D43-B847-4E5E-A829-C0E703652404}" presName="spacer" presStyleCnt="0"/>
      <dgm:spPr/>
    </dgm:pt>
    <dgm:pt modelId="{F6506733-0ED1-4A94-B61B-591BD738E4ED}" type="pres">
      <dgm:prSet presAssocID="{C17D2C3E-3BFD-4A97-81F2-BE83880BCCF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938813-F36E-469C-8D10-C3E54DE16949}" type="presOf" srcId="{E0A81AA6-6471-40B2-B182-E229F7C712A3}" destId="{98495CBB-1D57-4204-9EE0-A6D3D820CABE}" srcOrd="0" destOrd="0" presId="urn:microsoft.com/office/officeart/2005/8/layout/vList2"/>
    <dgm:cxn modelId="{391A9125-F0A9-43E2-957D-0B7D86D506AE}" type="presOf" srcId="{37B460BA-770D-4B93-AC2D-50A649C6F26C}" destId="{6FD2127C-8B29-43EC-A495-84EC1DC2DD69}" srcOrd="0" destOrd="0" presId="urn:microsoft.com/office/officeart/2005/8/layout/vList2"/>
    <dgm:cxn modelId="{1FE2866E-066F-4F50-80FC-977F29C49B9C}" srcId="{E0A81AA6-6471-40B2-B182-E229F7C712A3}" destId="{C17D2C3E-3BFD-4A97-81F2-BE83880BCCF3}" srcOrd="3" destOrd="0" parTransId="{D43E1C28-3714-481A-83FF-F81AF2B2DA04}" sibTransId="{DCCFD491-821D-4BC3-9692-1F3764879DAF}"/>
    <dgm:cxn modelId="{8422AB7D-8297-40F1-9CCA-C453E72656C7}" type="presOf" srcId="{6EF35364-324B-48F2-B3E5-64CC90BB1AE6}" destId="{129D4766-2881-42F9-86EE-A54EBB9A64A1}" srcOrd="0" destOrd="0" presId="urn:microsoft.com/office/officeart/2005/8/layout/vList2"/>
    <dgm:cxn modelId="{62C6BD86-6649-4BA8-A75E-94E82F6E59EC}" srcId="{E0A81AA6-6471-40B2-B182-E229F7C712A3}" destId="{37B460BA-770D-4B93-AC2D-50A649C6F26C}" srcOrd="2" destOrd="0" parTransId="{C114F6C2-7B4A-46C5-8DA3-CD1570BF2885}" sibTransId="{F9CE6D43-B847-4E5E-A829-C0E703652404}"/>
    <dgm:cxn modelId="{E0C9CDA8-FC8F-457B-AF2A-58EC6D11D45C}" srcId="{E0A81AA6-6471-40B2-B182-E229F7C712A3}" destId="{6EF35364-324B-48F2-B3E5-64CC90BB1AE6}" srcOrd="0" destOrd="0" parTransId="{4621F810-803B-4289-8778-AA139ADA0F4F}" sibTransId="{AFA05883-A086-4C7E-8478-184BCAECD770}"/>
    <dgm:cxn modelId="{26A56EC5-2099-4292-8121-F433F155648F}" type="presOf" srcId="{2311EF50-D0B3-45E6-9C57-3C5136A90A1E}" destId="{ED37FC63-A9AB-4FD2-B5FB-4C65284D2BCF}" srcOrd="0" destOrd="0" presId="urn:microsoft.com/office/officeart/2005/8/layout/vList2"/>
    <dgm:cxn modelId="{946BFBC6-D3C2-4120-A491-B7D5384A5B86}" srcId="{E0A81AA6-6471-40B2-B182-E229F7C712A3}" destId="{2311EF50-D0B3-45E6-9C57-3C5136A90A1E}" srcOrd="1" destOrd="0" parTransId="{0430BEAF-7BDC-4FDB-9CFD-570CFD25D7B4}" sibTransId="{F353A5FD-B5B3-4B2A-A116-3F4A4C9393C5}"/>
    <dgm:cxn modelId="{818744C9-2EB6-47D6-BF1F-2B3EDFE31B4C}" type="presOf" srcId="{C17D2C3E-3BFD-4A97-81F2-BE83880BCCF3}" destId="{F6506733-0ED1-4A94-B61B-591BD738E4ED}" srcOrd="0" destOrd="0" presId="urn:microsoft.com/office/officeart/2005/8/layout/vList2"/>
    <dgm:cxn modelId="{C9456270-60F9-469D-BE51-0126EB94D5CA}" type="presParOf" srcId="{98495CBB-1D57-4204-9EE0-A6D3D820CABE}" destId="{129D4766-2881-42F9-86EE-A54EBB9A64A1}" srcOrd="0" destOrd="0" presId="urn:microsoft.com/office/officeart/2005/8/layout/vList2"/>
    <dgm:cxn modelId="{2DF66920-5F3C-4588-A2DF-75D7D4D55711}" type="presParOf" srcId="{98495CBB-1D57-4204-9EE0-A6D3D820CABE}" destId="{CE1C7826-7579-4E42-9EC2-06A05D67BC2D}" srcOrd="1" destOrd="0" presId="urn:microsoft.com/office/officeart/2005/8/layout/vList2"/>
    <dgm:cxn modelId="{E9A74306-872B-438F-A2A3-357594B59C5F}" type="presParOf" srcId="{98495CBB-1D57-4204-9EE0-A6D3D820CABE}" destId="{ED37FC63-A9AB-4FD2-B5FB-4C65284D2BCF}" srcOrd="2" destOrd="0" presId="urn:microsoft.com/office/officeart/2005/8/layout/vList2"/>
    <dgm:cxn modelId="{6832D503-1CA1-4E17-B4CE-69FF2A9F0026}" type="presParOf" srcId="{98495CBB-1D57-4204-9EE0-A6D3D820CABE}" destId="{03E24E89-1F37-41F1-A7BE-B99F2E27B588}" srcOrd="3" destOrd="0" presId="urn:microsoft.com/office/officeart/2005/8/layout/vList2"/>
    <dgm:cxn modelId="{F13FADE7-C0F8-4990-B32C-B1B30D106666}" type="presParOf" srcId="{98495CBB-1D57-4204-9EE0-A6D3D820CABE}" destId="{6FD2127C-8B29-43EC-A495-84EC1DC2DD69}" srcOrd="4" destOrd="0" presId="urn:microsoft.com/office/officeart/2005/8/layout/vList2"/>
    <dgm:cxn modelId="{FE1DD8C8-C8C3-431B-81C0-1685E2A052EB}" type="presParOf" srcId="{98495CBB-1D57-4204-9EE0-A6D3D820CABE}" destId="{96B957FE-DF21-4E90-B983-717424E6B119}" srcOrd="5" destOrd="0" presId="urn:microsoft.com/office/officeart/2005/8/layout/vList2"/>
    <dgm:cxn modelId="{B3E05345-3AD2-4695-9509-FAF5086ACCAB}" type="presParOf" srcId="{98495CBB-1D57-4204-9EE0-A6D3D820CABE}" destId="{F6506733-0ED1-4A94-B61B-591BD738E4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C6AA2-7F45-4380-831F-58AE6B0089BB}">
      <dgm:prSet/>
      <dgm:spPr/>
      <dgm:t>
        <a:bodyPr/>
        <a:lstStyle/>
        <a:p>
          <a:pPr rtl="0"/>
          <a:r>
            <a:rPr lang="en-US" dirty="0"/>
            <a:t>Top to bottom approach</a:t>
          </a:r>
        </a:p>
      </dgm:t>
    </dgm:pt>
    <dgm:pt modelId="{1C5B7BE0-528A-463A-8931-EA5914DED974}" type="parTrans" cxnId="{ACCBD60D-30C6-4B0E-9ABE-DC0905C5D0BF}">
      <dgm:prSet/>
      <dgm:spPr/>
      <dgm:t>
        <a:bodyPr/>
        <a:lstStyle/>
        <a:p>
          <a:endParaRPr lang="en-US"/>
        </a:p>
      </dgm:t>
    </dgm:pt>
    <dgm:pt modelId="{042E4C77-5731-46E4-B236-FFF97E2CCD2B}" type="sibTrans" cxnId="{ACCBD60D-30C6-4B0E-9ABE-DC0905C5D0BF}">
      <dgm:prSet/>
      <dgm:spPr/>
      <dgm:t>
        <a:bodyPr/>
        <a:lstStyle/>
        <a:p>
          <a:endParaRPr lang="en-US"/>
        </a:p>
      </dgm:t>
    </dgm:pt>
    <dgm:pt modelId="{C10EAF53-890D-4040-9DEB-2530A5A9ABBB}">
      <dgm:prSet/>
      <dgm:spPr/>
      <dgm:t>
        <a:bodyPr/>
        <a:lstStyle/>
        <a:p>
          <a:pPr rtl="0"/>
          <a:r>
            <a:rPr lang="en-US" dirty="0"/>
            <a:t>Production DBA role</a:t>
          </a:r>
        </a:p>
      </dgm:t>
    </dgm:pt>
    <dgm:pt modelId="{A95B0705-48F3-4407-B2F7-DE8BE85339A0}" type="parTrans" cxnId="{EA896CB3-EB61-44B4-B24A-C43F84D9FD64}">
      <dgm:prSet/>
      <dgm:spPr/>
      <dgm:t>
        <a:bodyPr/>
        <a:lstStyle/>
        <a:p>
          <a:endParaRPr lang="en-US"/>
        </a:p>
      </dgm:t>
    </dgm:pt>
    <dgm:pt modelId="{957CF188-DD13-4201-B2ED-60F47A0858E5}" type="sibTrans" cxnId="{EA896CB3-EB61-44B4-B24A-C43F84D9FD64}">
      <dgm:prSet/>
      <dgm:spPr/>
      <dgm:t>
        <a:bodyPr/>
        <a:lstStyle/>
        <a:p>
          <a:endParaRPr lang="en-US"/>
        </a:p>
      </dgm:t>
    </dgm:pt>
    <dgm:pt modelId="{6EF35364-324B-48F2-B3E5-64CC90BB1AE6}">
      <dgm:prSet/>
      <dgm:spPr/>
      <dgm:t>
        <a:bodyPr/>
        <a:lstStyle/>
        <a:p>
          <a:pPr rtl="0"/>
          <a:r>
            <a:rPr lang="en-US" dirty="0"/>
            <a:t>Not performance tuning but maintenance</a:t>
          </a:r>
        </a:p>
      </dgm:t>
    </dgm:pt>
    <dgm:pt modelId="{4621F810-803B-4289-8778-AA139ADA0F4F}" type="parTrans" cxnId="{E0C9CDA8-FC8F-457B-AF2A-58EC6D11D45C}">
      <dgm:prSet/>
      <dgm:spPr/>
      <dgm:t>
        <a:bodyPr/>
        <a:lstStyle/>
        <a:p>
          <a:endParaRPr lang="en-US"/>
        </a:p>
      </dgm:t>
    </dgm:pt>
    <dgm:pt modelId="{AFA05883-A086-4C7E-8478-184BCAECD770}" type="sibTrans" cxnId="{E0C9CDA8-FC8F-457B-AF2A-58EC6D11D45C}">
      <dgm:prSet/>
      <dgm:spPr/>
      <dgm:t>
        <a:bodyPr/>
        <a:lstStyle/>
        <a:p>
          <a:endParaRPr lang="en-US"/>
        </a:p>
      </dgm:t>
    </dgm:pt>
    <dgm:pt modelId="{89AD3F7F-8610-4EAF-BCD1-DF1CA1818242}">
      <dgm:prSet/>
      <dgm:spPr/>
      <dgm:t>
        <a:bodyPr/>
        <a:lstStyle/>
        <a:p>
          <a:pPr rtl="0"/>
          <a:r>
            <a:rPr lang="en-US" dirty="0"/>
            <a:t>Automating the process for highest uptime</a:t>
          </a:r>
        </a:p>
      </dgm:t>
    </dgm:pt>
    <dgm:pt modelId="{87339C09-3FF2-4CB6-86C5-CEB9E38D1633}" type="parTrans" cxnId="{36F4D3F6-50AF-4044-8A23-35AF059C0D55}">
      <dgm:prSet/>
      <dgm:spPr/>
      <dgm:t>
        <a:bodyPr/>
        <a:lstStyle/>
        <a:p>
          <a:endParaRPr lang="en-US"/>
        </a:p>
      </dgm:t>
    </dgm:pt>
    <dgm:pt modelId="{508382CC-E22C-4AC2-A6E4-7DA648F1B3A5}" type="sibTrans" cxnId="{36F4D3F6-50AF-4044-8A23-35AF059C0D55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129D4766-2881-42F9-86EE-A54EBB9A64A1}" type="pres">
      <dgm:prSet presAssocID="{6EF35364-324B-48F2-B3E5-64CC90BB1A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1C7826-7579-4E42-9EC2-06A05D67BC2D}" type="pres">
      <dgm:prSet presAssocID="{AFA05883-A086-4C7E-8478-184BCAECD770}" presName="spacer" presStyleCnt="0"/>
      <dgm:spPr/>
    </dgm:pt>
    <dgm:pt modelId="{AC050908-C9D9-461B-B1AF-3138FC1807F2}" type="pres">
      <dgm:prSet presAssocID="{89AD3F7F-8610-4EAF-BCD1-DF1CA18182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1CF735-7E49-4841-BD18-59B330C8187F}" type="pres">
      <dgm:prSet presAssocID="{508382CC-E22C-4AC2-A6E4-7DA648F1B3A5}" presName="spacer" presStyleCnt="0"/>
      <dgm:spPr/>
    </dgm:pt>
    <dgm:pt modelId="{F87B8313-D3D6-4549-95EE-343B96C06D88}" type="pres">
      <dgm:prSet presAssocID="{545C6AA2-7F45-4380-831F-58AE6B0089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85F7200-FC11-463C-AC2B-747C2D70C2FB}" type="pres">
      <dgm:prSet presAssocID="{042E4C77-5731-46E4-B236-FFF97E2CCD2B}" presName="spacer" presStyleCnt="0"/>
      <dgm:spPr/>
    </dgm:pt>
    <dgm:pt modelId="{3B9649A0-263D-4530-B812-A126E6E51F61}" type="pres">
      <dgm:prSet presAssocID="{C10EAF53-890D-4040-9DEB-2530A5A9AB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CCBD60D-30C6-4B0E-9ABE-DC0905C5D0BF}" srcId="{E0A81AA6-6471-40B2-B182-E229F7C712A3}" destId="{545C6AA2-7F45-4380-831F-58AE6B0089BB}" srcOrd="2" destOrd="0" parTransId="{1C5B7BE0-528A-463A-8931-EA5914DED974}" sibTransId="{042E4C77-5731-46E4-B236-FFF97E2CCD2B}"/>
    <dgm:cxn modelId="{CDCDCC17-722F-45FE-B8D9-0E88092E1659}" type="presOf" srcId="{89AD3F7F-8610-4EAF-BCD1-DF1CA1818242}" destId="{AC050908-C9D9-461B-B1AF-3138FC1807F2}" srcOrd="0" destOrd="0" presId="urn:microsoft.com/office/officeart/2005/8/layout/vList2"/>
    <dgm:cxn modelId="{A312CB4C-939B-4EA4-8B58-7F0C1DC28B90}" type="presOf" srcId="{545C6AA2-7F45-4380-831F-58AE6B0089BB}" destId="{F87B8313-D3D6-4549-95EE-343B96C06D88}" srcOrd="0" destOrd="0" presId="urn:microsoft.com/office/officeart/2005/8/layout/vList2"/>
    <dgm:cxn modelId="{318BC271-F858-4736-BCE4-EAD1A90EFAFB}" type="presOf" srcId="{C10EAF53-890D-4040-9DEB-2530A5A9ABBB}" destId="{3B9649A0-263D-4530-B812-A126E6E51F61}" srcOrd="0" destOrd="0" presId="urn:microsoft.com/office/officeart/2005/8/layout/vList2"/>
    <dgm:cxn modelId="{51DBDD76-C09A-4A41-A95E-2A31C580DF85}" type="presOf" srcId="{6EF35364-324B-48F2-B3E5-64CC90BB1AE6}" destId="{129D4766-2881-42F9-86EE-A54EBB9A64A1}" srcOrd="0" destOrd="0" presId="urn:microsoft.com/office/officeart/2005/8/layout/vList2"/>
    <dgm:cxn modelId="{E0C9CDA8-FC8F-457B-AF2A-58EC6D11D45C}" srcId="{E0A81AA6-6471-40B2-B182-E229F7C712A3}" destId="{6EF35364-324B-48F2-B3E5-64CC90BB1AE6}" srcOrd="0" destOrd="0" parTransId="{4621F810-803B-4289-8778-AA139ADA0F4F}" sibTransId="{AFA05883-A086-4C7E-8478-184BCAECD770}"/>
    <dgm:cxn modelId="{EA896CB3-EB61-44B4-B24A-C43F84D9FD64}" srcId="{E0A81AA6-6471-40B2-B182-E229F7C712A3}" destId="{C10EAF53-890D-4040-9DEB-2530A5A9ABBB}" srcOrd="3" destOrd="0" parTransId="{A95B0705-48F3-4407-B2F7-DE8BE85339A0}" sibTransId="{957CF188-DD13-4201-B2ED-60F47A0858E5}"/>
    <dgm:cxn modelId="{FD1454F0-795C-4812-9CC9-B5186614BFA5}" type="presOf" srcId="{E0A81AA6-6471-40B2-B182-E229F7C712A3}" destId="{98495CBB-1D57-4204-9EE0-A6D3D820CABE}" srcOrd="0" destOrd="0" presId="urn:microsoft.com/office/officeart/2005/8/layout/vList2"/>
    <dgm:cxn modelId="{36F4D3F6-50AF-4044-8A23-35AF059C0D55}" srcId="{E0A81AA6-6471-40B2-B182-E229F7C712A3}" destId="{89AD3F7F-8610-4EAF-BCD1-DF1CA1818242}" srcOrd="1" destOrd="0" parTransId="{87339C09-3FF2-4CB6-86C5-CEB9E38D1633}" sibTransId="{508382CC-E22C-4AC2-A6E4-7DA648F1B3A5}"/>
    <dgm:cxn modelId="{310F0467-672B-4BC2-B447-6F3ED52DA2A7}" type="presParOf" srcId="{98495CBB-1D57-4204-9EE0-A6D3D820CABE}" destId="{129D4766-2881-42F9-86EE-A54EBB9A64A1}" srcOrd="0" destOrd="0" presId="urn:microsoft.com/office/officeart/2005/8/layout/vList2"/>
    <dgm:cxn modelId="{A0D08EC2-1AD2-4C0A-936A-E89CCB51A739}" type="presParOf" srcId="{98495CBB-1D57-4204-9EE0-A6D3D820CABE}" destId="{CE1C7826-7579-4E42-9EC2-06A05D67BC2D}" srcOrd="1" destOrd="0" presId="urn:microsoft.com/office/officeart/2005/8/layout/vList2"/>
    <dgm:cxn modelId="{8F6971A1-DB3D-4F85-89B0-C885F74F26A4}" type="presParOf" srcId="{98495CBB-1D57-4204-9EE0-A6D3D820CABE}" destId="{AC050908-C9D9-461B-B1AF-3138FC1807F2}" srcOrd="2" destOrd="0" presId="urn:microsoft.com/office/officeart/2005/8/layout/vList2"/>
    <dgm:cxn modelId="{D3F9AFA0-AEF3-44AB-AE13-5F0FDFF8C212}" type="presParOf" srcId="{98495CBB-1D57-4204-9EE0-A6D3D820CABE}" destId="{891CF735-7E49-4841-BD18-59B330C8187F}" srcOrd="3" destOrd="0" presId="urn:microsoft.com/office/officeart/2005/8/layout/vList2"/>
    <dgm:cxn modelId="{504D31DF-80A6-4AFB-95C3-B63817331702}" type="presParOf" srcId="{98495CBB-1D57-4204-9EE0-A6D3D820CABE}" destId="{F87B8313-D3D6-4549-95EE-343B96C06D88}" srcOrd="4" destOrd="0" presId="urn:microsoft.com/office/officeart/2005/8/layout/vList2"/>
    <dgm:cxn modelId="{9BB94C10-00F3-42EC-BCCF-09C51CED459E}" type="presParOf" srcId="{98495CBB-1D57-4204-9EE0-A6D3D820CABE}" destId="{585F7200-FC11-463C-AC2B-747C2D70C2FB}" srcOrd="5" destOrd="0" presId="urn:microsoft.com/office/officeart/2005/8/layout/vList2"/>
    <dgm:cxn modelId="{D30FAE87-D1AA-4882-8346-936D88DF20A6}" type="presParOf" srcId="{98495CBB-1D57-4204-9EE0-A6D3D820CABE}" destId="{3B9649A0-263D-4530-B812-A126E6E51F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D34D32-3430-4C97-99A7-214EE0FDAB73}">
      <dgm:prSet/>
      <dgm:spPr/>
      <dgm:t>
        <a:bodyPr/>
        <a:lstStyle/>
        <a:p>
          <a:pPr rtl="0"/>
          <a:r>
            <a:rPr lang="en-US" dirty="0"/>
            <a:t>Read only database</a:t>
          </a:r>
        </a:p>
      </dgm:t>
    </dgm:pt>
    <dgm:pt modelId="{BDB11D34-3035-4C15-A0E4-3E37910299A7}" type="parTrans" cxnId="{3D087F64-C9B6-4B55-B3E5-5EDA3DAC675A}">
      <dgm:prSet/>
      <dgm:spPr/>
      <dgm:t>
        <a:bodyPr/>
        <a:lstStyle/>
        <a:p>
          <a:endParaRPr lang="en-US"/>
        </a:p>
      </dgm:t>
    </dgm:pt>
    <dgm:pt modelId="{FECFDA38-49BD-4127-9FB2-191BFE6734FA}" type="sibTrans" cxnId="{3D087F64-C9B6-4B55-B3E5-5EDA3DAC675A}">
      <dgm:prSet/>
      <dgm:spPr/>
      <dgm:t>
        <a:bodyPr/>
        <a:lstStyle/>
        <a:p>
          <a:endParaRPr lang="en-US"/>
        </a:p>
      </dgm:t>
    </dgm:pt>
    <dgm:pt modelId="{C17D2C3E-3BFD-4A97-81F2-BE83880BCCF3}">
      <dgm:prSet/>
      <dgm:spPr/>
      <dgm:t>
        <a:bodyPr/>
        <a:lstStyle/>
        <a:p>
          <a:pPr rtl="0"/>
          <a:r>
            <a:rPr lang="en-US" dirty="0"/>
            <a:t>Selective re-indexing - All or nothing?</a:t>
          </a:r>
        </a:p>
      </dgm:t>
    </dgm:pt>
    <dgm:pt modelId="{DCCFD491-821D-4BC3-9692-1F3764879DAF}" type="sibTrans" cxnId="{1FE2866E-066F-4F50-80FC-977F29C49B9C}">
      <dgm:prSet/>
      <dgm:spPr/>
      <dgm:t>
        <a:bodyPr/>
        <a:lstStyle/>
        <a:p>
          <a:endParaRPr lang="en-US"/>
        </a:p>
      </dgm:t>
    </dgm:pt>
    <dgm:pt modelId="{D43E1C28-3714-481A-83FF-F81AF2B2DA04}" type="parTrans" cxnId="{1FE2866E-066F-4F50-80FC-977F29C49B9C}">
      <dgm:prSet/>
      <dgm:spPr/>
      <dgm:t>
        <a:bodyPr/>
        <a:lstStyle/>
        <a:p>
          <a:endParaRPr lang="en-US"/>
        </a:p>
      </dgm:t>
    </dgm:pt>
    <dgm:pt modelId="{A2BE8591-1597-495B-B61B-6693FAE0659A}">
      <dgm:prSet/>
      <dgm:spPr/>
      <dgm:t>
        <a:bodyPr/>
        <a:lstStyle/>
        <a:p>
          <a:pPr rtl="0"/>
          <a:r>
            <a:rPr lang="en-US" dirty="0"/>
            <a:t>Hardcoded (Do not manage new tables/ fill factor)</a:t>
          </a:r>
        </a:p>
      </dgm:t>
    </dgm:pt>
    <dgm:pt modelId="{36255941-B5DD-41B7-96AF-C3A699653E16}" type="parTrans" cxnId="{03F2AAAC-D43D-4569-BC02-4F59513B669E}">
      <dgm:prSet/>
      <dgm:spPr/>
      <dgm:t>
        <a:bodyPr/>
        <a:lstStyle/>
        <a:p>
          <a:endParaRPr lang="en-US"/>
        </a:p>
      </dgm:t>
    </dgm:pt>
    <dgm:pt modelId="{615AB5B3-1B1C-4658-AA13-EEB6014F653D}" type="sibTrans" cxnId="{03F2AAAC-D43D-4569-BC02-4F59513B669E}">
      <dgm:prSet/>
      <dgm:spPr/>
      <dgm:t>
        <a:bodyPr/>
        <a:lstStyle/>
        <a:p>
          <a:endParaRPr lang="en-US"/>
        </a:p>
      </dgm:t>
    </dgm:pt>
    <dgm:pt modelId="{9544C6DC-7D1C-421B-A9BB-D15FB7DBFAF2}">
      <dgm:prSet/>
      <dgm:spPr/>
      <dgm:t>
        <a:bodyPr/>
        <a:lstStyle/>
        <a:p>
          <a:pPr rtl="0"/>
          <a:r>
            <a:rPr lang="en-US" dirty="0"/>
            <a:t>Online vs Offline indexing</a:t>
          </a:r>
        </a:p>
      </dgm:t>
    </dgm:pt>
    <dgm:pt modelId="{9F47394F-BC90-4883-844C-FC7CED099EDD}" type="parTrans" cxnId="{053EDAE7-67CE-4144-B8C5-8ADE52055F84}">
      <dgm:prSet/>
      <dgm:spPr/>
      <dgm:t>
        <a:bodyPr/>
        <a:lstStyle/>
        <a:p>
          <a:endParaRPr lang="en-US"/>
        </a:p>
      </dgm:t>
    </dgm:pt>
    <dgm:pt modelId="{A477733D-4C0F-4F24-A43C-74CFC8EE50C3}" type="sibTrans" cxnId="{053EDAE7-67CE-4144-B8C5-8ADE52055F84}">
      <dgm:prSet/>
      <dgm:spPr/>
      <dgm:t>
        <a:bodyPr/>
        <a:lstStyle/>
        <a:p>
          <a:endParaRPr lang="en-US"/>
        </a:p>
      </dgm:t>
    </dgm:pt>
    <dgm:pt modelId="{E6FDCF0F-8A10-468E-8253-AE557DDBB960}">
      <dgm:prSet/>
      <dgm:spPr/>
      <dgm:t>
        <a:bodyPr/>
        <a:lstStyle/>
        <a:p>
          <a:pPr rtl="0"/>
          <a:r>
            <a:rPr lang="en-US" dirty="0"/>
            <a:t>Separate script for each server</a:t>
          </a:r>
        </a:p>
      </dgm:t>
    </dgm:pt>
    <dgm:pt modelId="{B64F5025-6EC7-49B0-9921-C6A4455976F5}" type="parTrans" cxnId="{6DE98888-58AD-4D25-9CC2-52C1FB4D0D40}">
      <dgm:prSet/>
      <dgm:spPr/>
      <dgm:t>
        <a:bodyPr/>
        <a:lstStyle/>
        <a:p>
          <a:endParaRPr lang="en-US"/>
        </a:p>
      </dgm:t>
    </dgm:pt>
    <dgm:pt modelId="{BFF226EB-31DF-4882-9363-705C576ECA76}" type="sibTrans" cxnId="{6DE98888-58AD-4D25-9CC2-52C1FB4D0D40}">
      <dgm:prSet/>
      <dgm:spPr/>
      <dgm:t>
        <a:bodyPr/>
        <a:lstStyle/>
        <a:p>
          <a:endParaRPr lang="en-US"/>
        </a:p>
      </dgm:t>
    </dgm:pt>
    <dgm:pt modelId="{C8366B13-BD36-4B13-8145-5FBB8EEC2069}">
      <dgm:prSet/>
      <dgm:spPr/>
      <dgm:t>
        <a:bodyPr/>
        <a:lstStyle/>
        <a:p>
          <a:pPr rtl="0"/>
          <a:r>
            <a:rPr lang="en-US" dirty="0"/>
            <a:t>Weekly schedule, maintenance period</a:t>
          </a:r>
        </a:p>
      </dgm:t>
    </dgm:pt>
    <dgm:pt modelId="{01DAA40D-B1C5-4A2C-BE75-03B718D565FC}" type="parTrans" cxnId="{A94AAB36-5558-437D-AF45-116C1B5EF94E}">
      <dgm:prSet/>
      <dgm:spPr/>
      <dgm:t>
        <a:bodyPr/>
        <a:lstStyle/>
        <a:p>
          <a:endParaRPr lang="en-US"/>
        </a:p>
      </dgm:t>
    </dgm:pt>
    <dgm:pt modelId="{B49CEBF3-0393-4371-B72A-111B18550C2B}" type="sibTrans" cxnId="{A94AAB36-5558-437D-AF45-116C1B5EF94E}">
      <dgm:prSet/>
      <dgm:spPr/>
      <dgm:t>
        <a:bodyPr/>
        <a:lstStyle/>
        <a:p>
          <a:endParaRPr lang="en-US"/>
        </a:p>
      </dgm:t>
    </dgm:pt>
    <dgm:pt modelId="{F2425748-B39A-46CD-9B73-1115B5C30343}">
      <dgm:prSet/>
      <dgm:spPr/>
      <dgm:t>
        <a:bodyPr/>
        <a:lstStyle/>
        <a:p>
          <a:pPr rtl="0"/>
          <a:r>
            <a:rPr lang="en-US" dirty="0"/>
            <a:t>Rebuild Vs Reorganize</a:t>
          </a:r>
        </a:p>
      </dgm:t>
    </dgm:pt>
    <dgm:pt modelId="{A9B5846F-2515-4AFE-9311-1E3AD1B87C1C}" type="parTrans" cxnId="{934A21BF-E54F-4C7A-B6B7-F71DEBCB4F7F}">
      <dgm:prSet/>
      <dgm:spPr/>
      <dgm:t>
        <a:bodyPr/>
        <a:lstStyle/>
        <a:p>
          <a:endParaRPr lang="en-US"/>
        </a:p>
      </dgm:t>
    </dgm:pt>
    <dgm:pt modelId="{6EACDC2E-5BE3-43FA-8BA0-A60BD2F6C595}" type="sibTrans" cxnId="{934A21BF-E54F-4C7A-B6B7-F71DEBCB4F7F}">
      <dgm:prSet/>
      <dgm:spPr/>
      <dgm:t>
        <a:bodyPr/>
        <a:lstStyle/>
        <a:p>
          <a:endParaRPr lang="en-US"/>
        </a:p>
      </dgm:t>
    </dgm:pt>
    <dgm:pt modelId="{90683844-7E65-4CBB-97F9-C990961A3387}">
      <dgm:prSet/>
      <dgm:spPr/>
      <dgm:t>
        <a:bodyPr/>
        <a:lstStyle/>
        <a:p>
          <a:pPr rtl="0"/>
          <a:r>
            <a:rPr lang="en-US"/>
            <a:t>Job </a:t>
          </a:r>
          <a:r>
            <a:rPr lang="en-US" dirty="0"/>
            <a:t>fails if one index fails</a:t>
          </a:r>
        </a:p>
      </dgm:t>
    </dgm:pt>
    <dgm:pt modelId="{DB7A3398-4E32-42B8-AF5E-79D37CDC5956}" type="parTrans" cxnId="{C828B384-431A-4983-8B2E-88F0B5A50413}">
      <dgm:prSet/>
      <dgm:spPr/>
      <dgm:t>
        <a:bodyPr/>
        <a:lstStyle/>
        <a:p>
          <a:endParaRPr lang="en-US"/>
        </a:p>
      </dgm:t>
    </dgm:pt>
    <dgm:pt modelId="{460E0733-E7F8-45DA-A0FD-7DE0C0868380}" type="sibTrans" cxnId="{C828B384-431A-4983-8B2E-88F0B5A50413}">
      <dgm:prSet/>
      <dgm:spPr/>
      <dgm:t>
        <a:bodyPr/>
        <a:lstStyle/>
        <a:p>
          <a:endParaRPr lang="en-US"/>
        </a:p>
      </dgm:t>
    </dgm:pt>
    <dgm:pt modelId="{2C72489B-9E81-4EED-BE94-970344BE6765}">
      <dgm:prSet/>
      <dgm:spPr/>
      <dgm:t>
        <a:bodyPr/>
        <a:lstStyle/>
        <a:p>
          <a:pPr rtl="0"/>
          <a:r>
            <a:rPr lang="en-US" dirty="0"/>
            <a:t>Rebuilding multiple databases</a:t>
          </a:r>
        </a:p>
      </dgm:t>
    </dgm:pt>
    <dgm:pt modelId="{0F6B47A0-AEC3-4BCD-965A-C85069AD4DB7}" type="parTrans" cxnId="{B1BF9E3F-ED83-4486-8FFF-452A42377C96}">
      <dgm:prSet/>
      <dgm:spPr/>
      <dgm:t>
        <a:bodyPr/>
        <a:lstStyle/>
        <a:p>
          <a:endParaRPr lang="en-US"/>
        </a:p>
      </dgm:t>
    </dgm:pt>
    <dgm:pt modelId="{E3CBBDAF-4B63-4A9C-BBC6-95760DE15340}" type="sibTrans" cxnId="{B1BF9E3F-ED83-4486-8FFF-452A42377C96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F6506733-0ED1-4A94-B61B-591BD738E4ED}" type="pres">
      <dgm:prSet presAssocID="{C17D2C3E-3BFD-4A97-81F2-BE83880BCCF3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BAA5D58D-4315-4E1B-92B8-9D2BF210EF34}" type="pres">
      <dgm:prSet presAssocID="{DCCFD491-821D-4BC3-9692-1F3764879DAF}" presName="spacer" presStyleCnt="0"/>
      <dgm:spPr/>
    </dgm:pt>
    <dgm:pt modelId="{F1B2B986-85DD-4533-88A0-E827367FF103}" type="pres">
      <dgm:prSet presAssocID="{2C72489B-9E81-4EED-BE94-970344BE676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374A6E42-50A3-4D7F-9A5E-9B95913299AC}" type="pres">
      <dgm:prSet presAssocID="{E3CBBDAF-4B63-4A9C-BBC6-95760DE15340}" presName="spacer" presStyleCnt="0"/>
      <dgm:spPr/>
    </dgm:pt>
    <dgm:pt modelId="{453ECF71-D796-405D-BB76-7DE643F2D0E4}" type="pres">
      <dgm:prSet presAssocID="{A2BE8591-1597-495B-B61B-6693FAE0659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B40ADFC-587F-4773-940B-436BF797E989}" type="pres">
      <dgm:prSet presAssocID="{615AB5B3-1B1C-4658-AA13-EEB6014F653D}" presName="spacer" presStyleCnt="0"/>
      <dgm:spPr/>
    </dgm:pt>
    <dgm:pt modelId="{12E4EDD9-2438-41C7-A304-056E2AB89DD8}" type="pres">
      <dgm:prSet presAssocID="{F2425748-B39A-46CD-9B73-1115B5C30343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F66A613C-5888-41D5-ACBF-AF2B82C7D550}" type="pres">
      <dgm:prSet presAssocID="{6EACDC2E-5BE3-43FA-8BA0-A60BD2F6C595}" presName="spacer" presStyleCnt="0"/>
      <dgm:spPr/>
    </dgm:pt>
    <dgm:pt modelId="{075DE3FB-F189-4DC7-AB5C-6AE50510312B}" type="pres">
      <dgm:prSet presAssocID="{9544C6DC-7D1C-421B-A9BB-D15FB7DBFAF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9C2C3FD-8528-4118-A49C-6B9BDAF012C8}" type="pres">
      <dgm:prSet presAssocID="{A477733D-4C0F-4F24-A43C-74CFC8EE50C3}" presName="spacer" presStyleCnt="0"/>
      <dgm:spPr/>
    </dgm:pt>
    <dgm:pt modelId="{16225E60-FD87-4C40-A1EC-22249A337D65}" type="pres">
      <dgm:prSet presAssocID="{90683844-7E65-4CBB-97F9-C990961A3387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CEF6E1C-F691-4EE9-B376-1335CD9049F2}" type="pres">
      <dgm:prSet presAssocID="{460E0733-E7F8-45DA-A0FD-7DE0C0868380}" presName="spacer" presStyleCnt="0"/>
      <dgm:spPr/>
    </dgm:pt>
    <dgm:pt modelId="{D5262A52-B19D-4BB6-AFDC-A62F7AA2B9CD}" type="pres">
      <dgm:prSet presAssocID="{C8366B13-BD36-4B13-8145-5FBB8EEC206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390EA99-0A74-4827-8140-28B1BA1E54AC}" type="pres">
      <dgm:prSet presAssocID="{B49CEBF3-0393-4371-B72A-111B18550C2B}" presName="spacer" presStyleCnt="0"/>
      <dgm:spPr/>
    </dgm:pt>
    <dgm:pt modelId="{BDC45BB1-F854-4FA1-994A-1C7B7A72C5AF}" type="pres">
      <dgm:prSet presAssocID="{48D34D32-3430-4C97-99A7-214EE0FDAB7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92BD848-BEF8-4841-90CE-69DE555C457E}" type="pres">
      <dgm:prSet presAssocID="{FECFDA38-49BD-4127-9FB2-191BFE6734FA}" presName="spacer" presStyleCnt="0"/>
      <dgm:spPr/>
    </dgm:pt>
    <dgm:pt modelId="{3C8EE392-8B0D-49BA-9842-575B9BDAF750}" type="pres">
      <dgm:prSet presAssocID="{E6FDCF0F-8A10-468E-8253-AE557DDBB960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CFC8A91E-0AE7-4DE6-9EBE-522CD7E38B9F}" type="presOf" srcId="{9544C6DC-7D1C-421B-A9BB-D15FB7DBFAF2}" destId="{075DE3FB-F189-4DC7-AB5C-6AE50510312B}" srcOrd="0" destOrd="0" presId="urn:microsoft.com/office/officeart/2005/8/layout/vList2"/>
    <dgm:cxn modelId="{E6E11A24-1489-48E0-8EEF-9EE005FB468C}" type="presOf" srcId="{E6FDCF0F-8A10-468E-8253-AE557DDBB960}" destId="{3C8EE392-8B0D-49BA-9842-575B9BDAF750}" srcOrd="0" destOrd="0" presId="urn:microsoft.com/office/officeart/2005/8/layout/vList2"/>
    <dgm:cxn modelId="{6EAD2A24-B427-4B8C-87F6-732A62FA0713}" type="presOf" srcId="{90683844-7E65-4CBB-97F9-C990961A3387}" destId="{16225E60-FD87-4C40-A1EC-22249A337D65}" srcOrd="0" destOrd="0" presId="urn:microsoft.com/office/officeart/2005/8/layout/vList2"/>
    <dgm:cxn modelId="{4D848C2C-CF47-47D0-9264-4B9FFED671F9}" type="presOf" srcId="{E0A81AA6-6471-40B2-B182-E229F7C712A3}" destId="{98495CBB-1D57-4204-9EE0-A6D3D820CABE}" srcOrd="0" destOrd="0" presId="urn:microsoft.com/office/officeart/2005/8/layout/vList2"/>
    <dgm:cxn modelId="{A94AAB36-5558-437D-AF45-116C1B5EF94E}" srcId="{E0A81AA6-6471-40B2-B182-E229F7C712A3}" destId="{C8366B13-BD36-4B13-8145-5FBB8EEC2069}" srcOrd="6" destOrd="0" parTransId="{01DAA40D-B1C5-4A2C-BE75-03B718D565FC}" sibTransId="{B49CEBF3-0393-4371-B72A-111B18550C2B}"/>
    <dgm:cxn modelId="{B1BF9E3F-ED83-4486-8FFF-452A42377C96}" srcId="{E0A81AA6-6471-40B2-B182-E229F7C712A3}" destId="{2C72489B-9E81-4EED-BE94-970344BE6765}" srcOrd="1" destOrd="0" parTransId="{0F6B47A0-AEC3-4BCD-965A-C85069AD4DB7}" sibTransId="{E3CBBDAF-4B63-4A9C-BBC6-95760DE15340}"/>
    <dgm:cxn modelId="{3D087F64-C9B6-4B55-B3E5-5EDA3DAC675A}" srcId="{E0A81AA6-6471-40B2-B182-E229F7C712A3}" destId="{48D34D32-3430-4C97-99A7-214EE0FDAB73}" srcOrd="7" destOrd="0" parTransId="{BDB11D34-3035-4C15-A0E4-3E37910299A7}" sibTransId="{FECFDA38-49BD-4127-9FB2-191BFE6734FA}"/>
    <dgm:cxn modelId="{70E6C14C-4909-4705-A1A6-DA71A2DD43CB}" type="presOf" srcId="{F2425748-B39A-46CD-9B73-1115B5C30343}" destId="{12E4EDD9-2438-41C7-A304-056E2AB89DD8}" srcOrd="0" destOrd="0" presId="urn:microsoft.com/office/officeart/2005/8/layout/vList2"/>
    <dgm:cxn modelId="{1FE2866E-066F-4F50-80FC-977F29C49B9C}" srcId="{E0A81AA6-6471-40B2-B182-E229F7C712A3}" destId="{C17D2C3E-3BFD-4A97-81F2-BE83880BCCF3}" srcOrd="0" destOrd="0" parTransId="{D43E1C28-3714-481A-83FF-F81AF2B2DA04}" sibTransId="{DCCFD491-821D-4BC3-9692-1F3764879DAF}"/>
    <dgm:cxn modelId="{F470D275-0F29-4803-9F4B-2D0D4B4A61E4}" type="presOf" srcId="{2C72489B-9E81-4EED-BE94-970344BE6765}" destId="{F1B2B986-85DD-4533-88A0-E827367FF103}" srcOrd="0" destOrd="0" presId="urn:microsoft.com/office/officeart/2005/8/layout/vList2"/>
    <dgm:cxn modelId="{C828B384-431A-4983-8B2E-88F0B5A50413}" srcId="{E0A81AA6-6471-40B2-B182-E229F7C712A3}" destId="{90683844-7E65-4CBB-97F9-C990961A3387}" srcOrd="5" destOrd="0" parTransId="{DB7A3398-4E32-42B8-AF5E-79D37CDC5956}" sibTransId="{460E0733-E7F8-45DA-A0FD-7DE0C0868380}"/>
    <dgm:cxn modelId="{6DE98888-58AD-4D25-9CC2-52C1FB4D0D40}" srcId="{E0A81AA6-6471-40B2-B182-E229F7C712A3}" destId="{E6FDCF0F-8A10-468E-8253-AE557DDBB960}" srcOrd="8" destOrd="0" parTransId="{B64F5025-6EC7-49B0-9921-C6A4455976F5}" sibTransId="{BFF226EB-31DF-4882-9363-705C576ECA76}"/>
    <dgm:cxn modelId="{A04B2E8A-4C88-470B-8C44-D0ACDAF6A60B}" type="presOf" srcId="{C17D2C3E-3BFD-4A97-81F2-BE83880BCCF3}" destId="{F6506733-0ED1-4A94-B61B-591BD738E4ED}" srcOrd="0" destOrd="0" presId="urn:microsoft.com/office/officeart/2005/8/layout/vList2"/>
    <dgm:cxn modelId="{03F2AAAC-D43D-4569-BC02-4F59513B669E}" srcId="{E0A81AA6-6471-40B2-B182-E229F7C712A3}" destId="{A2BE8591-1597-495B-B61B-6693FAE0659A}" srcOrd="2" destOrd="0" parTransId="{36255941-B5DD-41B7-96AF-C3A699653E16}" sibTransId="{615AB5B3-1B1C-4658-AA13-EEB6014F653D}"/>
    <dgm:cxn modelId="{934A21BF-E54F-4C7A-B6B7-F71DEBCB4F7F}" srcId="{E0A81AA6-6471-40B2-B182-E229F7C712A3}" destId="{F2425748-B39A-46CD-9B73-1115B5C30343}" srcOrd="3" destOrd="0" parTransId="{A9B5846F-2515-4AFE-9311-1E3AD1B87C1C}" sibTransId="{6EACDC2E-5BE3-43FA-8BA0-A60BD2F6C595}"/>
    <dgm:cxn modelId="{643176CA-F263-4CCE-95BB-4FA2D6B53EE0}" type="presOf" srcId="{A2BE8591-1597-495B-B61B-6693FAE0659A}" destId="{453ECF71-D796-405D-BB76-7DE643F2D0E4}" srcOrd="0" destOrd="0" presId="urn:microsoft.com/office/officeart/2005/8/layout/vList2"/>
    <dgm:cxn modelId="{C72171D2-A565-4D92-865D-49C80EB3DB09}" type="presOf" srcId="{C8366B13-BD36-4B13-8145-5FBB8EEC2069}" destId="{D5262A52-B19D-4BB6-AFDC-A62F7AA2B9CD}" srcOrd="0" destOrd="0" presId="urn:microsoft.com/office/officeart/2005/8/layout/vList2"/>
    <dgm:cxn modelId="{8267F6D4-0B49-435A-B73E-61DABC3A7F42}" type="presOf" srcId="{48D34D32-3430-4C97-99A7-214EE0FDAB73}" destId="{BDC45BB1-F854-4FA1-994A-1C7B7A72C5AF}" srcOrd="0" destOrd="0" presId="urn:microsoft.com/office/officeart/2005/8/layout/vList2"/>
    <dgm:cxn modelId="{053EDAE7-67CE-4144-B8C5-8ADE52055F84}" srcId="{E0A81AA6-6471-40B2-B182-E229F7C712A3}" destId="{9544C6DC-7D1C-421B-A9BB-D15FB7DBFAF2}" srcOrd="4" destOrd="0" parTransId="{9F47394F-BC90-4883-844C-FC7CED099EDD}" sibTransId="{A477733D-4C0F-4F24-A43C-74CFC8EE50C3}"/>
    <dgm:cxn modelId="{C2594AA4-168E-4FCD-900C-663F74BBBC00}" type="presParOf" srcId="{98495CBB-1D57-4204-9EE0-A6D3D820CABE}" destId="{F6506733-0ED1-4A94-B61B-591BD738E4ED}" srcOrd="0" destOrd="0" presId="urn:microsoft.com/office/officeart/2005/8/layout/vList2"/>
    <dgm:cxn modelId="{35B54493-1366-427F-A32D-B7387EADBF63}" type="presParOf" srcId="{98495CBB-1D57-4204-9EE0-A6D3D820CABE}" destId="{BAA5D58D-4315-4E1B-92B8-9D2BF210EF34}" srcOrd="1" destOrd="0" presId="urn:microsoft.com/office/officeart/2005/8/layout/vList2"/>
    <dgm:cxn modelId="{65BB134B-30BE-45B4-87A5-F628766E44DF}" type="presParOf" srcId="{98495CBB-1D57-4204-9EE0-A6D3D820CABE}" destId="{F1B2B986-85DD-4533-88A0-E827367FF103}" srcOrd="2" destOrd="0" presId="urn:microsoft.com/office/officeart/2005/8/layout/vList2"/>
    <dgm:cxn modelId="{40AB0484-202D-48B1-9837-810CA65255A5}" type="presParOf" srcId="{98495CBB-1D57-4204-9EE0-A6D3D820CABE}" destId="{374A6E42-50A3-4D7F-9A5E-9B95913299AC}" srcOrd="3" destOrd="0" presId="urn:microsoft.com/office/officeart/2005/8/layout/vList2"/>
    <dgm:cxn modelId="{B7128398-2CE3-4EC9-AD09-BB561903DCF5}" type="presParOf" srcId="{98495CBB-1D57-4204-9EE0-A6D3D820CABE}" destId="{453ECF71-D796-405D-BB76-7DE643F2D0E4}" srcOrd="4" destOrd="0" presId="urn:microsoft.com/office/officeart/2005/8/layout/vList2"/>
    <dgm:cxn modelId="{19B5FDD8-3034-4F2C-85C9-AFBDF278FD08}" type="presParOf" srcId="{98495CBB-1D57-4204-9EE0-A6D3D820CABE}" destId="{5B40ADFC-587F-4773-940B-436BF797E989}" srcOrd="5" destOrd="0" presId="urn:microsoft.com/office/officeart/2005/8/layout/vList2"/>
    <dgm:cxn modelId="{3F2B1615-3BD9-4CDD-A1DE-C0A8D5E3A566}" type="presParOf" srcId="{98495CBB-1D57-4204-9EE0-A6D3D820CABE}" destId="{12E4EDD9-2438-41C7-A304-056E2AB89DD8}" srcOrd="6" destOrd="0" presId="urn:microsoft.com/office/officeart/2005/8/layout/vList2"/>
    <dgm:cxn modelId="{7E69A849-CE0C-4EE8-BD65-674643718D8C}" type="presParOf" srcId="{98495CBB-1D57-4204-9EE0-A6D3D820CABE}" destId="{F66A613C-5888-41D5-ACBF-AF2B82C7D550}" srcOrd="7" destOrd="0" presId="urn:microsoft.com/office/officeart/2005/8/layout/vList2"/>
    <dgm:cxn modelId="{85E9CE31-EB05-4844-8CAF-C688196C5772}" type="presParOf" srcId="{98495CBB-1D57-4204-9EE0-A6D3D820CABE}" destId="{075DE3FB-F189-4DC7-AB5C-6AE50510312B}" srcOrd="8" destOrd="0" presId="urn:microsoft.com/office/officeart/2005/8/layout/vList2"/>
    <dgm:cxn modelId="{430B1A6F-BEA6-45ED-88F3-E02B505009AD}" type="presParOf" srcId="{98495CBB-1D57-4204-9EE0-A6D3D820CABE}" destId="{19C2C3FD-8528-4118-A49C-6B9BDAF012C8}" srcOrd="9" destOrd="0" presId="urn:microsoft.com/office/officeart/2005/8/layout/vList2"/>
    <dgm:cxn modelId="{03E8598E-AC17-4ABE-9D1D-84FE4AD252E2}" type="presParOf" srcId="{98495CBB-1D57-4204-9EE0-A6D3D820CABE}" destId="{16225E60-FD87-4C40-A1EC-22249A337D65}" srcOrd="10" destOrd="0" presId="urn:microsoft.com/office/officeart/2005/8/layout/vList2"/>
    <dgm:cxn modelId="{DD683C86-E31D-4D6C-8DD2-4B3F58B93E96}" type="presParOf" srcId="{98495CBB-1D57-4204-9EE0-A6D3D820CABE}" destId="{6CEF6E1C-F691-4EE9-B376-1335CD9049F2}" srcOrd="11" destOrd="0" presId="urn:microsoft.com/office/officeart/2005/8/layout/vList2"/>
    <dgm:cxn modelId="{314F8444-8E2D-413E-8E09-C0D849736DE3}" type="presParOf" srcId="{98495CBB-1D57-4204-9EE0-A6D3D820CABE}" destId="{D5262A52-B19D-4BB6-AFDC-A62F7AA2B9CD}" srcOrd="12" destOrd="0" presId="urn:microsoft.com/office/officeart/2005/8/layout/vList2"/>
    <dgm:cxn modelId="{5E2047C5-147B-4FE5-B5D4-1FA8D6349AF5}" type="presParOf" srcId="{98495CBB-1D57-4204-9EE0-A6D3D820CABE}" destId="{7390EA99-0A74-4827-8140-28B1BA1E54AC}" srcOrd="13" destOrd="0" presId="urn:microsoft.com/office/officeart/2005/8/layout/vList2"/>
    <dgm:cxn modelId="{7C6F2D0D-10C0-42FF-B749-517FF9EFE5E9}" type="presParOf" srcId="{98495CBB-1D57-4204-9EE0-A6D3D820CABE}" destId="{BDC45BB1-F854-4FA1-994A-1C7B7A72C5AF}" srcOrd="14" destOrd="0" presId="urn:microsoft.com/office/officeart/2005/8/layout/vList2"/>
    <dgm:cxn modelId="{F977EC8C-BC54-41D4-B952-DB5FCBB0FD10}" type="presParOf" srcId="{98495CBB-1D57-4204-9EE0-A6D3D820CABE}" destId="{A92BD848-BEF8-4841-90CE-69DE555C457E}" srcOrd="15" destOrd="0" presId="urn:microsoft.com/office/officeart/2005/8/layout/vList2"/>
    <dgm:cxn modelId="{644388A2-697B-49D0-9609-D2B251A648DA}" type="presParOf" srcId="{98495CBB-1D57-4204-9EE0-A6D3D820CABE}" destId="{3C8EE392-8B0D-49BA-9842-575B9BDAF75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D2C3E-3BFD-4A97-81F2-BE83880BCCF3}">
      <dgm:prSet/>
      <dgm:spPr/>
      <dgm:t>
        <a:bodyPr/>
        <a:lstStyle/>
        <a:p>
          <a:pPr rtl="0"/>
          <a:r>
            <a:rPr lang="en-US" dirty="0"/>
            <a:t>Smart re-indexing</a:t>
          </a:r>
        </a:p>
      </dgm:t>
    </dgm:pt>
    <dgm:pt modelId="{D43E1C28-3714-481A-83FF-F81AF2B2DA04}" type="parTrans" cxnId="{1FE2866E-066F-4F50-80FC-977F29C49B9C}">
      <dgm:prSet/>
      <dgm:spPr/>
      <dgm:t>
        <a:bodyPr/>
        <a:lstStyle/>
        <a:p>
          <a:endParaRPr lang="en-US"/>
        </a:p>
      </dgm:t>
    </dgm:pt>
    <dgm:pt modelId="{DCCFD491-821D-4BC3-9692-1F3764879DAF}" type="sibTrans" cxnId="{1FE2866E-066F-4F50-80FC-977F29C49B9C}">
      <dgm:prSet/>
      <dgm:spPr/>
      <dgm:t>
        <a:bodyPr/>
        <a:lstStyle/>
        <a:p>
          <a:endParaRPr lang="en-US"/>
        </a:p>
      </dgm:t>
    </dgm:pt>
    <dgm:pt modelId="{501F6E4B-4982-4DF2-AE7E-2B82F0C11617}">
      <dgm:prSet/>
      <dgm:spPr/>
      <dgm:t>
        <a:bodyPr/>
        <a:lstStyle/>
        <a:p>
          <a:pPr rtl="0"/>
          <a:r>
            <a:rPr lang="en-US" dirty="0"/>
            <a:t>Handles blocks/Locks efficiently</a:t>
          </a:r>
        </a:p>
      </dgm:t>
    </dgm:pt>
    <dgm:pt modelId="{495D1E59-E86F-41AF-A60A-482C272CF943}" type="parTrans" cxnId="{416834EF-7712-42A5-8265-386E85FA8F98}">
      <dgm:prSet/>
      <dgm:spPr/>
      <dgm:t>
        <a:bodyPr/>
        <a:lstStyle/>
        <a:p>
          <a:endParaRPr lang="en-US"/>
        </a:p>
      </dgm:t>
    </dgm:pt>
    <dgm:pt modelId="{669EE728-9340-488D-87A4-EBEBA66DD220}" type="sibTrans" cxnId="{416834EF-7712-42A5-8265-386E85FA8F98}">
      <dgm:prSet/>
      <dgm:spPr/>
      <dgm:t>
        <a:bodyPr/>
        <a:lstStyle/>
        <a:p>
          <a:endParaRPr lang="en-US"/>
        </a:p>
      </dgm:t>
    </dgm:pt>
    <dgm:pt modelId="{CD4ADD66-CFB6-497F-8E7C-7B1DDCA44FCA}">
      <dgm:prSet/>
      <dgm:spPr/>
      <dgm:t>
        <a:bodyPr/>
        <a:lstStyle/>
        <a:p>
          <a:pPr rtl="0"/>
          <a:r>
            <a:rPr lang="en-US" dirty="0"/>
            <a:t>Automatically stop itself beyond a threshold</a:t>
          </a:r>
        </a:p>
      </dgm:t>
    </dgm:pt>
    <dgm:pt modelId="{57527115-E4FF-4E55-B3E8-A4635BA5BDCC}" type="parTrans" cxnId="{27E1FA15-04FE-428A-B667-876BEBA674D2}">
      <dgm:prSet/>
      <dgm:spPr/>
      <dgm:t>
        <a:bodyPr/>
        <a:lstStyle/>
        <a:p>
          <a:endParaRPr lang="en-US"/>
        </a:p>
      </dgm:t>
    </dgm:pt>
    <dgm:pt modelId="{C141CF81-2BED-4A55-9F8A-B25C9FE9056A}" type="sibTrans" cxnId="{27E1FA15-04FE-428A-B667-876BEBA674D2}">
      <dgm:prSet/>
      <dgm:spPr/>
      <dgm:t>
        <a:bodyPr/>
        <a:lstStyle/>
        <a:p>
          <a:endParaRPr lang="en-US"/>
        </a:p>
      </dgm:t>
    </dgm:pt>
    <dgm:pt modelId="{A3BFFA6C-82BC-42E1-8C4F-629AB2A4722C}">
      <dgm:prSet/>
      <dgm:spPr/>
      <dgm:t>
        <a:bodyPr/>
        <a:lstStyle/>
        <a:p>
          <a:pPr rtl="0"/>
          <a:r>
            <a:rPr lang="en-US" dirty="0"/>
            <a:t>Handles online vs offline indexing</a:t>
          </a:r>
        </a:p>
      </dgm:t>
    </dgm:pt>
    <dgm:pt modelId="{98CB4C86-C1A6-4D2D-A4D1-00AB0A50E7C1}" type="parTrans" cxnId="{678E733D-638E-4776-A94F-07CE7F833C40}">
      <dgm:prSet/>
      <dgm:spPr/>
      <dgm:t>
        <a:bodyPr/>
        <a:lstStyle/>
        <a:p>
          <a:endParaRPr lang="en-US"/>
        </a:p>
      </dgm:t>
    </dgm:pt>
    <dgm:pt modelId="{50CB1690-EA1E-4D10-AD6A-149CE4BFA0A7}" type="sibTrans" cxnId="{678E733D-638E-4776-A94F-07CE7F833C40}">
      <dgm:prSet/>
      <dgm:spPr/>
      <dgm:t>
        <a:bodyPr/>
        <a:lstStyle/>
        <a:p>
          <a:endParaRPr lang="en-US"/>
        </a:p>
      </dgm:t>
    </dgm:pt>
    <dgm:pt modelId="{C5E5596E-2214-4F85-B77F-B939E34EBA1A}">
      <dgm:prSet/>
      <dgm:spPr/>
      <dgm:t>
        <a:bodyPr/>
        <a:lstStyle/>
        <a:p>
          <a:pPr rtl="0"/>
          <a:r>
            <a:rPr lang="en-US" dirty="0"/>
            <a:t>Default set to 90% for fill factor</a:t>
          </a:r>
        </a:p>
      </dgm:t>
    </dgm:pt>
    <dgm:pt modelId="{FCEFEE38-C4A0-4AEA-B267-F82FD8084AC6}" type="parTrans" cxnId="{53F95D2C-8C1D-4AFA-9AAE-9063AAC8CDB3}">
      <dgm:prSet/>
      <dgm:spPr/>
      <dgm:t>
        <a:bodyPr/>
        <a:lstStyle/>
        <a:p>
          <a:endParaRPr lang="en-US"/>
        </a:p>
      </dgm:t>
    </dgm:pt>
    <dgm:pt modelId="{E8741482-2192-4D82-B29D-91C9A73D8D0D}" type="sibTrans" cxnId="{53F95D2C-8C1D-4AFA-9AAE-9063AAC8CDB3}">
      <dgm:prSet/>
      <dgm:spPr/>
      <dgm:t>
        <a:bodyPr/>
        <a:lstStyle/>
        <a:p>
          <a:endParaRPr lang="en-US"/>
        </a:p>
      </dgm:t>
    </dgm:pt>
    <dgm:pt modelId="{8C3F80F5-2520-4B35-A440-59CD3507D8BA}">
      <dgm:prSet/>
      <dgm:spPr/>
      <dgm:t>
        <a:bodyPr/>
        <a:lstStyle/>
        <a:p>
          <a:pPr rtl="0"/>
          <a:r>
            <a:rPr lang="en-US" dirty="0"/>
            <a:t>Reorganize Vs Rebuild</a:t>
          </a:r>
        </a:p>
      </dgm:t>
    </dgm:pt>
    <dgm:pt modelId="{B84FD4D4-F824-4334-BC02-99791A0BC7DC}" type="parTrans" cxnId="{C397EE3B-6AF5-4F43-A653-7E7BD1F3630D}">
      <dgm:prSet/>
      <dgm:spPr/>
      <dgm:t>
        <a:bodyPr/>
        <a:lstStyle/>
        <a:p>
          <a:endParaRPr lang="en-US"/>
        </a:p>
      </dgm:t>
    </dgm:pt>
    <dgm:pt modelId="{8FE3D598-0389-4DAF-955E-6F24CB522D58}" type="sibTrans" cxnId="{C397EE3B-6AF5-4F43-A653-7E7BD1F3630D}">
      <dgm:prSet/>
      <dgm:spPr/>
      <dgm:t>
        <a:bodyPr/>
        <a:lstStyle/>
        <a:p>
          <a:endParaRPr lang="en-US"/>
        </a:p>
      </dgm:t>
    </dgm:pt>
    <dgm:pt modelId="{5C9EE6E5-1657-4C58-BC16-B0C08B78E31B}">
      <dgm:prSet/>
      <dgm:spPr/>
      <dgm:t>
        <a:bodyPr/>
        <a:lstStyle/>
        <a:p>
          <a:pPr rtl="0"/>
          <a:r>
            <a:rPr lang="en-US" dirty="0"/>
            <a:t>Clustered and non-clustered index sequencing</a:t>
          </a:r>
        </a:p>
      </dgm:t>
    </dgm:pt>
    <dgm:pt modelId="{DC7FE4CA-880F-48F9-BC63-7D36AA4768E8}" type="parTrans" cxnId="{3079E9C2-7C82-4975-9A81-83BC8ABE1A74}">
      <dgm:prSet/>
      <dgm:spPr/>
      <dgm:t>
        <a:bodyPr/>
        <a:lstStyle/>
        <a:p>
          <a:endParaRPr lang="en-US"/>
        </a:p>
      </dgm:t>
    </dgm:pt>
    <dgm:pt modelId="{DCB8C7E2-A7CC-46D6-985E-4431CB5423EC}" type="sibTrans" cxnId="{3079E9C2-7C82-4975-9A81-83BC8ABE1A74}">
      <dgm:prSet/>
      <dgm:spPr/>
      <dgm:t>
        <a:bodyPr/>
        <a:lstStyle/>
        <a:p>
          <a:endParaRPr lang="en-US"/>
        </a:p>
      </dgm:t>
    </dgm:pt>
    <dgm:pt modelId="{9AC758FA-4E1D-41AE-B90B-675A0B3D30D9}">
      <dgm:prSet/>
      <dgm:spPr/>
      <dgm:t>
        <a:bodyPr/>
        <a:lstStyle/>
        <a:p>
          <a:pPr rtl="0"/>
          <a:r>
            <a:rPr lang="en-US" dirty="0"/>
            <a:t>Selective </a:t>
          </a:r>
          <a:r>
            <a:rPr lang="en-US" dirty="0" err="1"/>
            <a:t>Reindexing</a:t>
          </a:r>
          <a:endParaRPr lang="en-US" dirty="0"/>
        </a:p>
      </dgm:t>
    </dgm:pt>
    <dgm:pt modelId="{86D30A9B-A863-4444-A377-43555E6B04A0}" type="parTrans" cxnId="{8894970B-A9E8-41E1-9F5C-86EFC9F18311}">
      <dgm:prSet/>
      <dgm:spPr/>
      <dgm:t>
        <a:bodyPr/>
        <a:lstStyle/>
        <a:p>
          <a:endParaRPr lang="en-US"/>
        </a:p>
      </dgm:t>
    </dgm:pt>
    <dgm:pt modelId="{215F752C-8064-47E9-94F7-599AB82A6CF9}" type="sibTrans" cxnId="{8894970B-A9E8-41E1-9F5C-86EFC9F1831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F6506733-0ED1-4A94-B61B-591BD738E4ED}" type="pres">
      <dgm:prSet presAssocID="{C17D2C3E-3BFD-4A97-81F2-BE83880BCCF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53BF39D-7AE7-46C3-99B1-A31AA0648529}" type="pres">
      <dgm:prSet presAssocID="{C17D2C3E-3BFD-4A97-81F2-BE83880BCCF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894970B-A9E8-41E1-9F5C-86EFC9F18311}" srcId="{C17D2C3E-3BFD-4A97-81F2-BE83880BCCF3}" destId="{9AC758FA-4E1D-41AE-B90B-675A0B3D30D9}" srcOrd="0" destOrd="0" parTransId="{86D30A9B-A863-4444-A377-43555E6B04A0}" sibTransId="{215F752C-8064-47E9-94F7-599AB82A6CF9}"/>
    <dgm:cxn modelId="{27E1FA15-04FE-428A-B667-876BEBA674D2}" srcId="{C17D2C3E-3BFD-4A97-81F2-BE83880BCCF3}" destId="{CD4ADD66-CFB6-497F-8E7C-7B1DDCA44FCA}" srcOrd="6" destOrd="0" parTransId="{57527115-E4FF-4E55-B3E8-A4635BA5BDCC}" sibTransId="{C141CF81-2BED-4A55-9F8A-B25C9FE9056A}"/>
    <dgm:cxn modelId="{53F95D2C-8C1D-4AFA-9AAE-9063AAC8CDB3}" srcId="{C17D2C3E-3BFD-4A97-81F2-BE83880BCCF3}" destId="{C5E5596E-2214-4F85-B77F-B939E34EBA1A}" srcOrd="3" destOrd="0" parTransId="{FCEFEE38-C4A0-4AEA-B267-F82FD8084AC6}" sibTransId="{E8741482-2192-4D82-B29D-91C9A73D8D0D}"/>
    <dgm:cxn modelId="{C397EE3B-6AF5-4F43-A653-7E7BD1F3630D}" srcId="{C17D2C3E-3BFD-4A97-81F2-BE83880BCCF3}" destId="{8C3F80F5-2520-4B35-A440-59CD3507D8BA}" srcOrd="2" destOrd="0" parTransId="{B84FD4D4-F824-4334-BC02-99791A0BC7DC}" sibTransId="{8FE3D598-0389-4DAF-955E-6F24CB522D58}"/>
    <dgm:cxn modelId="{678E733D-638E-4776-A94F-07CE7F833C40}" srcId="{C17D2C3E-3BFD-4A97-81F2-BE83880BCCF3}" destId="{A3BFFA6C-82BC-42E1-8C4F-629AB2A4722C}" srcOrd="1" destOrd="0" parTransId="{98CB4C86-C1A6-4D2D-A4D1-00AB0A50E7C1}" sibTransId="{50CB1690-EA1E-4D10-AD6A-149CE4BFA0A7}"/>
    <dgm:cxn modelId="{1FE2866E-066F-4F50-80FC-977F29C49B9C}" srcId="{E0A81AA6-6471-40B2-B182-E229F7C712A3}" destId="{C17D2C3E-3BFD-4A97-81F2-BE83880BCCF3}" srcOrd="0" destOrd="0" parTransId="{D43E1C28-3714-481A-83FF-F81AF2B2DA04}" sibTransId="{DCCFD491-821D-4BC3-9692-1F3764879DAF}"/>
    <dgm:cxn modelId="{09DD2D9E-9DFF-44C8-8DC7-0F1540E8C787}" type="presOf" srcId="{8C3F80F5-2520-4B35-A440-59CD3507D8BA}" destId="{053BF39D-7AE7-46C3-99B1-A31AA0648529}" srcOrd="0" destOrd="2" presId="urn:microsoft.com/office/officeart/2005/8/layout/vList2"/>
    <dgm:cxn modelId="{B36183A6-CFFD-4183-9512-B3605BEFFC28}" type="presOf" srcId="{C5E5596E-2214-4F85-B77F-B939E34EBA1A}" destId="{053BF39D-7AE7-46C3-99B1-A31AA0648529}" srcOrd="0" destOrd="3" presId="urn:microsoft.com/office/officeart/2005/8/layout/vList2"/>
    <dgm:cxn modelId="{338DD0B1-4E9D-46F7-B031-FDFDB1814075}" type="presOf" srcId="{E0A81AA6-6471-40B2-B182-E229F7C712A3}" destId="{98495CBB-1D57-4204-9EE0-A6D3D820CABE}" srcOrd="0" destOrd="0" presId="urn:microsoft.com/office/officeart/2005/8/layout/vList2"/>
    <dgm:cxn modelId="{3079E9C2-7C82-4975-9A81-83BC8ABE1A74}" srcId="{C17D2C3E-3BFD-4A97-81F2-BE83880BCCF3}" destId="{5C9EE6E5-1657-4C58-BC16-B0C08B78E31B}" srcOrd="4" destOrd="0" parTransId="{DC7FE4CA-880F-48F9-BC63-7D36AA4768E8}" sibTransId="{DCB8C7E2-A7CC-46D6-985E-4431CB5423EC}"/>
    <dgm:cxn modelId="{5A8144CF-E830-42BA-9EC7-59843A4AB460}" type="presOf" srcId="{501F6E4B-4982-4DF2-AE7E-2B82F0C11617}" destId="{053BF39D-7AE7-46C3-99B1-A31AA0648529}" srcOrd="0" destOrd="5" presId="urn:microsoft.com/office/officeart/2005/8/layout/vList2"/>
    <dgm:cxn modelId="{B7687BD1-0088-4095-9DFB-660377834F5E}" type="presOf" srcId="{9AC758FA-4E1D-41AE-B90B-675A0B3D30D9}" destId="{053BF39D-7AE7-46C3-99B1-A31AA0648529}" srcOrd="0" destOrd="0" presId="urn:microsoft.com/office/officeart/2005/8/layout/vList2"/>
    <dgm:cxn modelId="{3C7F5DD3-0002-45A5-BEE7-C691C67CC34D}" type="presOf" srcId="{C17D2C3E-3BFD-4A97-81F2-BE83880BCCF3}" destId="{F6506733-0ED1-4A94-B61B-591BD738E4ED}" srcOrd="0" destOrd="0" presId="urn:microsoft.com/office/officeart/2005/8/layout/vList2"/>
    <dgm:cxn modelId="{E1FE5FE0-FA4D-42EC-8C90-66E77425720A}" type="presOf" srcId="{CD4ADD66-CFB6-497F-8E7C-7B1DDCA44FCA}" destId="{053BF39D-7AE7-46C3-99B1-A31AA0648529}" srcOrd="0" destOrd="6" presId="urn:microsoft.com/office/officeart/2005/8/layout/vList2"/>
    <dgm:cxn modelId="{1D9F4AEE-72FA-4DB1-8FA0-2E9117DF65DC}" type="presOf" srcId="{5C9EE6E5-1657-4C58-BC16-B0C08B78E31B}" destId="{053BF39D-7AE7-46C3-99B1-A31AA0648529}" srcOrd="0" destOrd="4" presId="urn:microsoft.com/office/officeart/2005/8/layout/vList2"/>
    <dgm:cxn modelId="{416834EF-7712-42A5-8265-386E85FA8F98}" srcId="{C17D2C3E-3BFD-4A97-81F2-BE83880BCCF3}" destId="{501F6E4B-4982-4DF2-AE7E-2B82F0C11617}" srcOrd="5" destOrd="0" parTransId="{495D1E59-E86F-41AF-A60A-482C272CF943}" sibTransId="{669EE728-9340-488D-87A4-EBEBA66DD220}"/>
    <dgm:cxn modelId="{505F3FFD-2C9C-416A-925F-12097BF54608}" type="presOf" srcId="{A3BFFA6C-82BC-42E1-8C4F-629AB2A4722C}" destId="{053BF39D-7AE7-46C3-99B1-A31AA0648529}" srcOrd="0" destOrd="1" presId="urn:microsoft.com/office/officeart/2005/8/layout/vList2"/>
    <dgm:cxn modelId="{DB9925BA-E62B-4468-AB49-34AD39409A40}" type="presParOf" srcId="{98495CBB-1D57-4204-9EE0-A6D3D820CABE}" destId="{F6506733-0ED1-4A94-B61B-591BD738E4ED}" srcOrd="0" destOrd="0" presId="urn:microsoft.com/office/officeart/2005/8/layout/vList2"/>
    <dgm:cxn modelId="{3F0727F8-1670-491A-B1D4-F0C136201A01}" type="presParOf" srcId="{98495CBB-1D57-4204-9EE0-A6D3D820CABE}" destId="{053BF39D-7AE7-46C3-99B1-A31AA064852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930B7-84B4-44EE-9211-501B6CF71386}">
      <dgm:prSet/>
      <dgm:spPr/>
      <dgm:t>
        <a:bodyPr/>
        <a:lstStyle/>
        <a:p>
          <a:pPr rtl="0"/>
          <a:r>
            <a:rPr lang="en-US" dirty="0"/>
            <a:t>Job continues even if one index fails</a:t>
          </a:r>
        </a:p>
      </dgm:t>
    </dgm:pt>
    <dgm:pt modelId="{6E946C65-5601-4046-9EA8-1D9391E45A52}" type="parTrans" cxnId="{10502FA7-1170-44FB-9C79-B8C70A69CFA6}">
      <dgm:prSet/>
      <dgm:spPr/>
      <dgm:t>
        <a:bodyPr/>
        <a:lstStyle/>
        <a:p>
          <a:endParaRPr lang="en-US"/>
        </a:p>
      </dgm:t>
    </dgm:pt>
    <dgm:pt modelId="{43BCFE24-E521-42CF-88B5-89417CFCDDDF}" type="sibTrans" cxnId="{10502FA7-1170-44FB-9C79-B8C70A69CFA6}">
      <dgm:prSet/>
      <dgm:spPr/>
      <dgm:t>
        <a:bodyPr/>
        <a:lstStyle/>
        <a:p>
          <a:endParaRPr lang="en-US"/>
        </a:p>
      </dgm:t>
    </dgm:pt>
    <dgm:pt modelId="{735E232F-B2EA-4D70-B862-E2710FAE6E55}">
      <dgm:prSet/>
      <dgm:spPr/>
      <dgm:t>
        <a:bodyPr/>
        <a:lstStyle/>
        <a:p>
          <a:pPr rtl="0"/>
          <a:r>
            <a:rPr lang="en-US" dirty="0"/>
            <a:t>Generates Troubleshooting logs</a:t>
          </a:r>
        </a:p>
      </dgm:t>
    </dgm:pt>
    <dgm:pt modelId="{52709F82-546A-43C9-B7B2-423CAE17710E}" type="parTrans" cxnId="{E9C9CA3D-7D9A-483B-A962-9B02F0E09653}">
      <dgm:prSet/>
      <dgm:spPr/>
      <dgm:t>
        <a:bodyPr/>
        <a:lstStyle/>
        <a:p>
          <a:endParaRPr lang="en-US"/>
        </a:p>
      </dgm:t>
    </dgm:pt>
    <dgm:pt modelId="{CC789FAB-A85D-49D1-99E3-5460C23965AD}" type="sibTrans" cxnId="{E9C9CA3D-7D9A-483B-A962-9B02F0E09653}">
      <dgm:prSet/>
      <dgm:spPr/>
      <dgm:t>
        <a:bodyPr/>
        <a:lstStyle/>
        <a:p>
          <a:endParaRPr lang="en-US"/>
        </a:p>
      </dgm:t>
    </dgm:pt>
    <dgm:pt modelId="{2F06A282-EA2F-446E-8789-79959100FC42}">
      <dgm:prSet/>
      <dgm:spPr/>
      <dgm:t>
        <a:bodyPr/>
        <a:lstStyle/>
        <a:p>
          <a:pPr rtl="0"/>
          <a:r>
            <a:rPr lang="en-US" dirty="0"/>
            <a:t>Can be scheduled daily</a:t>
          </a:r>
        </a:p>
      </dgm:t>
    </dgm:pt>
    <dgm:pt modelId="{80DB1BC4-6B1F-496B-A8B3-CB72390F0425}" type="parTrans" cxnId="{CC96E6B1-B888-4304-B37C-1B1B4545306B}">
      <dgm:prSet/>
      <dgm:spPr/>
      <dgm:t>
        <a:bodyPr/>
        <a:lstStyle/>
        <a:p>
          <a:endParaRPr lang="en-US"/>
        </a:p>
      </dgm:t>
    </dgm:pt>
    <dgm:pt modelId="{6B57DE90-22C4-4DB5-A620-568283287F5A}" type="sibTrans" cxnId="{CC96E6B1-B888-4304-B37C-1B1B4545306B}">
      <dgm:prSet/>
      <dgm:spPr/>
      <dgm:t>
        <a:bodyPr/>
        <a:lstStyle/>
        <a:p>
          <a:endParaRPr lang="en-US"/>
        </a:p>
      </dgm:t>
    </dgm:pt>
    <dgm:pt modelId="{F17A5E9C-0DE2-459E-BC13-420BC3B30792}">
      <dgm:prSet/>
      <dgm:spPr/>
      <dgm:t>
        <a:bodyPr/>
        <a:lstStyle/>
        <a:p>
          <a:pPr rtl="0"/>
          <a:r>
            <a:rPr lang="en-US" dirty="0"/>
            <a:t>Minimizes system downtime due to log disk full</a:t>
          </a:r>
        </a:p>
      </dgm:t>
    </dgm:pt>
    <dgm:pt modelId="{4C9DCA03-043A-406D-B2C8-E44354866ACB}" type="parTrans" cxnId="{25891F70-FA51-4D2C-A68D-327C70ECD20C}">
      <dgm:prSet/>
      <dgm:spPr/>
      <dgm:t>
        <a:bodyPr/>
        <a:lstStyle/>
        <a:p>
          <a:endParaRPr lang="en-US"/>
        </a:p>
      </dgm:t>
    </dgm:pt>
    <dgm:pt modelId="{50F3FCF1-450C-49D3-98BE-769F8FE83EFD}" type="sibTrans" cxnId="{25891F70-FA51-4D2C-A68D-327C70ECD20C}">
      <dgm:prSet/>
      <dgm:spPr/>
      <dgm:t>
        <a:bodyPr/>
        <a:lstStyle/>
        <a:p>
          <a:endParaRPr lang="en-US"/>
        </a:p>
      </dgm:t>
    </dgm:pt>
    <dgm:pt modelId="{95431DAD-875A-42B9-96A0-1DE0A9C06D4B}">
      <dgm:prSet/>
      <dgm:spPr/>
      <dgm:t>
        <a:bodyPr/>
        <a:lstStyle/>
        <a:p>
          <a:pPr rtl="0"/>
          <a:r>
            <a:rPr lang="en-US" dirty="0"/>
            <a:t>Network backups</a:t>
          </a:r>
        </a:p>
      </dgm:t>
    </dgm:pt>
    <dgm:pt modelId="{0ABFECB3-7C3C-4C04-81CB-8EDB2673174E}" type="parTrans" cxnId="{333AD7C4-9CDE-4C6E-B767-59328579B8B2}">
      <dgm:prSet/>
      <dgm:spPr/>
      <dgm:t>
        <a:bodyPr/>
        <a:lstStyle/>
        <a:p>
          <a:endParaRPr lang="en-US"/>
        </a:p>
      </dgm:t>
    </dgm:pt>
    <dgm:pt modelId="{DFCFEAD1-1E3F-49E7-B768-28E30894E9FE}" type="sibTrans" cxnId="{333AD7C4-9CDE-4C6E-B767-59328579B8B2}">
      <dgm:prSet/>
      <dgm:spPr/>
      <dgm:t>
        <a:bodyPr/>
        <a:lstStyle/>
        <a:p>
          <a:endParaRPr lang="en-US"/>
        </a:p>
      </dgm:t>
    </dgm:pt>
    <dgm:pt modelId="{152CC994-52FE-433E-ACC2-0035F027E03E}">
      <dgm:prSet/>
      <dgm:spPr/>
      <dgm:t>
        <a:bodyPr/>
        <a:lstStyle/>
        <a:p>
          <a:pPr rtl="0"/>
          <a:r>
            <a:rPr lang="en-US" dirty="0"/>
            <a:t>Centrally managed</a:t>
          </a:r>
        </a:p>
      </dgm:t>
    </dgm:pt>
    <dgm:pt modelId="{5B278711-84E8-49CB-AA8A-F5327E20D418}" type="parTrans" cxnId="{7EAD807E-D501-4FD9-A827-D45229A21A97}">
      <dgm:prSet/>
      <dgm:spPr/>
      <dgm:t>
        <a:bodyPr/>
        <a:lstStyle/>
        <a:p>
          <a:endParaRPr lang="en-US"/>
        </a:p>
      </dgm:t>
    </dgm:pt>
    <dgm:pt modelId="{3E70065E-80C4-4D33-B9C9-BCE523B71077}" type="sibTrans" cxnId="{7EAD807E-D501-4FD9-A827-D45229A21A97}">
      <dgm:prSet/>
      <dgm:spPr/>
      <dgm:t>
        <a:bodyPr/>
        <a:lstStyle/>
        <a:p>
          <a:endParaRPr lang="en-US"/>
        </a:p>
      </dgm:t>
    </dgm:pt>
    <dgm:pt modelId="{E4BF885E-B51D-4994-B255-296DBCCD6DDC}">
      <dgm:prSet/>
      <dgm:spPr/>
      <dgm:t>
        <a:bodyPr/>
        <a:lstStyle/>
        <a:p>
          <a:pPr rtl="0"/>
          <a:r>
            <a:rPr lang="en-US" dirty="0"/>
            <a:t>Flexible implementation on most SQL servers regardless of application type or data size</a:t>
          </a:r>
        </a:p>
      </dgm:t>
    </dgm:pt>
    <dgm:pt modelId="{5EF15996-9764-4AD9-98F7-86D439AB7DC8}" type="parTrans" cxnId="{22A284DA-A9FF-4744-8844-6CEE6460E215}">
      <dgm:prSet/>
      <dgm:spPr/>
      <dgm:t>
        <a:bodyPr/>
        <a:lstStyle/>
        <a:p>
          <a:endParaRPr lang="en-US"/>
        </a:p>
      </dgm:t>
    </dgm:pt>
    <dgm:pt modelId="{26226A45-23A2-47C3-98AF-101243FF02B2}" type="sibTrans" cxnId="{22A284DA-A9FF-4744-8844-6CEE6460E215}">
      <dgm:prSet/>
      <dgm:spPr/>
      <dgm:t>
        <a:bodyPr/>
        <a:lstStyle/>
        <a:p>
          <a:endParaRPr lang="en-US"/>
        </a:p>
      </dgm:t>
    </dgm:pt>
    <dgm:pt modelId="{1A53CAE8-CAB7-40D2-BF2C-674D9C2258B7}">
      <dgm:prSet/>
      <dgm:spPr/>
      <dgm:t>
        <a:bodyPr/>
        <a:lstStyle/>
        <a:p>
          <a:pPr rtl="0"/>
          <a:r>
            <a:rPr lang="en-US" dirty="0"/>
            <a:t>Handles Read only database</a:t>
          </a:r>
        </a:p>
      </dgm:t>
    </dgm:pt>
    <dgm:pt modelId="{3F89995A-BE27-4780-B9BF-46C6158F116D}" type="parTrans" cxnId="{6BA2626E-9287-4F7D-BE54-F8485828FAE6}">
      <dgm:prSet/>
      <dgm:spPr/>
      <dgm:t>
        <a:bodyPr/>
        <a:lstStyle/>
        <a:p>
          <a:endParaRPr lang="en-US"/>
        </a:p>
      </dgm:t>
    </dgm:pt>
    <dgm:pt modelId="{E9CFF71B-6BDE-43DB-8F42-37C2CDF4BAE9}" type="sibTrans" cxnId="{6BA2626E-9287-4F7D-BE54-F8485828FAE6}">
      <dgm:prSet/>
      <dgm:spPr/>
      <dgm:t>
        <a:bodyPr/>
        <a:lstStyle/>
        <a:p>
          <a:endParaRPr lang="en-US"/>
        </a:p>
      </dgm:t>
    </dgm:pt>
    <dgm:pt modelId="{7A7870F3-98F7-4438-86F3-9489CB99AD1F}">
      <dgm:prSet/>
      <dgm:spPr/>
      <dgm:t>
        <a:bodyPr/>
        <a:lstStyle/>
        <a:p>
          <a:pPr rtl="0"/>
          <a:r>
            <a:rPr lang="en-US" dirty="0"/>
            <a:t>Automated log backups</a:t>
          </a:r>
        </a:p>
      </dgm:t>
    </dgm:pt>
    <dgm:pt modelId="{498F8382-7A98-4D8F-A791-6438EB156421}" type="parTrans" cxnId="{E1D617F9-3103-49E5-BA8B-ACFD886C61BB}">
      <dgm:prSet/>
      <dgm:spPr/>
      <dgm:t>
        <a:bodyPr/>
        <a:lstStyle/>
        <a:p>
          <a:endParaRPr lang="en-US"/>
        </a:p>
      </dgm:t>
    </dgm:pt>
    <dgm:pt modelId="{CFDDC1C4-424B-4A09-A503-0465F186B25F}" type="sibTrans" cxnId="{E1D617F9-3103-49E5-BA8B-ACFD886C61BB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1E8B512D-733C-4F5A-A949-C8BC8A35F1D9}" type="pres">
      <dgm:prSet presAssocID="{425930B7-84B4-44EE-9211-501B6CF7138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F3142D4-52B8-4E9B-8E02-569A25474E4C}" type="pres">
      <dgm:prSet presAssocID="{43BCFE24-E521-42CF-88B5-89417CFCDDDF}" presName="spacer" presStyleCnt="0"/>
      <dgm:spPr/>
    </dgm:pt>
    <dgm:pt modelId="{6A4EEE22-5BCF-4804-A443-9371DBD2A6B1}" type="pres">
      <dgm:prSet presAssocID="{1A53CAE8-CAB7-40D2-BF2C-674D9C2258B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0FB71C8-DCC2-41C8-80E7-25B785FBDBC3}" type="pres">
      <dgm:prSet presAssocID="{E9CFF71B-6BDE-43DB-8F42-37C2CDF4BAE9}" presName="spacer" presStyleCnt="0"/>
      <dgm:spPr/>
    </dgm:pt>
    <dgm:pt modelId="{28B61D36-AA4F-46FE-AD77-19F9CA6D4F8A}" type="pres">
      <dgm:prSet presAssocID="{735E232F-B2EA-4D70-B862-E2710FAE6E5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13141C5-58C2-42CC-876A-5241AAE8B6DC}" type="pres">
      <dgm:prSet presAssocID="{CC789FAB-A85D-49D1-99E3-5460C23965AD}" presName="spacer" presStyleCnt="0"/>
      <dgm:spPr/>
    </dgm:pt>
    <dgm:pt modelId="{30839EE7-77DA-43DE-B785-D347BA69B627}" type="pres">
      <dgm:prSet presAssocID="{2F06A282-EA2F-446E-8789-79959100FC4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B80F0F6-F309-4AA0-93A8-A60AD5C55FCE}" type="pres">
      <dgm:prSet presAssocID="{6B57DE90-22C4-4DB5-A620-568283287F5A}" presName="spacer" presStyleCnt="0"/>
      <dgm:spPr/>
    </dgm:pt>
    <dgm:pt modelId="{87DDBBF2-B9C8-489E-A38F-37C118B623D1}" type="pres">
      <dgm:prSet presAssocID="{F17A5E9C-0DE2-459E-BC13-420BC3B3079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DCB4BB6-B10F-47A6-AD7D-7DE2D0067641}" type="pres">
      <dgm:prSet presAssocID="{F17A5E9C-0DE2-459E-BC13-420BC3B30792}" presName="childText" presStyleLbl="revTx" presStyleIdx="0" presStyleCnt="1">
        <dgm:presLayoutVars>
          <dgm:bulletEnabled val="1"/>
        </dgm:presLayoutVars>
      </dgm:prSet>
      <dgm:spPr/>
    </dgm:pt>
    <dgm:pt modelId="{BC7A0E20-5EE6-43FD-B39F-AC1EA97D9D5E}" type="pres">
      <dgm:prSet presAssocID="{152CC994-52FE-433E-ACC2-0035F027E03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DC705AB-F1CE-46E4-90C7-19E01EB47A1F}" type="pres">
      <dgm:prSet presAssocID="{3E70065E-80C4-4D33-B9C9-BCE523B71077}" presName="spacer" presStyleCnt="0"/>
      <dgm:spPr/>
    </dgm:pt>
    <dgm:pt modelId="{B05BA7E8-8657-4202-B61C-7E1BC44AFACB}" type="pres">
      <dgm:prSet presAssocID="{E4BF885E-B51D-4994-B255-296DBCCD6DD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71DCA0C-1BD2-41AE-BFE8-9302AF66628A}" type="presOf" srcId="{2F06A282-EA2F-446E-8789-79959100FC42}" destId="{30839EE7-77DA-43DE-B785-D347BA69B627}" srcOrd="0" destOrd="0" presId="urn:microsoft.com/office/officeart/2005/8/layout/vList2"/>
    <dgm:cxn modelId="{2F362529-432E-44FD-92FF-282101C09058}" type="presOf" srcId="{1A53CAE8-CAB7-40D2-BF2C-674D9C2258B7}" destId="{6A4EEE22-5BCF-4804-A443-9371DBD2A6B1}" srcOrd="0" destOrd="0" presId="urn:microsoft.com/office/officeart/2005/8/layout/vList2"/>
    <dgm:cxn modelId="{7ED69C2F-ACF1-4B3D-A0C4-3E19A252349F}" type="presOf" srcId="{735E232F-B2EA-4D70-B862-E2710FAE6E55}" destId="{28B61D36-AA4F-46FE-AD77-19F9CA6D4F8A}" srcOrd="0" destOrd="0" presId="urn:microsoft.com/office/officeart/2005/8/layout/vList2"/>
    <dgm:cxn modelId="{2EDECD38-0D8C-4D0A-8970-761CB7DC3813}" type="presOf" srcId="{425930B7-84B4-44EE-9211-501B6CF71386}" destId="{1E8B512D-733C-4F5A-A949-C8BC8A35F1D9}" srcOrd="0" destOrd="0" presId="urn:microsoft.com/office/officeart/2005/8/layout/vList2"/>
    <dgm:cxn modelId="{E9C9CA3D-7D9A-483B-A962-9B02F0E09653}" srcId="{E0A81AA6-6471-40B2-B182-E229F7C712A3}" destId="{735E232F-B2EA-4D70-B862-E2710FAE6E55}" srcOrd="2" destOrd="0" parTransId="{52709F82-546A-43C9-B7B2-423CAE17710E}" sibTransId="{CC789FAB-A85D-49D1-99E3-5460C23965AD}"/>
    <dgm:cxn modelId="{EAFB6068-B4AE-40D3-9B8F-605DB1AC02FF}" type="presOf" srcId="{152CC994-52FE-433E-ACC2-0035F027E03E}" destId="{BC7A0E20-5EE6-43FD-B39F-AC1EA97D9D5E}" srcOrd="0" destOrd="0" presId="urn:microsoft.com/office/officeart/2005/8/layout/vList2"/>
    <dgm:cxn modelId="{0393D349-07E5-4BDA-8797-9A8DC5F2674D}" type="presOf" srcId="{7A7870F3-98F7-4438-86F3-9489CB99AD1F}" destId="{3DCB4BB6-B10F-47A6-AD7D-7DE2D0067641}" srcOrd="0" destOrd="0" presId="urn:microsoft.com/office/officeart/2005/8/layout/vList2"/>
    <dgm:cxn modelId="{6BA2626E-9287-4F7D-BE54-F8485828FAE6}" srcId="{E0A81AA6-6471-40B2-B182-E229F7C712A3}" destId="{1A53CAE8-CAB7-40D2-BF2C-674D9C2258B7}" srcOrd="1" destOrd="0" parTransId="{3F89995A-BE27-4780-B9BF-46C6158F116D}" sibTransId="{E9CFF71B-6BDE-43DB-8F42-37C2CDF4BAE9}"/>
    <dgm:cxn modelId="{25891F70-FA51-4D2C-A68D-327C70ECD20C}" srcId="{E0A81AA6-6471-40B2-B182-E229F7C712A3}" destId="{F17A5E9C-0DE2-459E-BC13-420BC3B30792}" srcOrd="4" destOrd="0" parTransId="{4C9DCA03-043A-406D-B2C8-E44354866ACB}" sibTransId="{50F3FCF1-450C-49D3-98BE-769F8FE83EFD}"/>
    <dgm:cxn modelId="{7EAD807E-D501-4FD9-A827-D45229A21A97}" srcId="{E0A81AA6-6471-40B2-B182-E229F7C712A3}" destId="{152CC994-52FE-433E-ACC2-0035F027E03E}" srcOrd="5" destOrd="0" parTransId="{5B278711-84E8-49CB-AA8A-F5327E20D418}" sibTransId="{3E70065E-80C4-4D33-B9C9-BCE523B71077}"/>
    <dgm:cxn modelId="{10502FA7-1170-44FB-9C79-B8C70A69CFA6}" srcId="{E0A81AA6-6471-40B2-B182-E229F7C712A3}" destId="{425930B7-84B4-44EE-9211-501B6CF71386}" srcOrd="0" destOrd="0" parTransId="{6E946C65-5601-4046-9EA8-1D9391E45A52}" sibTransId="{43BCFE24-E521-42CF-88B5-89417CFCDDDF}"/>
    <dgm:cxn modelId="{CC96E6B1-B888-4304-B37C-1B1B4545306B}" srcId="{E0A81AA6-6471-40B2-B182-E229F7C712A3}" destId="{2F06A282-EA2F-446E-8789-79959100FC42}" srcOrd="3" destOrd="0" parTransId="{80DB1BC4-6B1F-496B-A8B3-CB72390F0425}" sibTransId="{6B57DE90-22C4-4DB5-A620-568283287F5A}"/>
    <dgm:cxn modelId="{D25DAEB3-9D16-4183-82C8-AF2AE9BDCB1D}" type="presOf" srcId="{E4BF885E-B51D-4994-B255-296DBCCD6DDC}" destId="{B05BA7E8-8657-4202-B61C-7E1BC44AFACB}" srcOrd="0" destOrd="0" presId="urn:microsoft.com/office/officeart/2005/8/layout/vList2"/>
    <dgm:cxn modelId="{3CF816C0-7044-40B0-B273-635BF1AC3B10}" type="presOf" srcId="{95431DAD-875A-42B9-96A0-1DE0A9C06D4B}" destId="{3DCB4BB6-B10F-47A6-AD7D-7DE2D0067641}" srcOrd="0" destOrd="1" presId="urn:microsoft.com/office/officeart/2005/8/layout/vList2"/>
    <dgm:cxn modelId="{333AD7C4-9CDE-4C6E-B767-59328579B8B2}" srcId="{F17A5E9C-0DE2-459E-BC13-420BC3B30792}" destId="{95431DAD-875A-42B9-96A0-1DE0A9C06D4B}" srcOrd="1" destOrd="0" parTransId="{0ABFECB3-7C3C-4C04-81CB-8EDB2673174E}" sibTransId="{DFCFEAD1-1E3F-49E7-B768-28E30894E9FE}"/>
    <dgm:cxn modelId="{242BCAD3-962E-4AE5-B886-64246E92A82D}" type="presOf" srcId="{E0A81AA6-6471-40B2-B182-E229F7C712A3}" destId="{98495CBB-1D57-4204-9EE0-A6D3D820CABE}" srcOrd="0" destOrd="0" presId="urn:microsoft.com/office/officeart/2005/8/layout/vList2"/>
    <dgm:cxn modelId="{C20FDBD5-F4E5-4D76-8B60-5A1EC57569E1}" type="presOf" srcId="{F17A5E9C-0DE2-459E-BC13-420BC3B30792}" destId="{87DDBBF2-B9C8-489E-A38F-37C118B623D1}" srcOrd="0" destOrd="0" presId="urn:microsoft.com/office/officeart/2005/8/layout/vList2"/>
    <dgm:cxn modelId="{22A284DA-A9FF-4744-8844-6CEE6460E215}" srcId="{E0A81AA6-6471-40B2-B182-E229F7C712A3}" destId="{E4BF885E-B51D-4994-B255-296DBCCD6DDC}" srcOrd="6" destOrd="0" parTransId="{5EF15996-9764-4AD9-98F7-86D439AB7DC8}" sibTransId="{26226A45-23A2-47C3-98AF-101243FF02B2}"/>
    <dgm:cxn modelId="{E1D617F9-3103-49E5-BA8B-ACFD886C61BB}" srcId="{F17A5E9C-0DE2-459E-BC13-420BC3B30792}" destId="{7A7870F3-98F7-4438-86F3-9489CB99AD1F}" srcOrd="0" destOrd="0" parTransId="{498F8382-7A98-4D8F-A791-6438EB156421}" sibTransId="{CFDDC1C4-424B-4A09-A503-0465F186B25F}"/>
    <dgm:cxn modelId="{E6C821F5-DC41-4238-A180-B0365D3F58F9}" type="presParOf" srcId="{98495CBB-1D57-4204-9EE0-A6D3D820CABE}" destId="{1E8B512D-733C-4F5A-A949-C8BC8A35F1D9}" srcOrd="0" destOrd="0" presId="urn:microsoft.com/office/officeart/2005/8/layout/vList2"/>
    <dgm:cxn modelId="{1F59B301-418D-40E7-819D-FB54D74C1B0D}" type="presParOf" srcId="{98495CBB-1D57-4204-9EE0-A6D3D820CABE}" destId="{0F3142D4-52B8-4E9B-8E02-569A25474E4C}" srcOrd="1" destOrd="0" presId="urn:microsoft.com/office/officeart/2005/8/layout/vList2"/>
    <dgm:cxn modelId="{A3232525-ECE0-482B-B51B-4D4568633009}" type="presParOf" srcId="{98495CBB-1D57-4204-9EE0-A6D3D820CABE}" destId="{6A4EEE22-5BCF-4804-A443-9371DBD2A6B1}" srcOrd="2" destOrd="0" presId="urn:microsoft.com/office/officeart/2005/8/layout/vList2"/>
    <dgm:cxn modelId="{EBB2D614-F883-453D-96BD-DF708FA1900E}" type="presParOf" srcId="{98495CBB-1D57-4204-9EE0-A6D3D820CABE}" destId="{50FB71C8-DCC2-41C8-80E7-25B785FBDBC3}" srcOrd="3" destOrd="0" presId="urn:microsoft.com/office/officeart/2005/8/layout/vList2"/>
    <dgm:cxn modelId="{DD978F2A-C128-4488-B1C8-0C6DFF6DD37A}" type="presParOf" srcId="{98495CBB-1D57-4204-9EE0-A6D3D820CABE}" destId="{28B61D36-AA4F-46FE-AD77-19F9CA6D4F8A}" srcOrd="4" destOrd="0" presId="urn:microsoft.com/office/officeart/2005/8/layout/vList2"/>
    <dgm:cxn modelId="{426BCF2D-2BF7-493F-8C03-B7B0F7BDB2B1}" type="presParOf" srcId="{98495CBB-1D57-4204-9EE0-A6D3D820CABE}" destId="{E13141C5-58C2-42CC-876A-5241AAE8B6DC}" srcOrd="5" destOrd="0" presId="urn:microsoft.com/office/officeart/2005/8/layout/vList2"/>
    <dgm:cxn modelId="{14A35714-709C-488E-92C3-EC6A816130B4}" type="presParOf" srcId="{98495CBB-1D57-4204-9EE0-A6D3D820CABE}" destId="{30839EE7-77DA-43DE-B785-D347BA69B627}" srcOrd="6" destOrd="0" presId="urn:microsoft.com/office/officeart/2005/8/layout/vList2"/>
    <dgm:cxn modelId="{5B19C9C8-9464-4B00-9A4D-B22D78410A61}" type="presParOf" srcId="{98495CBB-1D57-4204-9EE0-A6D3D820CABE}" destId="{6B80F0F6-F309-4AA0-93A8-A60AD5C55FCE}" srcOrd="7" destOrd="0" presId="urn:microsoft.com/office/officeart/2005/8/layout/vList2"/>
    <dgm:cxn modelId="{B527F942-C3A4-47E9-896D-F571564848E8}" type="presParOf" srcId="{98495CBB-1D57-4204-9EE0-A6D3D820CABE}" destId="{87DDBBF2-B9C8-489E-A38F-37C118B623D1}" srcOrd="8" destOrd="0" presId="urn:microsoft.com/office/officeart/2005/8/layout/vList2"/>
    <dgm:cxn modelId="{652C723B-1E08-474B-8AAD-BD16A83628FE}" type="presParOf" srcId="{98495CBB-1D57-4204-9EE0-A6D3D820CABE}" destId="{3DCB4BB6-B10F-47A6-AD7D-7DE2D0067641}" srcOrd="9" destOrd="0" presId="urn:microsoft.com/office/officeart/2005/8/layout/vList2"/>
    <dgm:cxn modelId="{1D4FB1FC-6DE4-499E-971E-53762EA75B72}" type="presParOf" srcId="{98495CBB-1D57-4204-9EE0-A6D3D820CABE}" destId="{BC7A0E20-5EE6-43FD-B39F-AC1EA97D9D5E}" srcOrd="10" destOrd="0" presId="urn:microsoft.com/office/officeart/2005/8/layout/vList2"/>
    <dgm:cxn modelId="{72201686-6AEE-4F1E-908F-E5416AEB0DE5}" type="presParOf" srcId="{98495CBB-1D57-4204-9EE0-A6D3D820CABE}" destId="{3DC705AB-F1CE-46E4-90C7-19E01EB47A1F}" srcOrd="11" destOrd="0" presId="urn:microsoft.com/office/officeart/2005/8/layout/vList2"/>
    <dgm:cxn modelId="{1798A163-15A3-444C-8D41-BA5B86CB3BBE}" type="presParOf" srcId="{98495CBB-1D57-4204-9EE0-A6D3D820CABE}" destId="{B05BA7E8-8657-4202-B61C-7E1BC44AFAC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9ECBD-2474-40CB-A733-568C8B14B5B4}">
      <dgm:prSet custT="1"/>
      <dgm:spPr/>
      <dgm:t>
        <a:bodyPr/>
        <a:lstStyle/>
        <a:p>
          <a:pPr rtl="0"/>
          <a:r>
            <a:rPr lang="en-US" sz="4000" dirty="0"/>
            <a:t>Simple Recovery is not an option</a:t>
          </a:r>
        </a:p>
      </dgm:t>
    </dgm:pt>
    <dgm:pt modelId="{5387DEC4-6EF0-4A0B-ABEB-E3287F28280A}" type="parTrans" cxnId="{E4D7F413-FC0A-4A0A-8429-3D8D3311DE88}">
      <dgm:prSet/>
      <dgm:spPr/>
      <dgm:t>
        <a:bodyPr/>
        <a:lstStyle/>
        <a:p>
          <a:endParaRPr lang="en-US"/>
        </a:p>
      </dgm:t>
    </dgm:pt>
    <dgm:pt modelId="{3D568E95-A6EA-4BF6-88A2-F8D90E125C58}" type="sibTrans" cxnId="{E4D7F413-FC0A-4A0A-8429-3D8D3311DE88}">
      <dgm:prSet/>
      <dgm:spPr/>
      <dgm:t>
        <a:bodyPr/>
        <a:lstStyle/>
        <a:p>
          <a:endParaRPr lang="en-US"/>
        </a:p>
      </dgm:t>
    </dgm:pt>
    <dgm:pt modelId="{113AA0C6-9E0B-4337-A077-A5E04ACFAFDE}">
      <dgm:prSet/>
      <dgm:spPr/>
      <dgm:t>
        <a:bodyPr/>
        <a:lstStyle/>
        <a:p>
          <a:pPr rtl="0"/>
          <a:r>
            <a:rPr lang="en-GB" dirty="0"/>
            <a:t>Truncating transaction Log</a:t>
          </a:r>
          <a:endParaRPr lang="en-US" dirty="0"/>
        </a:p>
      </dgm:t>
    </dgm:pt>
    <dgm:pt modelId="{2C09C225-A6B7-4498-A2B4-12D786E18E0E}" type="parTrans" cxnId="{B56D7C35-B0FB-49FE-B41D-8251F7DA0F9A}">
      <dgm:prSet/>
      <dgm:spPr/>
      <dgm:t>
        <a:bodyPr/>
        <a:lstStyle/>
        <a:p>
          <a:endParaRPr lang="en-US"/>
        </a:p>
      </dgm:t>
    </dgm:pt>
    <dgm:pt modelId="{9E2D57DD-EC49-490A-B10D-D8924C81C40B}" type="sibTrans" cxnId="{B56D7C35-B0FB-49FE-B41D-8251F7DA0F9A}">
      <dgm:prSet/>
      <dgm:spPr/>
      <dgm:t>
        <a:bodyPr/>
        <a:lstStyle/>
        <a:p>
          <a:endParaRPr lang="en-US"/>
        </a:p>
      </dgm:t>
    </dgm:pt>
    <dgm:pt modelId="{89144295-9F52-426F-9D41-88E046F03ECB}">
      <dgm:prSet/>
      <dgm:spPr/>
      <dgm:t>
        <a:bodyPr/>
        <a:lstStyle/>
        <a:p>
          <a:pPr rtl="0"/>
          <a:r>
            <a:rPr lang="en-US" dirty="0"/>
            <a:t>Shrinking data file</a:t>
          </a:r>
        </a:p>
      </dgm:t>
    </dgm:pt>
    <dgm:pt modelId="{7A6995B9-25F9-46E7-AD08-3B45445F978E}" type="parTrans" cxnId="{25FD006B-716D-4027-9179-180F3DDD0772}">
      <dgm:prSet/>
      <dgm:spPr/>
      <dgm:t>
        <a:bodyPr/>
        <a:lstStyle/>
        <a:p>
          <a:endParaRPr lang="en-US"/>
        </a:p>
      </dgm:t>
    </dgm:pt>
    <dgm:pt modelId="{4BC0B220-4D70-49EB-BEEF-DF7AE944E235}" type="sibTrans" cxnId="{25FD006B-716D-4027-9179-180F3DDD0772}">
      <dgm:prSet/>
      <dgm:spPr/>
      <dgm:t>
        <a:bodyPr/>
        <a:lstStyle/>
        <a:p>
          <a:endParaRPr lang="en-US"/>
        </a:p>
      </dgm:t>
    </dgm:pt>
    <dgm:pt modelId="{AA4EF248-1435-4834-868D-59A385B02017}">
      <dgm:prSet/>
      <dgm:spPr/>
      <dgm:t>
        <a:bodyPr/>
        <a:lstStyle/>
        <a:p>
          <a:pPr rtl="0"/>
          <a:r>
            <a:rPr lang="en-US" dirty="0"/>
            <a:t>Shrinking log file</a:t>
          </a:r>
        </a:p>
      </dgm:t>
    </dgm:pt>
    <dgm:pt modelId="{1E442B8D-28AC-46D1-8627-9F1AF96C5CDF}" type="parTrans" cxnId="{B52CF2B8-0CD9-47D6-BF65-B4951BE50E1F}">
      <dgm:prSet/>
      <dgm:spPr/>
      <dgm:t>
        <a:bodyPr/>
        <a:lstStyle/>
        <a:p>
          <a:endParaRPr lang="en-US"/>
        </a:p>
      </dgm:t>
    </dgm:pt>
    <dgm:pt modelId="{7F5B5EC8-0C37-47DF-BF91-680B772D18A6}" type="sibTrans" cxnId="{B52CF2B8-0CD9-47D6-BF65-B4951BE50E1F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749A72D1-375F-406D-A9C2-0F546D4DFD7E}" type="pres">
      <dgm:prSet presAssocID="{0B79ECBD-2474-40CB-A733-568C8B14B5B4}" presName="parentText" presStyleLbl="node1" presStyleIdx="0" presStyleCnt="4" custScaleY="57791">
        <dgm:presLayoutVars>
          <dgm:chMax val="0"/>
          <dgm:bulletEnabled val="1"/>
        </dgm:presLayoutVars>
      </dgm:prSet>
      <dgm:spPr/>
    </dgm:pt>
    <dgm:pt modelId="{EF9515CB-F344-4965-9A0E-8A8DDC783D21}" type="pres">
      <dgm:prSet presAssocID="{3D568E95-A6EA-4BF6-88A2-F8D90E125C58}" presName="spacer" presStyleCnt="0"/>
      <dgm:spPr/>
    </dgm:pt>
    <dgm:pt modelId="{399B3F67-C8BB-4871-965E-8FDB954405AD}" type="pres">
      <dgm:prSet presAssocID="{113AA0C6-9E0B-4337-A077-A5E04ACFAFDE}" presName="parentText" presStyleLbl="node1" presStyleIdx="1" presStyleCnt="4" custScaleY="65091">
        <dgm:presLayoutVars>
          <dgm:chMax val="0"/>
          <dgm:bulletEnabled val="1"/>
        </dgm:presLayoutVars>
      </dgm:prSet>
      <dgm:spPr/>
    </dgm:pt>
    <dgm:pt modelId="{1D3ADE4D-9F1F-41EF-84AF-CFF9955573A4}" type="pres">
      <dgm:prSet presAssocID="{9E2D57DD-EC49-490A-B10D-D8924C81C40B}" presName="spacer" presStyleCnt="0"/>
      <dgm:spPr/>
    </dgm:pt>
    <dgm:pt modelId="{865618A0-BA86-4369-A3D0-6D03AF4E237F}" type="pres">
      <dgm:prSet presAssocID="{89144295-9F52-426F-9D41-88E046F03ECB}" presName="parentText" presStyleLbl="node1" presStyleIdx="2" presStyleCnt="4" custScaleY="57527">
        <dgm:presLayoutVars>
          <dgm:chMax val="0"/>
          <dgm:bulletEnabled val="1"/>
        </dgm:presLayoutVars>
      </dgm:prSet>
      <dgm:spPr/>
    </dgm:pt>
    <dgm:pt modelId="{D5209D15-7DA9-4EFF-8CC3-4E02FE02E1E1}" type="pres">
      <dgm:prSet presAssocID="{4BC0B220-4D70-49EB-BEEF-DF7AE944E235}" presName="spacer" presStyleCnt="0"/>
      <dgm:spPr/>
    </dgm:pt>
    <dgm:pt modelId="{9D056425-4140-4631-BCA5-6E0E7F2A804B}" type="pres">
      <dgm:prSet presAssocID="{AA4EF248-1435-4834-868D-59A385B02017}" presName="parentText" presStyleLbl="node1" presStyleIdx="3" presStyleCnt="4" custScaleY="62964">
        <dgm:presLayoutVars>
          <dgm:chMax val="0"/>
          <dgm:bulletEnabled val="1"/>
        </dgm:presLayoutVars>
      </dgm:prSet>
      <dgm:spPr/>
    </dgm:pt>
  </dgm:ptLst>
  <dgm:cxnLst>
    <dgm:cxn modelId="{74BA8F04-C26B-4D72-BD40-A62769260202}" type="presOf" srcId="{AA4EF248-1435-4834-868D-59A385B02017}" destId="{9D056425-4140-4631-BCA5-6E0E7F2A804B}" srcOrd="0" destOrd="0" presId="urn:microsoft.com/office/officeart/2005/8/layout/vList2"/>
    <dgm:cxn modelId="{E4D7F413-FC0A-4A0A-8429-3D8D3311DE88}" srcId="{E0A81AA6-6471-40B2-B182-E229F7C712A3}" destId="{0B79ECBD-2474-40CB-A733-568C8B14B5B4}" srcOrd="0" destOrd="0" parTransId="{5387DEC4-6EF0-4A0B-ABEB-E3287F28280A}" sibTransId="{3D568E95-A6EA-4BF6-88A2-F8D90E125C58}"/>
    <dgm:cxn modelId="{52873728-A379-40BD-A61F-0EFA284534A6}" type="presOf" srcId="{0B79ECBD-2474-40CB-A733-568C8B14B5B4}" destId="{749A72D1-375F-406D-A9C2-0F546D4DFD7E}" srcOrd="0" destOrd="0" presId="urn:microsoft.com/office/officeart/2005/8/layout/vList2"/>
    <dgm:cxn modelId="{AD94E02B-922B-4E83-8839-85F2CA7CB026}" type="presOf" srcId="{E0A81AA6-6471-40B2-B182-E229F7C712A3}" destId="{98495CBB-1D57-4204-9EE0-A6D3D820CABE}" srcOrd="0" destOrd="0" presId="urn:microsoft.com/office/officeart/2005/8/layout/vList2"/>
    <dgm:cxn modelId="{B56D7C35-B0FB-49FE-B41D-8251F7DA0F9A}" srcId="{E0A81AA6-6471-40B2-B182-E229F7C712A3}" destId="{113AA0C6-9E0B-4337-A077-A5E04ACFAFDE}" srcOrd="1" destOrd="0" parTransId="{2C09C225-A6B7-4498-A2B4-12D786E18E0E}" sibTransId="{9E2D57DD-EC49-490A-B10D-D8924C81C40B}"/>
    <dgm:cxn modelId="{25FD006B-716D-4027-9179-180F3DDD0772}" srcId="{E0A81AA6-6471-40B2-B182-E229F7C712A3}" destId="{89144295-9F52-426F-9D41-88E046F03ECB}" srcOrd="2" destOrd="0" parTransId="{7A6995B9-25F9-46E7-AD08-3B45445F978E}" sibTransId="{4BC0B220-4D70-49EB-BEEF-DF7AE944E235}"/>
    <dgm:cxn modelId="{10E06D6D-2136-46F1-AD63-9E415FEC8C1E}" type="presOf" srcId="{113AA0C6-9E0B-4337-A077-A5E04ACFAFDE}" destId="{399B3F67-C8BB-4871-965E-8FDB954405AD}" srcOrd="0" destOrd="0" presId="urn:microsoft.com/office/officeart/2005/8/layout/vList2"/>
    <dgm:cxn modelId="{04E068A7-5817-43E9-B7AA-EE65E9125893}" type="presOf" srcId="{89144295-9F52-426F-9D41-88E046F03ECB}" destId="{865618A0-BA86-4369-A3D0-6D03AF4E237F}" srcOrd="0" destOrd="0" presId="urn:microsoft.com/office/officeart/2005/8/layout/vList2"/>
    <dgm:cxn modelId="{B52CF2B8-0CD9-47D6-BF65-B4951BE50E1F}" srcId="{E0A81AA6-6471-40B2-B182-E229F7C712A3}" destId="{AA4EF248-1435-4834-868D-59A385B02017}" srcOrd="3" destOrd="0" parTransId="{1E442B8D-28AC-46D1-8627-9F1AF96C5CDF}" sibTransId="{7F5B5EC8-0C37-47DF-BF91-680B772D18A6}"/>
    <dgm:cxn modelId="{07B505EF-81FC-4782-A456-7718E77A4DC4}" type="presParOf" srcId="{98495CBB-1D57-4204-9EE0-A6D3D820CABE}" destId="{749A72D1-375F-406D-A9C2-0F546D4DFD7E}" srcOrd="0" destOrd="0" presId="urn:microsoft.com/office/officeart/2005/8/layout/vList2"/>
    <dgm:cxn modelId="{2BE24DD1-B631-49A0-B0E9-77182DFB57D9}" type="presParOf" srcId="{98495CBB-1D57-4204-9EE0-A6D3D820CABE}" destId="{EF9515CB-F344-4965-9A0E-8A8DDC783D21}" srcOrd="1" destOrd="0" presId="urn:microsoft.com/office/officeart/2005/8/layout/vList2"/>
    <dgm:cxn modelId="{ABB819BB-8D85-4838-9EA9-ED328E42C1E7}" type="presParOf" srcId="{98495CBB-1D57-4204-9EE0-A6D3D820CABE}" destId="{399B3F67-C8BB-4871-965E-8FDB954405AD}" srcOrd="2" destOrd="0" presId="urn:microsoft.com/office/officeart/2005/8/layout/vList2"/>
    <dgm:cxn modelId="{F9D60CEA-64CF-4D05-8450-FD45F1ED35C4}" type="presParOf" srcId="{98495CBB-1D57-4204-9EE0-A6D3D820CABE}" destId="{1D3ADE4D-9F1F-41EF-84AF-CFF9955573A4}" srcOrd="3" destOrd="0" presId="urn:microsoft.com/office/officeart/2005/8/layout/vList2"/>
    <dgm:cxn modelId="{32BAA585-F6CD-40E9-9B21-741F91601C1A}" type="presParOf" srcId="{98495CBB-1D57-4204-9EE0-A6D3D820CABE}" destId="{865618A0-BA86-4369-A3D0-6D03AF4E237F}" srcOrd="4" destOrd="0" presId="urn:microsoft.com/office/officeart/2005/8/layout/vList2"/>
    <dgm:cxn modelId="{1F88DA91-AACA-4D1F-950B-EC75C703C0BB}" type="presParOf" srcId="{98495CBB-1D57-4204-9EE0-A6D3D820CABE}" destId="{D5209D15-7DA9-4EFF-8CC3-4E02FE02E1E1}" srcOrd="5" destOrd="0" presId="urn:microsoft.com/office/officeart/2005/8/layout/vList2"/>
    <dgm:cxn modelId="{06DD66D4-C34E-4554-B46A-96093CEEB0C7}" type="presParOf" srcId="{98495CBB-1D57-4204-9EE0-A6D3D820CABE}" destId="{9D056425-4140-4631-BCA5-6E0E7F2A804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9ECBD-2474-40CB-A733-568C8B14B5B4}">
      <dgm:prSet custT="1"/>
      <dgm:spPr/>
      <dgm:t>
        <a:bodyPr/>
        <a:lstStyle/>
        <a:p>
          <a:pPr rtl="0"/>
          <a:r>
            <a:rPr lang="en-GB" sz="4000" b="0" dirty="0"/>
            <a:t>Don’t take everything you hear as true</a:t>
          </a:r>
          <a:endParaRPr lang="en-US" sz="4000" b="0" dirty="0"/>
        </a:p>
      </dgm:t>
    </dgm:pt>
    <dgm:pt modelId="{5387DEC4-6EF0-4A0B-ABEB-E3287F28280A}" type="parTrans" cxnId="{E4D7F413-FC0A-4A0A-8429-3D8D3311DE88}">
      <dgm:prSet/>
      <dgm:spPr/>
      <dgm:t>
        <a:bodyPr/>
        <a:lstStyle/>
        <a:p>
          <a:endParaRPr lang="en-US"/>
        </a:p>
      </dgm:t>
    </dgm:pt>
    <dgm:pt modelId="{3D568E95-A6EA-4BF6-88A2-F8D90E125C58}" type="sibTrans" cxnId="{E4D7F413-FC0A-4A0A-8429-3D8D3311DE88}">
      <dgm:prSet/>
      <dgm:spPr/>
      <dgm:t>
        <a:bodyPr/>
        <a:lstStyle/>
        <a:p>
          <a:endParaRPr lang="en-US"/>
        </a:p>
      </dgm:t>
    </dgm:pt>
    <dgm:pt modelId="{4D2F6CF3-197F-4B94-838E-2D7A35BB8CAF}">
      <dgm:prSet custT="1"/>
      <dgm:spPr/>
      <dgm:t>
        <a:bodyPr/>
        <a:lstStyle/>
        <a:p>
          <a:r>
            <a:rPr lang="en-GB" sz="4000" b="0" dirty="0"/>
            <a:t>Better with each release</a:t>
          </a:r>
        </a:p>
      </dgm:t>
    </dgm:pt>
    <dgm:pt modelId="{706C1D40-F302-4776-A466-B6EEDEDCBCE6}" type="parTrans" cxnId="{D7FF8AF4-5315-4A23-9B52-45AC19AB8F9E}">
      <dgm:prSet/>
      <dgm:spPr/>
      <dgm:t>
        <a:bodyPr/>
        <a:lstStyle/>
        <a:p>
          <a:endParaRPr lang="en-US"/>
        </a:p>
      </dgm:t>
    </dgm:pt>
    <dgm:pt modelId="{81FFE58B-8348-4E29-A87D-29E6BB1E30B1}" type="sibTrans" cxnId="{D7FF8AF4-5315-4A23-9B52-45AC19AB8F9E}">
      <dgm:prSet/>
      <dgm:spPr/>
      <dgm:t>
        <a:bodyPr/>
        <a:lstStyle/>
        <a:p>
          <a:endParaRPr lang="en-US"/>
        </a:p>
      </dgm:t>
    </dgm:pt>
    <dgm:pt modelId="{4B5D850A-0D7F-4653-ACC7-392F5B4C45A2}">
      <dgm:prSet custT="1"/>
      <dgm:spPr/>
      <dgm:t>
        <a:bodyPr/>
        <a:lstStyle/>
        <a:p>
          <a:r>
            <a:rPr lang="en-GB" sz="4000" b="0" dirty="0"/>
            <a:t>Keep up to date</a:t>
          </a:r>
        </a:p>
      </dgm:t>
    </dgm:pt>
    <dgm:pt modelId="{1C494303-7F88-4BFD-AB79-2214AB8638E9}" type="parTrans" cxnId="{D3D1A8C1-CA8D-4669-BDE2-23B12716AB1D}">
      <dgm:prSet/>
      <dgm:spPr/>
      <dgm:t>
        <a:bodyPr/>
        <a:lstStyle/>
        <a:p>
          <a:endParaRPr lang="en-US"/>
        </a:p>
      </dgm:t>
    </dgm:pt>
    <dgm:pt modelId="{612F0248-B4C2-445E-92A0-1B66FC0A3FF8}" type="sibTrans" cxnId="{D3D1A8C1-CA8D-4669-BDE2-23B12716AB1D}">
      <dgm:prSet/>
      <dgm:spPr/>
      <dgm:t>
        <a:bodyPr/>
        <a:lstStyle/>
        <a:p>
          <a:endParaRPr lang="en-US"/>
        </a:p>
      </dgm:t>
    </dgm:pt>
    <dgm:pt modelId="{130E55D1-C3CE-4786-A16F-91691C8E2ECD}">
      <dgm:prSet custT="1"/>
      <dgm:spPr/>
      <dgm:t>
        <a:bodyPr/>
        <a:lstStyle/>
        <a:p>
          <a:r>
            <a:rPr lang="en-GB" sz="4000" b="0" dirty="0"/>
            <a:t>Engage with user groups</a:t>
          </a:r>
        </a:p>
      </dgm:t>
    </dgm:pt>
    <dgm:pt modelId="{8387724B-4F2F-4725-BED0-F80928BFA91F}" type="parTrans" cxnId="{6C196554-D20E-4069-8574-1479FE384EEB}">
      <dgm:prSet/>
      <dgm:spPr/>
      <dgm:t>
        <a:bodyPr/>
        <a:lstStyle/>
        <a:p>
          <a:endParaRPr lang="en-US"/>
        </a:p>
      </dgm:t>
    </dgm:pt>
    <dgm:pt modelId="{32EDE53B-061E-4975-8A45-0ECF2063B5D8}" type="sibTrans" cxnId="{6C196554-D20E-4069-8574-1479FE384EEB}">
      <dgm:prSet/>
      <dgm:spPr/>
      <dgm:t>
        <a:bodyPr/>
        <a:lstStyle/>
        <a:p>
          <a:endParaRPr lang="en-US"/>
        </a:p>
      </dgm:t>
    </dgm:pt>
    <dgm:pt modelId="{298C70E3-E61E-4DE3-8B7D-3BC8A4EB7FC6}">
      <dgm:prSet custT="1"/>
      <dgm:spPr/>
      <dgm:t>
        <a:bodyPr/>
        <a:lstStyle/>
        <a:p>
          <a:pPr rtl="0"/>
          <a:r>
            <a:rPr lang="en-US" sz="4000" b="0" dirty="0"/>
            <a:t>Not tested: XML/Spatial indexes/</a:t>
          </a:r>
          <a:r>
            <a:rPr lang="en-US" sz="4000" b="0" dirty="0" err="1"/>
            <a:t>InMemory</a:t>
          </a:r>
          <a:endParaRPr lang="en-US" sz="4000" b="0" dirty="0"/>
        </a:p>
      </dgm:t>
    </dgm:pt>
    <dgm:pt modelId="{203FE054-3053-4EE7-916B-D48282F9E5F7}" type="parTrans" cxnId="{D24CA0E7-5DE0-4E5E-B042-13E09C8FC987}">
      <dgm:prSet/>
      <dgm:spPr/>
      <dgm:t>
        <a:bodyPr/>
        <a:lstStyle/>
        <a:p>
          <a:endParaRPr lang="en-US"/>
        </a:p>
      </dgm:t>
    </dgm:pt>
    <dgm:pt modelId="{5B65D91F-7215-4CA4-AB76-5D17F61A6F9C}" type="sibTrans" cxnId="{D24CA0E7-5DE0-4E5E-B042-13E09C8FC987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749A72D1-375F-406D-A9C2-0F546D4DFD7E}" type="pres">
      <dgm:prSet presAssocID="{0B79ECBD-2474-40CB-A733-568C8B14B5B4}" presName="parentText" presStyleLbl="node1" presStyleIdx="0" presStyleCnt="5" custScaleY="59215">
        <dgm:presLayoutVars>
          <dgm:chMax val="0"/>
          <dgm:bulletEnabled val="1"/>
        </dgm:presLayoutVars>
      </dgm:prSet>
      <dgm:spPr/>
    </dgm:pt>
    <dgm:pt modelId="{EF9515CB-F344-4965-9A0E-8A8DDC783D21}" type="pres">
      <dgm:prSet presAssocID="{3D568E95-A6EA-4BF6-88A2-F8D90E125C58}" presName="spacer" presStyleCnt="0"/>
      <dgm:spPr/>
    </dgm:pt>
    <dgm:pt modelId="{DF892CB7-A62E-4528-BB8A-52721E248DD6}" type="pres">
      <dgm:prSet presAssocID="{298C70E3-E61E-4DE3-8B7D-3BC8A4EB7FC6}" presName="parentText" presStyleLbl="node1" presStyleIdx="1" presStyleCnt="5" custScaleY="56740">
        <dgm:presLayoutVars>
          <dgm:chMax val="0"/>
          <dgm:bulletEnabled val="1"/>
        </dgm:presLayoutVars>
      </dgm:prSet>
      <dgm:spPr/>
    </dgm:pt>
    <dgm:pt modelId="{D2FF3696-54AC-44B6-9E51-B200B802EDAC}" type="pres">
      <dgm:prSet presAssocID="{5B65D91F-7215-4CA4-AB76-5D17F61A6F9C}" presName="spacer" presStyleCnt="0"/>
      <dgm:spPr/>
    </dgm:pt>
    <dgm:pt modelId="{19E3C465-2B84-4573-A42B-CCF198A58669}" type="pres">
      <dgm:prSet presAssocID="{4D2F6CF3-197F-4B94-838E-2D7A35BB8CAF}" presName="parentText" presStyleLbl="node1" presStyleIdx="2" presStyleCnt="5" custScaleY="59199">
        <dgm:presLayoutVars>
          <dgm:chMax val="0"/>
          <dgm:bulletEnabled val="1"/>
        </dgm:presLayoutVars>
      </dgm:prSet>
      <dgm:spPr/>
    </dgm:pt>
    <dgm:pt modelId="{46E1BC2B-75DC-4BA4-93D9-DE6201DAD90B}" type="pres">
      <dgm:prSet presAssocID="{81FFE58B-8348-4E29-A87D-29E6BB1E30B1}" presName="spacer" presStyleCnt="0"/>
      <dgm:spPr/>
    </dgm:pt>
    <dgm:pt modelId="{DFBC9416-1F8B-4B58-82F3-416AD0DFB0F8}" type="pres">
      <dgm:prSet presAssocID="{4B5D850A-0D7F-4653-ACC7-392F5B4C45A2}" presName="parentText" presStyleLbl="node1" presStyleIdx="3" presStyleCnt="5" custScaleY="62867">
        <dgm:presLayoutVars>
          <dgm:chMax val="0"/>
          <dgm:bulletEnabled val="1"/>
        </dgm:presLayoutVars>
      </dgm:prSet>
      <dgm:spPr/>
    </dgm:pt>
    <dgm:pt modelId="{A59F9517-57C1-4037-A0E7-83AAEF0F1E9B}" type="pres">
      <dgm:prSet presAssocID="{612F0248-B4C2-445E-92A0-1B66FC0A3FF8}" presName="spacer" presStyleCnt="0"/>
      <dgm:spPr/>
    </dgm:pt>
    <dgm:pt modelId="{B996D7A2-7D12-4D19-8FD6-CB2EAF6604E5}" type="pres">
      <dgm:prSet presAssocID="{130E55D1-C3CE-4786-A16F-91691C8E2ECD}" presName="parentText" presStyleLbl="node1" presStyleIdx="4" presStyleCnt="5" custScaleY="62866">
        <dgm:presLayoutVars>
          <dgm:chMax val="0"/>
          <dgm:bulletEnabled val="1"/>
        </dgm:presLayoutVars>
      </dgm:prSet>
      <dgm:spPr/>
    </dgm:pt>
  </dgm:ptLst>
  <dgm:cxnLst>
    <dgm:cxn modelId="{7C326D11-FCBC-4311-8283-34ABAB5200A0}" type="presOf" srcId="{E0A81AA6-6471-40B2-B182-E229F7C712A3}" destId="{98495CBB-1D57-4204-9EE0-A6D3D820CABE}" srcOrd="0" destOrd="0" presId="urn:microsoft.com/office/officeart/2005/8/layout/vList2"/>
    <dgm:cxn modelId="{E4D7F413-FC0A-4A0A-8429-3D8D3311DE88}" srcId="{E0A81AA6-6471-40B2-B182-E229F7C712A3}" destId="{0B79ECBD-2474-40CB-A733-568C8B14B5B4}" srcOrd="0" destOrd="0" parTransId="{5387DEC4-6EF0-4A0B-ABEB-E3287F28280A}" sibTransId="{3D568E95-A6EA-4BF6-88A2-F8D90E125C58}"/>
    <dgm:cxn modelId="{2B93AB49-A1FC-488D-94C8-A837DF7FA81F}" type="presOf" srcId="{4D2F6CF3-197F-4B94-838E-2D7A35BB8CAF}" destId="{19E3C465-2B84-4573-A42B-CCF198A58669}" srcOrd="0" destOrd="0" presId="urn:microsoft.com/office/officeart/2005/8/layout/vList2"/>
    <dgm:cxn modelId="{E5812F4B-01BE-455A-959A-B2931AD9CF23}" type="presOf" srcId="{4B5D850A-0D7F-4653-ACC7-392F5B4C45A2}" destId="{DFBC9416-1F8B-4B58-82F3-416AD0DFB0F8}" srcOrd="0" destOrd="0" presId="urn:microsoft.com/office/officeart/2005/8/layout/vList2"/>
    <dgm:cxn modelId="{6C196554-D20E-4069-8574-1479FE384EEB}" srcId="{E0A81AA6-6471-40B2-B182-E229F7C712A3}" destId="{130E55D1-C3CE-4786-A16F-91691C8E2ECD}" srcOrd="4" destOrd="0" parTransId="{8387724B-4F2F-4725-BED0-F80928BFA91F}" sibTransId="{32EDE53B-061E-4975-8A45-0ECF2063B5D8}"/>
    <dgm:cxn modelId="{1FA0DD8D-C148-48CF-9022-4DE192FDEF58}" type="presOf" srcId="{130E55D1-C3CE-4786-A16F-91691C8E2ECD}" destId="{B996D7A2-7D12-4D19-8FD6-CB2EAF6604E5}" srcOrd="0" destOrd="0" presId="urn:microsoft.com/office/officeart/2005/8/layout/vList2"/>
    <dgm:cxn modelId="{8F0648B3-3E95-4B62-B59C-742FC3D4B018}" type="presOf" srcId="{0B79ECBD-2474-40CB-A733-568C8B14B5B4}" destId="{749A72D1-375F-406D-A9C2-0F546D4DFD7E}" srcOrd="0" destOrd="0" presId="urn:microsoft.com/office/officeart/2005/8/layout/vList2"/>
    <dgm:cxn modelId="{D3D1A8C1-CA8D-4669-BDE2-23B12716AB1D}" srcId="{E0A81AA6-6471-40B2-B182-E229F7C712A3}" destId="{4B5D850A-0D7F-4653-ACC7-392F5B4C45A2}" srcOrd="3" destOrd="0" parTransId="{1C494303-7F88-4BFD-AB79-2214AB8638E9}" sibTransId="{612F0248-B4C2-445E-92A0-1B66FC0A3FF8}"/>
    <dgm:cxn modelId="{21836FCB-658A-4995-ABEC-0E9F3D0C3E40}" type="presOf" srcId="{298C70E3-E61E-4DE3-8B7D-3BC8A4EB7FC6}" destId="{DF892CB7-A62E-4528-BB8A-52721E248DD6}" srcOrd="0" destOrd="0" presId="urn:microsoft.com/office/officeart/2005/8/layout/vList2"/>
    <dgm:cxn modelId="{D24CA0E7-5DE0-4E5E-B042-13E09C8FC987}" srcId="{E0A81AA6-6471-40B2-B182-E229F7C712A3}" destId="{298C70E3-E61E-4DE3-8B7D-3BC8A4EB7FC6}" srcOrd="1" destOrd="0" parTransId="{203FE054-3053-4EE7-916B-D48282F9E5F7}" sibTransId="{5B65D91F-7215-4CA4-AB76-5D17F61A6F9C}"/>
    <dgm:cxn modelId="{D7FF8AF4-5315-4A23-9B52-45AC19AB8F9E}" srcId="{E0A81AA6-6471-40B2-B182-E229F7C712A3}" destId="{4D2F6CF3-197F-4B94-838E-2D7A35BB8CAF}" srcOrd="2" destOrd="0" parTransId="{706C1D40-F302-4776-A466-B6EEDEDCBCE6}" sibTransId="{81FFE58B-8348-4E29-A87D-29E6BB1E30B1}"/>
    <dgm:cxn modelId="{F3F54094-5027-4E66-8C62-4C888DCF300E}" type="presParOf" srcId="{98495CBB-1D57-4204-9EE0-A6D3D820CABE}" destId="{749A72D1-375F-406D-A9C2-0F546D4DFD7E}" srcOrd="0" destOrd="0" presId="urn:microsoft.com/office/officeart/2005/8/layout/vList2"/>
    <dgm:cxn modelId="{A90E015F-B64F-4F29-AF63-6E4158C3B32A}" type="presParOf" srcId="{98495CBB-1D57-4204-9EE0-A6D3D820CABE}" destId="{EF9515CB-F344-4965-9A0E-8A8DDC783D21}" srcOrd="1" destOrd="0" presId="urn:microsoft.com/office/officeart/2005/8/layout/vList2"/>
    <dgm:cxn modelId="{222BEC45-084E-4830-9672-95E170952133}" type="presParOf" srcId="{98495CBB-1D57-4204-9EE0-A6D3D820CABE}" destId="{DF892CB7-A62E-4528-BB8A-52721E248DD6}" srcOrd="2" destOrd="0" presId="urn:microsoft.com/office/officeart/2005/8/layout/vList2"/>
    <dgm:cxn modelId="{3A6BD80E-65B7-4098-907B-98E946463A60}" type="presParOf" srcId="{98495CBB-1D57-4204-9EE0-A6D3D820CABE}" destId="{D2FF3696-54AC-44B6-9E51-B200B802EDAC}" srcOrd="3" destOrd="0" presId="urn:microsoft.com/office/officeart/2005/8/layout/vList2"/>
    <dgm:cxn modelId="{8969675C-7759-440C-9BCA-6A32FEE487F1}" type="presParOf" srcId="{98495CBB-1D57-4204-9EE0-A6D3D820CABE}" destId="{19E3C465-2B84-4573-A42B-CCF198A58669}" srcOrd="4" destOrd="0" presId="urn:microsoft.com/office/officeart/2005/8/layout/vList2"/>
    <dgm:cxn modelId="{7E0CB4F5-8A85-478E-B8E0-B9967D84BD76}" type="presParOf" srcId="{98495CBB-1D57-4204-9EE0-A6D3D820CABE}" destId="{46E1BC2B-75DC-4BA4-93D9-DE6201DAD90B}" srcOrd="5" destOrd="0" presId="urn:microsoft.com/office/officeart/2005/8/layout/vList2"/>
    <dgm:cxn modelId="{8EE588C2-D3AE-4310-9614-EA84DF1D6583}" type="presParOf" srcId="{98495CBB-1D57-4204-9EE0-A6D3D820CABE}" destId="{DFBC9416-1F8B-4B58-82F3-416AD0DFB0F8}" srcOrd="6" destOrd="0" presId="urn:microsoft.com/office/officeart/2005/8/layout/vList2"/>
    <dgm:cxn modelId="{7B595810-B936-4B9F-B73F-1BCCD70A5E4F}" type="presParOf" srcId="{98495CBB-1D57-4204-9EE0-A6D3D820CABE}" destId="{A59F9517-57C1-4037-A0E7-83AAEF0F1E9B}" srcOrd="7" destOrd="0" presId="urn:microsoft.com/office/officeart/2005/8/layout/vList2"/>
    <dgm:cxn modelId="{507C9D6A-4D3B-46A7-98C3-E3182093E04D}" type="presParOf" srcId="{98495CBB-1D57-4204-9EE0-A6D3D820CABE}" destId="{B996D7A2-7D12-4D19-8FD6-CB2EAF6604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3200" b="1" dirty="0"/>
            <a:t>Blog:  </a:t>
          </a:r>
          <a:r>
            <a:rPr lang="en-US" sz="2800" b="1" dirty="0"/>
            <a:t>www.SQLfeatures.com</a:t>
          </a:r>
          <a:r>
            <a:rPr lang="en-US" sz="3200" b="1" dirty="0"/>
            <a:t> </a:t>
          </a: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</dgm:pt>
    <dgm:pt modelId="{93198190-C74A-4E02-A347-DB69729107D9}" type="pres">
      <dgm:prSet presAssocID="{496A9B9C-EEFF-4119-AFC9-DD19A3A68FF4}" presName="circ1TxSh" presStyleLbl="vennNode1" presStyleIdx="0" presStyleCnt="1" custScaleX="352927" custLinFactNeighborX="-3102" custLinFactNeighborY="3089"/>
      <dgm:spPr/>
    </dgm:pt>
  </dgm:ptLst>
  <dgm:cxnLst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F86E5AB9-5A3B-4733-AC0C-0AE63DE5F7D5}" type="presOf" srcId="{496A9B9C-EEFF-4119-AFC9-DD19A3A68FF4}" destId="{93198190-C74A-4E02-A347-DB69729107D9}" srcOrd="0" destOrd="0" presId="urn:microsoft.com/office/officeart/2005/8/layout/venn1"/>
    <dgm:cxn modelId="{0E385DE5-E955-4E27-AFA8-8E114D553494}" type="presOf" srcId="{B63C625B-9886-46E0-B3E3-839D0026A57E}" destId="{86244906-3FA0-43E8-BD80-647E2975CE5E}" srcOrd="0" destOrd="0" presId="urn:microsoft.com/office/officeart/2005/8/layout/venn1"/>
    <dgm:cxn modelId="{6321C6D6-2D11-40C3-BABD-C88ADADA49DA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6950B-CCDB-4501-BE4A-4DEE84A87C7E}">
      <dsp:nvSpPr>
        <dsp:cNvPr id="0" name=""/>
        <dsp:cNvSpPr/>
      </dsp:nvSpPr>
      <dsp:spPr>
        <a:xfrm>
          <a:off x="0" y="5652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Re-Indexing &amp; Outages</a:t>
          </a:r>
        </a:p>
      </dsp:txBody>
      <dsp:txXfrm>
        <a:off x="35125" y="91648"/>
        <a:ext cx="11054950" cy="649299"/>
      </dsp:txXfrm>
    </dsp:sp>
    <dsp:sp modelId="{363F9680-25FD-485A-84ED-CFAE0B608494}">
      <dsp:nvSpPr>
        <dsp:cNvPr id="0" name=""/>
        <dsp:cNvSpPr/>
      </dsp:nvSpPr>
      <dsp:spPr>
        <a:xfrm>
          <a:off x="0" y="86247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/>
            <a:t>Design Considerations</a:t>
          </a:r>
          <a:endParaRPr lang="en-US" sz="3000" b="0" kern="1200" dirty="0"/>
        </a:p>
      </dsp:txBody>
      <dsp:txXfrm>
        <a:off x="35125" y="897598"/>
        <a:ext cx="11054950" cy="649299"/>
      </dsp:txXfrm>
    </dsp:sp>
    <dsp:sp modelId="{51B0AD9D-FFF1-43D0-85A9-D7D7D0847F6B}">
      <dsp:nvSpPr>
        <dsp:cNvPr id="0" name=""/>
        <dsp:cNvSpPr/>
      </dsp:nvSpPr>
      <dsp:spPr>
        <a:xfrm>
          <a:off x="0" y="166842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Challenges with current processes</a:t>
          </a:r>
        </a:p>
      </dsp:txBody>
      <dsp:txXfrm>
        <a:off x="35125" y="1703548"/>
        <a:ext cx="11054950" cy="649299"/>
      </dsp:txXfrm>
    </dsp:sp>
    <dsp:sp modelId="{1C8D4BEF-AF20-4D7C-9724-0F8D2B841204}">
      <dsp:nvSpPr>
        <dsp:cNvPr id="0" name=""/>
        <dsp:cNvSpPr/>
      </dsp:nvSpPr>
      <dsp:spPr>
        <a:xfrm>
          <a:off x="0" y="247437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Key Features</a:t>
          </a:r>
        </a:p>
      </dsp:txBody>
      <dsp:txXfrm>
        <a:off x="35125" y="2509498"/>
        <a:ext cx="11054950" cy="649299"/>
      </dsp:txXfrm>
    </dsp:sp>
    <dsp:sp modelId="{C9696036-6625-4B00-AB72-0485B66E1523}">
      <dsp:nvSpPr>
        <dsp:cNvPr id="0" name=""/>
        <dsp:cNvSpPr/>
      </dsp:nvSpPr>
      <dsp:spPr>
        <a:xfrm>
          <a:off x="0" y="328032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Re-Indexing – What not to do</a:t>
          </a:r>
        </a:p>
      </dsp:txBody>
      <dsp:txXfrm>
        <a:off x="35125" y="3315448"/>
        <a:ext cx="11054950" cy="649299"/>
      </dsp:txXfrm>
    </dsp:sp>
    <dsp:sp modelId="{EAC9EF27-EC5B-4D65-B0BE-63376F7A2E4D}">
      <dsp:nvSpPr>
        <dsp:cNvPr id="0" name=""/>
        <dsp:cNvSpPr/>
      </dsp:nvSpPr>
      <dsp:spPr>
        <a:xfrm>
          <a:off x="0" y="408627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Demo</a:t>
          </a:r>
        </a:p>
      </dsp:txBody>
      <dsp:txXfrm>
        <a:off x="35125" y="4121398"/>
        <a:ext cx="11054950" cy="649299"/>
      </dsp:txXfrm>
    </dsp:sp>
    <dsp:sp modelId="{114FD8F0-9464-461E-9683-2C51D4828554}">
      <dsp:nvSpPr>
        <dsp:cNvPr id="0" name=""/>
        <dsp:cNvSpPr/>
      </dsp:nvSpPr>
      <dsp:spPr>
        <a:xfrm>
          <a:off x="0" y="4892223"/>
          <a:ext cx="1112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TakeAway</a:t>
          </a:r>
        </a:p>
      </dsp:txBody>
      <dsp:txXfrm>
        <a:off x="35125" y="4927348"/>
        <a:ext cx="11054950" cy="649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38101" y="0"/>
          <a:ext cx="6547836" cy="1314646"/>
        </a:xfrm>
        <a:prstGeom prst="ellipse">
          <a:avLst/>
        </a:prstGeom>
        <a:noFill/>
        <a:ln w="9525" cap="flat" cmpd="sng" algn="ctr">
          <a:noFill/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Facebook/Email/</a:t>
          </a:r>
          <a:r>
            <a:rPr lang="en-US" sz="3200" kern="1200" dirty="0" err="1"/>
            <a:t>LinkedIN</a:t>
          </a:r>
          <a:r>
            <a:rPr lang="en-US" sz="3200" kern="1200" dirty="0"/>
            <a:t>: </a:t>
          </a:r>
          <a:r>
            <a:rPr lang="en-US" sz="2800" b="1" kern="1200" dirty="0"/>
            <a:t>Prakash@SQLfeatures.com 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997009" y="192525"/>
        <a:ext cx="4630020" cy="929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D4766-2881-42F9-86EE-A54EBB9A64A1}">
      <dsp:nvSpPr>
        <dsp:cNvPr id="0" name=""/>
        <dsp:cNvSpPr/>
      </dsp:nvSpPr>
      <dsp:spPr>
        <a:xfrm>
          <a:off x="0" y="285570"/>
          <a:ext cx="11201399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Space full on data drive</a:t>
          </a:r>
        </a:p>
      </dsp:txBody>
      <dsp:txXfrm>
        <a:off x="55030" y="340600"/>
        <a:ext cx="11091339" cy="1017235"/>
      </dsp:txXfrm>
    </dsp:sp>
    <dsp:sp modelId="{ED37FC63-A9AB-4FD2-B5FB-4C65284D2BCF}">
      <dsp:nvSpPr>
        <dsp:cNvPr id="0" name=""/>
        <dsp:cNvSpPr/>
      </dsp:nvSpPr>
      <dsp:spPr>
        <a:xfrm>
          <a:off x="0" y="1548225"/>
          <a:ext cx="11201399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Space full on log file</a:t>
          </a:r>
        </a:p>
      </dsp:txBody>
      <dsp:txXfrm>
        <a:off x="55030" y="1603255"/>
        <a:ext cx="11091339" cy="1017235"/>
      </dsp:txXfrm>
    </dsp:sp>
    <dsp:sp modelId="{6FD2127C-8B29-43EC-A495-84EC1DC2DD69}">
      <dsp:nvSpPr>
        <dsp:cNvPr id="0" name=""/>
        <dsp:cNvSpPr/>
      </dsp:nvSpPr>
      <dsp:spPr>
        <a:xfrm>
          <a:off x="0" y="2810880"/>
          <a:ext cx="11201399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Log backup fails, Backups drive full</a:t>
          </a:r>
        </a:p>
      </dsp:txBody>
      <dsp:txXfrm>
        <a:off x="55030" y="2865910"/>
        <a:ext cx="11091339" cy="1017235"/>
      </dsp:txXfrm>
    </dsp:sp>
    <dsp:sp modelId="{F6506733-0ED1-4A94-B61B-591BD738E4ED}">
      <dsp:nvSpPr>
        <dsp:cNvPr id="0" name=""/>
        <dsp:cNvSpPr/>
      </dsp:nvSpPr>
      <dsp:spPr>
        <a:xfrm>
          <a:off x="0" y="4073535"/>
          <a:ext cx="11201399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Re-indexing caused blocking to application</a:t>
          </a:r>
        </a:p>
      </dsp:txBody>
      <dsp:txXfrm>
        <a:off x="55030" y="4128565"/>
        <a:ext cx="11091339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D4766-2881-42F9-86EE-A54EBB9A64A1}">
      <dsp:nvSpPr>
        <dsp:cNvPr id="0" name=""/>
        <dsp:cNvSpPr/>
      </dsp:nvSpPr>
      <dsp:spPr>
        <a:xfrm>
          <a:off x="0" y="399870"/>
          <a:ext cx="111252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Not performance tuning but maintenance</a:t>
          </a:r>
        </a:p>
      </dsp:txBody>
      <dsp:txXfrm>
        <a:off x="55030" y="454900"/>
        <a:ext cx="11015140" cy="1017235"/>
      </dsp:txXfrm>
    </dsp:sp>
    <dsp:sp modelId="{AC050908-C9D9-461B-B1AF-3138FC1807F2}">
      <dsp:nvSpPr>
        <dsp:cNvPr id="0" name=""/>
        <dsp:cNvSpPr/>
      </dsp:nvSpPr>
      <dsp:spPr>
        <a:xfrm>
          <a:off x="0" y="1662525"/>
          <a:ext cx="111252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Automating the process for highest uptime</a:t>
          </a:r>
        </a:p>
      </dsp:txBody>
      <dsp:txXfrm>
        <a:off x="55030" y="1717555"/>
        <a:ext cx="11015140" cy="1017235"/>
      </dsp:txXfrm>
    </dsp:sp>
    <dsp:sp modelId="{F87B8313-D3D6-4549-95EE-343B96C06D88}">
      <dsp:nvSpPr>
        <dsp:cNvPr id="0" name=""/>
        <dsp:cNvSpPr/>
      </dsp:nvSpPr>
      <dsp:spPr>
        <a:xfrm>
          <a:off x="0" y="2925180"/>
          <a:ext cx="111252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Top to bottom approach</a:t>
          </a:r>
        </a:p>
      </dsp:txBody>
      <dsp:txXfrm>
        <a:off x="55030" y="2980210"/>
        <a:ext cx="11015140" cy="1017235"/>
      </dsp:txXfrm>
    </dsp:sp>
    <dsp:sp modelId="{3B9649A0-263D-4530-B812-A126E6E51F61}">
      <dsp:nvSpPr>
        <dsp:cNvPr id="0" name=""/>
        <dsp:cNvSpPr/>
      </dsp:nvSpPr>
      <dsp:spPr>
        <a:xfrm>
          <a:off x="0" y="4187835"/>
          <a:ext cx="111252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Production DBA role</a:t>
          </a:r>
        </a:p>
      </dsp:txBody>
      <dsp:txXfrm>
        <a:off x="55030" y="4242865"/>
        <a:ext cx="110151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06733-0ED1-4A94-B61B-591BD738E4ED}">
      <dsp:nvSpPr>
        <dsp:cNvPr id="0" name=""/>
        <dsp:cNvSpPr/>
      </dsp:nvSpPr>
      <dsp:spPr>
        <a:xfrm>
          <a:off x="0" y="11009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Selective re-indexing - All or nothing?</a:t>
          </a:r>
        </a:p>
      </dsp:txBody>
      <dsp:txXfrm>
        <a:off x="26930" y="137022"/>
        <a:ext cx="11071340" cy="497795"/>
      </dsp:txXfrm>
    </dsp:sp>
    <dsp:sp modelId="{F1B2B986-85DD-4533-88A0-E827367FF103}">
      <dsp:nvSpPr>
        <dsp:cNvPr id="0" name=""/>
        <dsp:cNvSpPr/>
      </dsp:nvSpPr>
      <dsp:spPr>
        <a:xfrm>
          <a:off x="0" y="72798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Rebuilding multiple databases</a:t>
          </a:r>
        </a:p>
      </dsp:txBody>
      <dsp:txXfrm>
        <a:off x="26930" y="754917"/>
        <a:ext cx="11071340" cy="497795"/>
      </dsp:txXfrm>
    </dsp:sp>
    <dsp:sp modelId="{453ECF71-D796-405D-BB76-7DE643F2D0E4}">
      <dsp:nvSpPr>
        <dsp:cNvPr id="0" name=""/>
        <dsp:cNvSpPr/>
      </dsp:nvSpPr>
      <dsp:spPr>
        <a:xfrm>
          <a:off x="0" y="134588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Hardcoded (Do not manage new tables/ fill factor)</a:t>
          </a:r>
        </a:p>
      </dsp:txBody>
      <dsp:txXfrm>
        <a:off x="26930" y="1372812"/>
        <a:ext cx="11071340" cy="497795"/>
      </dsp:txXfrm>
    </dsp:sp>
    <dsp:sp modelId="{12E4EDD9-2438-41C7-A304-056E2AB89DD8}">
      <dsp:nvSpPr>
        <dsp:cNvPr id="0" name=""/>
        <dsp:cNvSpPr/>
      </dsp:nvSpPr>
      <dsp:spPr>
        <a:xfrm>
          <a:off x="0" y="196377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Rebuild Vs Reorganize</a:t>
          </a:r>
        </a:p>
      </dsp:txBody>
      <dsp:txXfrm>
        <a:off x="26930" y="1990707"/>
        <a:ext cx="11071340" cy="497795"/>
      </dsp:txXfrm>
    </dsp:sp>
    <dsp:sp modelId="{075DE3FB-F189-4DC7-AB5C-6AE50510312B}">
      <dsp:nvSpPr>
        <dsp:cNvPr id="0" name=""/>
        <dsp:cNvSpPr/>
      </dsp:nvSpPr>
      <dsp:spPr>
        <a:xfrm>
          <a:off x="0" y="258167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Online vs Offline indexing</a:t>
          </a:r>
        </a:p>
      </dsp:txBody>
      <dsp:txXfrm>
        <a:off x="26930" y="2608602"/>
        <a:ext cx="11071340" cy="497795"/>
      </dsp:txXfrm>
    </dsp:sp>
    <dsp:sp modelId="{16225E60-FD87-4C40-A1EC-22249A337D65}">
      <dsp:nvSpPr>
        <dsp:cNvPr id="0" name=""/>
        <dsp:cNvSpPr/>
      </dsp:nvSpPr>
      <dsp:spPr>
        <a:xfrm>
          <a:off x="0" y="319956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Job </a:t>
          </a:r>
          <a:r>
            <a:rPr lang="en-US" sz="2300" kern="1200" dirty="0"/>
            <a:t>fails if one index fails</a:t>
          </a:r>
        </a:p>
      </dsp:txBody>
      <dsp:txXfrm>
        <a:off x="26930" y="3226497"/>
        <a:ext cx="11071340" cy="497795"/>
      </dsp:txXfrm>
    </dsp:sp>
    <dsp:sp modelId="{D5262A52-B19D-4BB6-AFDC-A62F7AA2B9CD}">
      <dsp:nvSpPr>
        <dsp:cNvPr id="0" name=""/>
        <dsp:cNvSpPr/>
      </dsp:nvSpPr>
      <dsp:spPr>
        <a:xfrm>
          <a:off x="0" y="381746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Weekly schedule, maintenance period</a:t>
          </a:r>
        </a:p>
      </dsp:txBody>
      <dsp:txXfrm>
        <a:off x="26930" y="3844392"/>
        <a:ext cx="11071340" cy="497795"/>
      </dsp:txXfrm>
    </dsp:sp>
    <dsp:sp modelId="{BDC45BB1-F854-4FA1-994A-1C7B7A72C5AF}">
      <dsp:nvSpPr>
        <dsp:cNvPr id="0" name=""/>
        <dsp:cNvSpPr/>
      </dsp:nvSpPr>
      <dsp:spPr>
        <a:xfrm>
          <a:off x="0" y="443535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Read only database</a:t>
          </a:r>
        </a:p>
      </dsp:txBody>
      <dsp:txXfrm>
        <a:off x="26930" y="4462287"/>
        <a:ext cx="11071340" cy="497795"/>
      </dsp:txXfrm>
    </dsp:sp>
    <dsp:sp modelId="{3C8EE392-8B0D-49BA-9842-575B9BDAF750}">
      <dsp:nvSpPr>
        <dsp:cNvPr id="0" name=""/>
        <dsp:cNvSpPr/>
      </dsp:nvSpPr>
      <dsp:spPr>
        <a:xfrm>
          <a:off x="0" y="505325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Separate script for each server</a:t>
          </a:r>
        </a:p>
      </dsp:txBody>
      <dsp:txXfrm>
        <a:off x="26930" y="5080182"/>
        <a:ext cx="11071340" cy="497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06733-0ED1-4A94-B61B-591BD738E4ED}">
      <dsp:nvSpPr>
        <dsp:cNvPr id="0" name=""/>
        <dsp:cNvSpPr/>
      </dsp:nvSpPr>
      <dsp:spPr>
        <a:xfrm>
          <a:off x="0" y="46259"/>
          <a:ext cx="111252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Smart re-indexing</a:t>
          </a:r>
        </a:p>
      </dsp:txBody>
      <dsp:txXfrm>
        <a:off x="56201" y="102460"/>
        <a:ext cx="11012798" cy="1038877"/>
      </dsp:txXfrm>
    </dsp:sp>
    <dsp:sp modelId="{053BF39D-7AE7-46C3-99B1-A31AA0648529}">
      <dsp:nvSpPr>
        <dsp:cNvPr id="0" name=""/>
        <dsp:cNvSpPr/>
      </dsp:nvSpPr>
      <dsp:spPr>
        <a:xfrm>
          <a:off x="0" y="1197539"/>
          <a:ext cx="11125200" cy="447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60960" rIns="341376" bIns="60960" numCol="1" spcCol="1270" anchor="t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Selective </a:t>
          </a:r>
          <a:r>
            <a:rPr lang="en-US" sz="3700" kern="1200" dirty="0" err="1"/>
            <a:t>Reindexing</a:t>
          </a:r>
          <a:endParaRPr lang="en-US" sz="3700" kern="1200" dirty="0"/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Handles online vs offline indexing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Reorganize Vs Rebuild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Default set to 90% for fill factor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Clustered and non-clustered index sequencing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Handles blocks/Locks efficiently</a:t>
          </a: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Automatically stop itself beyond a threshold</a:t>
          </a:r>
        </a:p>
      </dsp:txBody>
      <dsp:txXfrm>
        <a:off x="0" y="1197539"/>
        <a:ext cx="11125200" cy="4471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B512D-733C-4F5A-A949-C8BC8A35F1D9}">
      <dsp:nvSpPr>
        <dsp:cNvPr id="0" name=""/>
        <dsp:cNvSpPr/>
      </dsp:nvSpPr>
      <dsp:spPr>
        <a:xfrm>
          <a:off x="0" y="45164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Job continues even if one index fails</a:t>
          </a:r>
        </a:p>
      </dsp:txBody>
      <dsp:txXfrm>
        <a:off x="26930" y="478572"/>
        <a:ext cx="11071340" cy="497795"/>
      </dsp:txXfrm>
    </dsp:sp>
    <dsp:sp modelId="{6A4EEE22-5BCF-4804-A443-9371DBD2A6B1}">
      <dsp:nvSpPr>
        <dsp:cNvPr id="0" name=""/>
        <dsp:cNvSpPr/>
      </dsp:nvSpPr>
      <dsp:spPr>
        <a:xfrm>
          <a:off x="0" y="106953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Handles Read only database</a:t>
          </a:r>
        </a:p>
      </dsp:txBody>
      <dsp:txXfrm>
        <a:off x="26930" y="1096467"/>
        <a:ext cx="11071340" cy="497795"/>
      </dsp:txXfrm>
    </dsp:sp>
    <dsp:sp modelId="{28B61D36-AA4F-46FE-AD77-19F9CA6D4F8A}">
      <dsp:nvSpPr>
        <dsp:cNvPr id="0" name=""/>
        <dsp:cNvSpPr/>
      </dsp:nvSpPr>
      <dsp:spPr>
        <a:xfrm>
          <a:off x="0" y="168743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Generates Troubleshooting logs</a:t>
          </a:r>
        </a:p>
      </dsp:txBody>
      <dsp:txXfrm>
        <a:off x="26930" y="1714362"/>
        <a:ext cx="11071340" cy="497795"/>
      </dsp:txXfrm>
    </dsp:sp>
    <dsp:sp modelId="{30839EE7-77DA-43DE-B785-D347BA69B627}">
      <dsp:nvSpPr>
        <dsp:cNvPr id="0" name=""/>
        <dsp:cNvSpPr/>
      </dsp:nvSpPr>
      <dsp:spPr>
        <a:xfrm>
          <a:off x="0" y="230532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Can be scheduled daily</a:t>
          </a:r>
        </a:p>
      </dsp:txBody>
      <dsp:txXfrm>
        <a:off x="26930" y="2332257"/>
        <a:ext cx="11071340" cy="497795"/>
      </dsp:txXfrm>
    </dsp:sp>
    <dsp:sp modelId="{87DDBBF2-B9C8-489E-A38F-37C118B623D1}">
      <dsp:nvSpPr>
        <dsp:cNvPr id="0" name=""/>
        <dsp:cNvSpPr/>
      </dsp:nvSpPr>
      <dsp:spPr>
        <a:xfrm>
          <a:off x="0" y="292322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Minimizes system downtime due to log disk full</a:t>
          </a:r>
        </a:p>
      </dsp:txBody>
      <dsp:txXfrm>
        <a:off x="26930" y="2950152"/>
        <a:ext cx="11071340" cy="497795"/>
      </dsp:txXfrm>
    </dsp:sp>
    <dsp:sp modelId="{3DCB4BB6-B10F-47A6-AD7D-7DE2D0067641}">
      <dsp:nvSpPr>
        <dsp:cNvPr id="0" name=""/>
        <dsp:cNvSpPr/>
      </dsp:nvSpPr>
      <dsp:spPr>
        <a:xfrm>
          <a:off x="0" y="3474877"/>
          <a:ext cx="111252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Automated log backups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Network backups</a:t>
          </a:r>
        </a:p>
      </dsp:txBody>
      <dsp:txXfrm>
        <a:off x="0" y="3474877"/>
        <a:ext cx="11125200" cy="618930"/>
      </dsp:txXfrm>
    </dsp:sp>
    <dsp:sp modelId="{BC7A0E20-5EE6-43FD-B39F-AC1EA97D9D5E}">
      <dsp:nvSpPr>
        <dsp:cNvPr id="0" name=""/>
        <dsp:cNvSpPr/>
      </dsp:nvSpPr>
      <dsp:spPr>
        <a:xfrm>
          <a:off x="0" y="4093807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Centrally managed</a:t>
          </a:r>
        </a:p>
      </dsp:txBody>
      <dsp:txXfrm>
        <a:off x="26930" y="4120737"/>
        <a:ext cx="11071340" cy="497795"/>
      </dsp:txXfrm>
    </dsp:sp>
    <dsp:sp modelId="{B05BA7E8-8657-4202-B61C-7E1BC44AFACB}">
      <dsp:nvSpPr>
        <dsp:cNvPr id="0" name=""/>
        <dsp:cNvSpPr/>
      </dsp:nvSpPr>
      <dsp:spPr>
        <a:xfrm>
          <a:off x="0" y="4711702"/>
          <a:ext cx="11125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Flexible implementation on most SQL servers regardless of application type or data size</a:t>
          </a:r>
        </a:p>
      </dsp:txBody>
      <dsp:txXfrm>
        <a:off x="26930" y="4738632"/>
        <a:ext cx="11071340" cy="4977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A72D1-375F-406D-A9C2-0F546D4DFD7E}">
      <dsp:nvSpPr>
        <dsp:cNvPr id="0" name=""/>
        <dsp:cNvSpPr/>
      </dsp:nvSpPr>
      <dsp:spPr>
        <a:xfrm>
          <a:off x="0" y="522583"/>
          <a:ext cx="11125200" cy="887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Simple Recovery is not an option</a:t>
          </a:r>
        </a:p>
      </dsp:txBody>
      <dsp:txXfrm>
        <a:off x="43305" y="565888"/>
        <a:ext cx="11038590" cy="800504"/>
      </dsp:txXfrm>
    </dsp:sp>
    <dsp:sp modelId="{399B3F67-C8BB-4871-965E-8FDB954405AD}">
      <dsp:nvSpPr>
        <dsp:cNvPr id="0" name=""/>
        <dsp:cNvSpPr/>
      </dsp:nvSpPr>
      <dsp:spPr>
        <a:xfrm>
          <a:off x="0" y="1594018"/>
          <a:ext cx="11125200" cy="999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Truncating transaction Log</a:t>
          </a:r>
          <a:endParaRPr lang="en-US" sz="3600" kern="1200" dirty="0"/>
        </a:p>
      </dsp:txBody>
      <dsp:txXfrm>
        <a:off x="48776" y="1642794"/>
        <a:ext cx="11027648" cy="901620"/>
      </dsp:txXfrm>
    </dsp:sp>
    <dsp:sp modelId="{865618A0-BA86-4369-A3D0-6D03AF4E237F}">
      <dsp:nvSpPr>
        <dsp:cNvPr id="0" name=""/>
        <dsp:cNvSpPr/>
      </dsp:nvSpPr>
      <dsp:spPr>
        <a:xfrm>
          <a:off x="0" y="2777511"/>
          <a:ext cx="11125200" cy="8830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Shrinking data file</a:t>
          </a:r>
        </a:p>
      </dsp:txBody>
      <dsp:txXfrm>
        <a:off x="43108" y="2820619"/>
        <a:ext cx="11038984" cy="796846"/>
      </dsp:txXfrm>
    </dsp:sp>
    <dsp:sp modelId="{9D056425-4140-4631-BCA5-6E0E7F2A804B}">
      <dsp:nvSpPr>
        <dsp:cNvPr id="0" name=""/>
        <dsp:cNvSpPr/>
      </dsp:nvSpPr>
      <dsp:spPr>
        <a:xfrm>
          <a:off x="0" y="3844893"/>
          <a:ext cx="11125200" cy="966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Shrinking log file</a:t>
          </a:r>
        </a:p>
      </dsp:txBody>
      <dsp:txXfrm>
        <a:off x="47182" y="3892075"/>
        <a:ext cx="11030836" cy="8721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A72D1-375F-406D-A9C2-0F546D4DFD7E}">
      <dsp:nvSpPr>
        <dsp:cNvPr id="0" name=""/>
        <dsp:cNvSpPr/>
      </dsp:nvSpPr>
      <dsp:spPr>
        <a:xfrm>
          <a:off x="0" y="610226"/>
          <a:ext cx="10941393" cy="709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 dirty="0"/>
            <a:t>Don’t take everything you hear as true</a:t>
          </a:r>
          <a:endParaRPr lang="en-US" sz="4000" b="0" kern="1200" dirty="0"/>
        </a:p>
      </dsp:txBody>
      <dsp:txXfrm>
        <a:off x="34632" y="644858"/>
        <a:ext cx="10872129" cy="640179"/>
      </dsp:txXfrm>
    </dsp:sp>
    <dsp:sp modelId="{DF892CB7-A62E-4528-BB8A-52721E248DD6}">
      <dsp:nvSpPr>
        <dsp:cNvPr id="0" name=""/>
        <dsp:cNvSpPr/>
      </dsp:nvSpPr>
      <dsp:spPr>
        <a:xfrm>
          <a:off x="0" y="1503989"/>
          <a:ext cx="10941393" cy="679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Not tested: XML/Spatial indexes/</a:t>
          </a:r>
          <a:r>
            <a:rPr lang="en-US" sz="4000" b="0" kern="1200" dirty="0" err="1"/>
            <a:t>InMemory</a:t>
          </a:r>
          <a:endParaRPr lang="en-US" sz="4000" b="0" kern="1200" dirty="0"/>
        </a:p>
      </dsp:txBody>
      <dsp:txXfrm>
        <a:off x="33185" y="1537174"/>
        <a:ext cx="10875023" cy="613420"/>
      </dsp:txXfrm>
    </dsp:sp>
    <dsp:sp modelId="{19E3C465-2B84-4573-A42B-CCF198A58669}">
      <dsp:nvSpPr>
        <dsp:cNvPr id="0" name=""/>
        <dsp:cNvSpPr/>
      </dsp:nvSpPr>
      <dsp:spPr>
        <a:xfrm>
          <a:off x="0" y="2368100"/>
          <a:ext cx="10941393" cy="709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 dirty="0"/>
            <a:t>Better with each release</a:t>
          </a:r>
        </a:p>
      </dsp:txBody>
      <dsp:txXfrm>
        <a:off x="34623" y="2402723"/>
        <a:ext cx="10872147" cy="640005"/>
      </dsp:txXfrm>
    </dsp:sp>
    <dsp:sp modelId="{DFBC9416-1F8B-4B58-82F3-416AD0DFB0F8}">
      <dsp:nvSpPr>
        <dsp:cNvPr id="0" name=""/>
        <dsp:cNvSpPr/>
      </dsp:nvSpPr>
      <dsp:spPr>
        <a:xfrm>
          <a:off x="0" y="3261671"/>
          <a:ext cx="10941393" cy="753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 dirty="0"/>
            <a:t>Keep up to date</a:t>
          </a:r>
        </a:p>
      </dsp:txBody>
      <dsp:txXfrm>
        <a:off x="36768" y="3298439"/>
        <a:ext cx="10867857" cy="679660"/>
      </dsp:txXfrm>
    </dsp:sp>
    <dsp:sp modelId="{B996D7A2-7D12-4D19-8FD6-CB2EAF6604E5}">
      <dsp:nvSpPr>
        <dsp:cNvPr id="0" name=""/>
        <dsp:cNvSpPr/>
      </dsp:nvSpPr>
      <dsp:spPr>
        <a:xfrm>
          <a:off x="0" y="4199188"/>
          <a:ext cx="10941393" cy="753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0" kern="1200" dirty="0"/>
            <a:t>Engage with user groups</a:t>
          </a:r>
        </a:p>
      </dsp:txBody>
      <dsp:txXfrm>
        <a:off x="36767" y="4235955"/>
        <a:ext cx="10867859" cy="6796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311423" y="0"/>
          <a:ext cx="5378603" cy="1523999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Blog:  </a:t>
          </a:r>
          <a:r>
            <a:rPr lang="en-US" sz="2800" b="1" kern="1200" dirty="0"/>
            <a:t>www.SQLfeatures.com</a:t>
          </a:r>
          <a:r>
            <a:rPr lang="en-US" sz="3200" b="1" kern="1200" dirty="0"/>
            <a:t> </a:t>
          </a:r>
        </a:p>
      </dsp:txBody>
      <dsp:txXfrm>
        <a:off x="1099101" y="223184"/>
        <a:ext cx="3803247" cy="1077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5685-DA2B-40D8-8A5E-4CA8B8C3253C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3F7F-522B-4841-9624-8996038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50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7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10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23F7F-522B-4841-9624-8996038EA7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504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23F7F-522B-4841-9624-8996038EA7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62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2FC564-3DFE-44C1-8DD2-A9D80977F7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98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EDB670-C6AB-471A-A7D8-55EB47EBE9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093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23F7F-522B-4841-9624-8996038EA7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087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9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779" y="2895600"/>
            <a:ext cx="6094413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12188825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9779" y="457201"/>
            <a:ext cx="10238613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1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1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0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1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69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1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10238613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62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20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9779" y="4003302"/>
            <a:ext cx="6094413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88825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5917" y="182880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2365" y="1990078"/>
            <a:ext cx="11250285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6533210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7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3244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653244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80" y="1463040"/>
            <a:ext cx="4507326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5472275" y="1463040"/>
            <a:ext cx="6240425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70483" y="0"/>
            <a:ext cx="5218341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779" y="1600200"/>
            <a:ext cx="6094413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777" y="275208"/>
            <a:ext cx="6094413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779" y="228600"/>
            <a:ext cx="10238613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779" y="1463040"/>
            <a:ext cx="10238613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9779" y="6543676"/>
            <a:ext cx="195529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7CFDF7C-8015-473F-9254-6142903838CD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2371" y="6543676"/>
            <a:ext cx="544688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2861" y="6543676"/>
            <a:ext cx="1168096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E077-0E52-48BD-B574-431BE7A4E297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w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8615" y="5105400"/>
            <a:ext cx="4486020" cy="136879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Prakash Heda</a:t>
            </a:r>
          </a:p>
          <a:p>
            <a:r>
              <a:rPr lang="en-US" sz="2600" dirty="0">
                <a:solidFill>
                  <a:srgbClr val="FFC000"/>
                </a:solidFill>
              </a:rPr>
              <a:t>www.sqlfeatures.com</a:t>
            </a:r>
          </a:p>
          <a:p>
            <a:r>
              <a:rPr lang="en-US" sz="2600" dirty="0">
                <a:solidFill>
                  <a:srgbClr val="FFC000"/>
                </a:solidFill>
              </a:rPr>
              <a:t>www.advent.com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099" y="533400"/>
            <a:ext cx="11600302" cy="8381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4000" b="0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Re-Indexing - The Quest For Ultimate Automation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12" y="3581400"/>
            <a:ext cx="109279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/>
              <a:t>SQLSaturday – Orange County </a:t>
            </a:r>
            <a:r>
              <a:rPr lang="en-US" sz="3000" b="1" dirty="0"/>
              <a:t>– Apr 01, 2017</a:t>
            </a:r>
          </a:p>
        </p:txBody>
      </p:sp>
    </p:spTree>
    <p:extLst>
      <p:ext uri="{BB962C8B-B14F-4D97-AF65-F5344CB8AC3E}">
        <p14:creationId xmlns:p14="http://schemas.microsoft.com/office/powerpoint/2010/main" val="234029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5000" b="1" dirty="0"/>
              <a:t>Key Features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99596859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658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31241429"/>
              </p:ext>
            </p:extLst>
          </p:nvPr>
        </p:nvGraphicFramePr>
        <p:xfrm>
          <a:off x="531812" y="7620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5000" b="1" dirty="0"/>
              <a:t>Key Features continued…</a:t>
            </a:r>
          </a:p>
        </p:txBody>
      </p:sp>
    </p:spTree>
    <p:extLst>
      <p:ext uri="{BB962C8B-B14F-4D97-AF65-F5344CB8AC3E}">
        <p14:creationId xmlns:p14="http://schemas.microsoft.com/office/powerpoint/2010/main" val="1659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14347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sz="5000" b="1" dirty="0"/>
              <a:t>Re-Indexing – What not to do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9770423"/>
              </p:ext>
            </p:extLst>
          </p:nvPr>
        </p:nvGraphicFramePr>
        <p:xfrm>
          <a:off x="455612" y="990600"/>
          <a:ext cx="11125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5103812" y="5934670"/>
            <a:ext cx="6705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Let’s review a Script </a:t>
            </a:r>
          </a:p>
        </p:txBody>
      </p:sp>
    </p:spTree>
    <p:extLst>
      <p:ext uri="{BB962C8B-B14F-4D97-AF65-F5344CB8AC3E}">
        <p14:creationId xmlns:p14="http://schemas.microsoft.com/office/powerpoint/2010/main" val="300026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sz="5000" b="1" dirty="0"/>
              <a:t>Takeaway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30386516"/>
              </p:ext>
            </p:extLst>
          </p:nvPr>
        </p:nvGraphicFramePr>
        <p:xfrm>
          <a:off x="334619" y="762000"/>
          <a:ext cx="10941393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71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5898" y="3149601"/>
            <a:ext cx="10969943" cy="233171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 &amp; A</a:t>
            </a:r>
            <a:endParaRPr lang="en-US" sz="7200" dirty="0"/>
          </a:p>
        </p:txBody>
      </p:sp>
      <p:pic>
        <p:nvPicPr>
          <p:cNvPr id="1026" name="Picture 2" descr="C:\Users\Prakash\AppData\Local\Microsoft\Windows\Temporary Internet Files\Content.IE5\19D9BBXL\MP900438778[1]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 trans="52000" crackSpacing="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4" y="609600"/>
            <a:ext cx="5808662" cy="5808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67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8312" y="2539013"/>
            <a:ext cx="6362700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isometricOffAxis1Righ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all" spc="0" normalizeH="0" baseline="0" noProof="0" dirty="0">
                <a:ln/>
                <a:solidFill>
                  <a:srgbClr val="F7BD40">
                    <a:lumMod val="60000"/>
                    <a:lumOff val="40000"/>
                  </a:srgbClr>
                </a:solidFill>
                <a:effectLst>
                  <a:outerShdw blurRad="19685" dist="12700" dir="5400000" algn="tl" rotWithShape="0">
                    <a:srgbClr val="4A5A7A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Corbel"/>
                <a:ea typeface="+mn-ea"/>
                <a:cs typeface="+mn-cs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 rot="21067497">
            <a:off x="5778032" y="4085329"/>
            <a:ext cx="5049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7BD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For attending this session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7BD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…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-230188" y="884395"/>
          <a:ext cx="609600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5598318" y="881546"/>
          <a:ext cx="6705600" cy="1314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6"/>
          <p:cNvSpPr/>
          <p:nvPr/>
        </p:nvSpPr>
        <p:spPr>
          <a:xfrm>
            <a:off x="608012" y="152400"/>
            <a:ext cx="10896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SQLSaturday – Orange County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– April 1, 2017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612" y="58453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dbl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>
                <a:solidFill>
                  <a:srgbClr val="0000FF"/>
                </a:solidFill>
              </a:uFill>
              <a:latin typeface="Corbe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212" y="5854535"/>
            <a:ext cx="1104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Don’t forget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Speaker Evaluation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….much appreciated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4212" y="4858030"/>
            <a:ext cx="403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Twitter @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PrakashHeda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58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Please Support Our Sponsors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9" y="4879698"/>
            <a:ext cx="2321907" cy="8194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61" y="3371610"/>
            <a:ext cx="2321684" cy="1153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06" y="3309882"/>
            <a:ext cx="2821812" cy="99593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80684" y="1333364"/>
            <a:ext cx="8092350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Saturday is made possible with the generous support of these sponsors. 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support them by opting-in and visiting them in the sponsor area.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556" y="2123034"/>
            <a:ext cx="5181341" cy="922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4" y="4227501"/>
            <a:ext cx="2171575" cy="766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38" y="528739"/>
            <a:ext cx="1412089" cy="52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97" y="1766958"/>
            <a:ext cx="2117301" cy="2164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44" y="4505019"/>
            <a:ext cx="2089768" cy="7375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59" y="5975160"/>
            <a:ext cx="2495292" cy="3782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07" y="5745232"/>
            <a:ext cx="1618626" cy="647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37" y="5911278"/>
            <a:ext cx="2856756" cy="495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24" y="4867191"/>
            <a:ext cx="3964167" cy="4335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44" y="1976834"/>
            <a:ext cx="2152089" cy="2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Local User Groups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37486" y="3299838"/>
            <a:ext cx="9313852" cy="30154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 Angeles User Group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2399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Thursday of each odd month</a:t>
            </a:r>
            <a:endParaRPr kumimoji="0" lang="en-US" sz="23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sql.la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Malibu User Group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1999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Wednesday of each month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sqlmalibu.pass.org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San Diego User Group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999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3</a:t>
            </a:r>
            <a:r>
              <a:rPr kumimoji="0" lang="en-US" sz="1999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Thursday of each month</a:t>
            </a: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meetup.com/</a:t>
            </a:r>
            <a:r>
              <a:rPr kumimoji="0" lang="en-US" sz="1799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sdsqlug</a:t>
            </a:r>
            <a:endParaRPr kumimoji="0" lang="en-US" sz="1799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meetup.com/</a:t>
            </a:r>
            <a:r>
              <a:rPr kumimoji="0" lang="en-US" sz="1799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sdsqlbig</a:t>
            </a: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 Angeles - Korean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Other Tuesday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sqlangeles.pass.org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3398" y="1716611"/>
            <a:ext cx="9313852" cy="17231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Orange County User Group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399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r>
              <a: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Thursday of each month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bigpass.pass.org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43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224" y="54102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E-Mail/FB/LinkedIn: Prakash@SQLfeatures.com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811" y="3810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Blog: www.SQLfeatures.com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        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Twitter:@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PrakashHeda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10555" y="20574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Manager-IT(Database) at SS&amp;C Advent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24" y="381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Prakash Heda                        </a:t>
            </a:r>
            <a:r>
              <a:rPr lang="en-US" sz="4000" b="1" dirty="0">
                <a:solidFill>
                  <a:srgbClr val="FFFFFF">
                    <a:lumMod val="95000"/>
                  </a:srgbClr>
                </a:solidFill>
              </a:rPr>
              <a:t>MCDBA/MCITP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1752600"/>
            <a:ext cx="1447800" cy="142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1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57033" y="290224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j-ea"/>
              </a:rPr>
              <a:t>Session Downloads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24" y="4713453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995" y="4802065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Speaker Evaluation: </a:t>
            </a:r>
            <a:r>
              <a:rPr lang="en-US" sz="3200" dirty="0"/>
              <a:t>https://goo.gl/1JkPaO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-1588" y="1524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444" y="1596368"/>
            <a:ext cx="10972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Presentation slides: http://sqlfeatures.com (Need Flash to view)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81" y="3087093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995" y="3161633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Scripts: </a:t>
            </a:r>
            <a:r>
              <a:rPr lang="en-US" sz="2400" b="1" dirty="0">
                <a:solidFill>
                  <a:srgbClr val="FFFFFF"/>
                </a:solidFill>
              </a:rPr>
              <a:t>https://github.com/hedaprakash/SmartReindexing/archive/master.zip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00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4500" b="1" dirty="0"/>
              <a:t>Agenda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62773157"/>
              </p:ext>
            </p:extLst>
          </p:nvPr>
        </p:nvGraphicFramePr>
        <p:xfrm>
          <a:off x="378618" y="990600"/>
          <a:ext cx="11125200" cy="5668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022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4394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sz="5000" b="1" dirty="0"/>
              <a:t>Re-Indexing &amp; Outages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32717218"/>
              </p:ext>
            </p:extLst>
          </p:nvPr>
        </p:nvGraphicFramePr>
        <p:xfrm>
          <a:off x="531812" y="1143000"/>
          <a:ext cx="11201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866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152400"/>
            <a:ext cx="10238613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5000" b="1" dirty="0"/>
              <a:t>Design Considerations</a:t>
            </a:r>
            <a:endParaRPr lang="en-US" sz="5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1202587"/>
              </p:ext>
            </p:extLst>
          </p:nvPr>
        </p:nvGraphicFramePr>
        <p:xfrm>
          <a:off x="378618" y="9144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864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4500" b="1" dirty="0"/>
              <a:t>Challenges with current processes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99679037"/>
              </p:ext>
            </p:extLst>
          </p:nvPr>
        </p:nvGraphicFramePr>
        <p:xfrm>
          <a:off x="378618" y="9144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11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12523</TotalTime>
  <Words>535</Words>
  <Application>Microsoft Office PowerPoint</Application>
  <PresentationFormat>Custom</PresentationFormat>
  <Paragraphs>120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Tahoma</vt:lpstr>
      <vt:lpstr>Tunga</vt:lpstr>
      <vt:lpstr>Wingdings</vt:lpstr>
      <vt:lpstr>Mylar</vt:lpstr>
      <vt:lpstr>Office Theme</vt:lpstr>
      <vt:lpstr>PowerPoint Presentation</vt:lpstr>
      <vt:lpstr>Please Support Our Sponsors</vt:lpstr>
      <vt:lpstr>Local User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MacWin</dc:creator>
  <cp:lastModifiedBy>Prakash Heda</cp:lastModifiedBy>
  <cp:revision>480</cp:revision>
  <dcterms:created xsi:type="dcterms:W3CDTF">2012-01-06T03:29:32Z</dcterms:created>
  <dcterms:modified xsi:type="dcterms:W3CDTF">2017-04-01T13:54:26Z</dcterms:modified>
</cp:coreProperties>
</file>