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</p:sldMasterIdLst>
  <p:notesMasterIdLst>
    <p:notesMasterId r:id="rId7"/>
  </p:notesMasterIdLst>
  <p:sldIdLst>
    <p:sldId id="438" r:id="rId3"/>
    <p:sldId id="459" r:id="rId4"/>
    <p:sldId id="457" r:id="rId5"/>
    <p:sldId id="436" r:id="rId6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2" userDrawn="1">
          <p15:clr>
            <a:srgbClr val="A4A3A4"/>
          </p15:clr>
        </p15:guide>
        <p15:guide id="2" pos="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AA0"/>
    <a:srgbClr val="323F4F"/>
    <a:srgbClr val="E8ECEF"/>
    <a:srgbClr val="B5121B"/>
    <a:srgbClr val="666666"/>
    <a:srgbClr val="D52B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00" autoAdjust="0"/>
    <p:restoredTop sz="93997" autoAdjust="0"/>
  </p:normalViewPr>
  <p:slideViewPr>
    <p:cSldViewPr showGuides="1">
      <p:cViewPr varScale="1">
        <p:scale>
          <a:sx n="95" d="100"/>
          <a:sy n="95" d="100"/>
        </p:scale>
        <p:origin x="1314" y="66"/>
      </p:cViewPr>
      <p:guideLst>
        <p:guide orient="horz" pos="2172"/>
        <p:guide pos="8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ankang Han" userId="6ac6469c41a52910" providerId="LiveId" clId="{24605BAC-A353-43EC-8454-FF0B063635CF}"/>
    <pc:docChg chg="undo custSel addSld delSld modSld">
      <pc:chgData name="Jiankang Han" userId="6ac6469c41a52910" providerId="LiveId" clId="{24605BAC-A353-43EC-8454-FF0B063635CF}" dt="2023-09-27T07:00:28.818" v="583" actId="20577"/>
      <pc:docMkLst>
        <pc:docMk/>
      </pc:docMkLst>
      <pc:sldChg chg="modSp mod">
        <pc:chgData name="Jiankang Han" userId="6ac6469c41a52910" providerId="LiveId" clId="{24605BAC-A353-43EC-8454-FF0B063635CF}" dt="2023-09-27T07:00:28.818" v="583" actId="20577"/>
        <pc:sldMkLst>
          <pc:docMk/>
          <pc:sldMk cId="0" sldId="457"/>
        </pc:sldMkLst>
        <pc:spChg chg="mod">
          <ac:chgData name="Jiankang Han" userId="6ac6469c41a52910" providerId="LiveId" clId="{24605BAC-A353-43EC-8454-FF0B063635CF}" dt="2023-09-27T07:00:28.818" v="583" actId="20577"/>
          <ac:spMkLst>
            <pc:docMk/>
            <pc:sldMk cId="0" sldId="457"/>
            <ac:spMk id="2" creationId="{E49C600A-0698-2AAC-3BDE-47F9633E1981}"/>
          </ac:spMkLst>
        </pc:spChg>
        <pc:spChg chg="mod">
          <ac:chgData name="Jiankang Han" userId="6ac6469c41a52910" providerId="LiveId" clId="{24605BAC-A353-43EC-8454-FF0B063635CF}" dt="2023-09-27T06:48:08.141" v="344" actId="20577"/>
          <ac:spMkLst>
            <pc:docMk/>
            <pc:sldMk cId="0" sldId="457"/>
            <ac:spMk id="5" creationId="{3E9A89D7-6E46-DF3C-36CB-F455FDA250D0}"/>
          </ac:spMkLst>
        </pc:spChg>
      </pc:sldChg>
      <pc:sldChg chg="add del">
        <pc:chgData name="Jiankang Han" userId="6ac6469c41a52910" providerId="LiveId" clId="{24605BAC-A353-43EC-8454-FF0B063635CF}" dt="2023-09-27T06:48:24.391" v="348"/>
        <pc:sldMkLst>
          <pc:docMk/>
          <pc:sldMk cId="307881975" sldId="458"/>
        </pc:sldMkLst>
      </pc:sldChg>
      <pc:sldChg chg="add del">
        <pc:chgData name="Jiankang Han" userId="6ac6469c41a52910" providerId="LiveId" clId="{24605BAC-A353-43EC-8454-FF0B063635CF}" dt="2023-09-27T06:48:36.113" v="350"/>
        <pc:sldMkLst>
          <pc:docMk/>
          <pc:sldMk cId="1075707335" sldId="458"/>
        </pc:sldMkLst>
      </pc:sldChg>
      <pc:sldChg chg="del">
        <pc:chgData name="Jiankang Han" userId="6ac6469c41a52910" providerId="LiveId" clId="{24605BAC-A353-43EC-8454-FF0B063635CF}" dt="2023-09-27T06:44:30.117" v="0" actId="47"/>
        <pc:sldMkLst>
          <pc:docMk/>
          <pc:sldMk cId="1769300059" sldId="458"/>
        </pc:sldMkLst>
      </pc:sldChg>
      <pc:sldChg chg="add del">
        <pc:chgData name="Jiankang Han" userId="6ac6469c41a52910" providerId="LiveId" clId="{24605BAC-A353-43EC-8454-FF0B063635CF}" dt="2023-09-27T06:48:20.046" v="346"/>
        <pc:sldMkLst>
          <pc:docMk/>
          <pc:sldMk cId="2074882734" sldId="458"/>
        </pc:sldMkLst>
      </pc:sldChg>
      <pc:sldChg chg="new del">
        <pc:chgData name="Jiankang Han" userId="6ac6469c41a52910" providerId="LiveId" clId="{24605BAC-A353-43EC-8454-FF0B063635CF}" dt="2023-09-27T06:48:48.267" v="353" actId="47"/>
        <pc:sldMkLst>
          <pc:docMk/>
          <pc:sldMk cId="2769775137" sldId="458"/>
        </pc:sldMkLst>
      </pc:sldChg>
      <pc:sldChg chg="del">
        <pc:chgData name="Jiankang Han" userId="6ac6469c41a52910" providerId="LiveId" clId="{24605BAC-A353-43EC-8454-FF0B063635CF}" dt="2023-09-27T06:45:17.283" v="1" actId="47"/>
        <pc:sldMkLst>
          <pc:docMk/>
          <pc:sldMk cId="793249557" sldId="459"/>
        </pc:sldMkLst>
      </pc:sldChg>
      <pc:sldChg chg="addSp delSp modSp add mod">
        <pc:chgData name="Jiankang Han" userId="6ac6469c41a52910" providerId="LiveId" clId="{24605BAC-A353-43EC-8454-FF0B063635CF}" dt="2023-09-27T06:57:06.342" v="553" actId="20577"/>
        <pc:sldMkLst>
          <pc:docMk/>
          <pc:sldMk cId="2922804786" sldId="459"/>
        </pc:sldMkLst>
        <pc:spChg chg="del">
          <ac:chgData name="Jiankang Han" userId="6ac6469c41a52910" providerId="LiveId" clId="{24605BAC-A353-43EC-8454-FF0B063635CF}" dt="2023-09-27T06:48:56.795" v="355" actId="478"/>
          <ac:spMkLst>
            <pc:docMk/>
            <pc:sldMk cId="2922804786" sldId="459"/>
            <ac:spMk id="2" creationId="{E49C600A-0698-2AAC-3BDE-47F9633E1981}"/>
          </ac:spMkLst>
        </pc:spChg>
        <pc:spChg chg="mod">
          <ac:chgData name="Jiankang Han" userId="6ac6469c41a52910" providerId="LiveId" clId="{24605BAC-A353-43EC-8454-FF0B063635CF}" dt="2023-09-27T06:54:18.792" v="523" actId="20577"/>
          <ac:spMkLst>
            <pc:docMk/>
            <pc:sldMk cId="2922804786" sldId="459"/>
            <ac:spMk id="4" creationId="{00000000-0000-0000-0000-000000000000}"/>
          </ac:spMkLst>
        </pc:spChg>
        <pc:spChg chg="del">
          <ac:chgData name="Jiankang Han" userId="6ac6469c41a52910" providerId="LiveId" clId="{24605BAC-A353-43EC-8454-FF0B063635CF}" dt="2023-09-27T06:48:58.246" v="356" actId="478"/>
          <ac:spMkLst>
            <pc:docMk/>
            <pc:sldMk cId="2922804786" sldId="459"/>
            <ac:spMk id="5" creationId="{3E9A89D7-6E46-DF3C-36CB-F455FDA250D0}"/>
          </ac:spMkLst>
        </pc:spChg>
        <pc:spChg chg="add mod">
          <ac:chgData name="Jiankang Han" userId="6ac6469c41a52910" providerId="LiveId" clId="{24605BAC-A353-43EC-8454-FF0B063635CF}" dt="2023-09-27T06:57:06.342" v="553" actId="20577"/>
          <ac:spMkLst>
            <pc:docMk/>
            <pc:sldMk cId="2922804786" sldId="459"/>
            <ac:spMk id="6" creationId="{842215C2-E171-B03E-604E-5FE221987607}"/>
          </ac:spMkLst>
        </pc:spChg>
        <pc:spChg chg="mod">
          <ac:chgData name="Jiankang Han" userId="6ac6469c41a52910" providerId="LiveId" clId="{24605BAC-A353-43EC-8454-FF0B063635CF}" dt="2023-09-27T06:56:13.475" v="550"/>
          <ac:spMkLst>
            <pc:docMk/>
            <pc:sldMk cId="2922804786" sldId="459"/>
            <ac:spMk id="9" creationId="{CB83E0F8-8365-1973-FEF2-F33085B79D03}"/>
          </ac:spMkLst>
        </pc:spChg>
        <pc:spChg chg="mod">
          <ac:chgData name="Jiankang Han" userId="6ac6469c41a52910" providerId="LiveId" clId="{24605BAC-A353-43EC-8454-FF0B063635CF}" dt="2023-09-27T06:56:13.475" v="550"/>
          <ac:spMkLst>
            <pc:docMk/>
            <pc:sldMk cId="2922804786" sldId="459"/>
            <ac:spMk id="11" creationId="{4435C686-E715-F977-C78F-D9086749FD9D}"/>
          </ac:spMkLst>
        </pc:spChg>
        <pc:spChg chg="mod">
          <ac:chgData name="Jiankang Han" userId="6ac6469c41a52910" providerId="LiveId" clId="{24605BAC-A353-43EC-8454-FF0B063635CF}" dt="2023-09-27T06:56:13.475" v="550"/>
          <ac:spMkLst>
            <pc:docMk/>
            <pc:sldMk cId="2922804786" sldId="459"/>
            <ac:spMk id="12" creationId="{93C9287C-4DEB-998E-457A-3ED7DC220CC7}"/>
          </ac:spMkLst>
        </pc:spChg>
        <pc:spChg chg="mod">
          <ac:chgData name="Jiankang Han" userId="6ac6469c41a52910" providerId="LiveId" clId="{24605BAC-A353-43EC-8454-FF0B063635CF}" dt="2023-09-27T06:56:13.475" v="550"/>
          <ac:spMkLst>
            <pc:docMk/>
            <pc:sldMk cId="2922804786" sldId="459"/>
            <ac:spMk id="13" creationId="{FB89E491-A72E-2D7F-ACD0-A63F6F817AA1}"/>
          </ac:spMkLst>
        </pc:spChg>
        <pc:spChg chg="mod">
          <ac:chgData name="Jiankang Han" userId="6ac6469c41a52910" providerId="LiveId" clId="{24605BAC-A353-43EC-8454-FF0B063635CF}" dt="2023-09-27T06:56:13.475" v="550"/>
          <ac:spMkLst>
            <pc:docMk/>
            <pc:sldMk cId="2922804786" sldId="459"/>
            <ac:spMk id="23" creationId="{BABBC5D4-7C3D-C473-8EE2-646C7F01E138}"/>
          </ac:spMkLst>
        </pc:spChg>
        <pc:spChg chg="mod">
          <ac:chgData name="Jiankang Han" userId="6ac6469c41a52910" providerId="LiveId" clId="{24605BAC-A353-43EC-8454-FF0B063635CF}" dt="2023-09-27T06:56:13.475" v="550"/>
          <ac:spMkLst>
            <pc:docMk/>
            <pc:sldMk cId="2922804786" sldId="459"/>
            <ac:spMk id="24" creationId="{50DF826C-F4D0-5D5F-689E-69E9595830A6}"/>
          </ac:spMkLst>
        </pc:spChg>
        <pc:spChg chg="mod">
          <ac:chgData name="Jiankang Han" userId="6ac6469c41a52910" providerId="LiveId" clId="{24605BAC-A353-43EC-8454-FF0B063635CF}" dt="2023-09-27T06:56:13.475" v="550"/>
          <ac:spMkLst>
            <pc:docMk/>
            <pc:sldMk cId="2922804786" sldId="459"/>
            <ac:spMk id="25" creationId="{DB315752-EAF5-AFC6-4ABC-8C6156189FC4}"/>
          </ac:spMkLst>
        </pc:spChg>
        <pc:grpChg chg="add mod">
          <ac:chgData name="Jiankang Han" userId="6ac6469c41a52910" providerId="LiveId" clId="{24605BAC-A353-43EC-8454-FF0B063635CF}" dt="2023-09-27T06:56:28.282" v="552" actId="1076"/>
          <ac:grpSpMkLst>
            <pc:docMk/>
            <pc:sldMk cId="2922804786" sldId="459"/>
            <ac:grpSpMk id="8" creationId="{B86FC59A-8027-FD14-69D1-2A57AA42D398}"/>
          </ac:grpSpMkLst>
        </pc:grpChg>
        <pc:grpChg chg="mod">
          <ac:chgData name="Jiankang Han" userId="6ac6469c41a52910" providerId="LiveId" clId="{24605BAC-A353-43EC-8454-FF0B063635CF}" dt="2023-09-27T06:56:13.475" v="550"/>
          <ac:grpSpMkLst>
            <pc:docMk/>
            <pc:sldMk cId="2922804786" sldId="459"/>
            <ac:grpSpMk id="10" creationId="{BB594413-453E-EB1C-9EFA-A267B9CBCBBA}"/>
          </ac:grpSpMkLst>
        </pc:grpChg>
        <pc:grpChg chg="mod">
          <ac:chgData name="Jiankang Han" userId="6ac6469c41a52910" providerId="LiveId" clId="{24605BAC-A353-43EC-8454-FF0B063635CF}" dt="2023-09-27T06:56:13.475" v="550"/>
          <ac:grpSpMkLst>
            <pc:docMk/>
            <pc:sldMk cId="2922804786" sldId="459"/>
            <ac:grpSpMk id="15" creationId="{349DF11A-C510-5670-6762-0BE9E117AD8A}"/>
          </ac:grpSpMkLst>
        </pc:grpChg>
        <pc:grpChg chg="mod">
          <ac:chgData name="Jiankang Han" userId="6ac6469c41a52910" providerId="LiveId" clId="{24605BAC-A353-43EC-8454-FF0B063635CF}" dt="2023-09-27T06:56:13.475" v="550"/>
          <ac:grpSpMkLst>
            <pc:docMk/>
            <pc:sldMk cId="2922804786" sldId="459"/>
            <ac:grpSpMk id="17" creationId="{C74A43B5-CE02-F1DE-119A-403F92368C8D}"/>
          </ac:grpSpMkLst>
        </pc:grpChg>
        <pc:grpChg chg="mod">
          <ac:chgData name="Jiankang Han" userId="6ac6469c41a52910" providerId="LiveId" clId="{24605BAC-A353-43EC-8454-FF0B063635CF}" dt="2023-09-27T06:56:13.475" v="550"/>
          <ac:grpSpMkLst>
            <pc:docMk/>
            <pc:sldMk cId="2922804786" sldId="459"/>
            <ac:grpSpMk id="19" creationId="{034ED64D-ED9E-B6C4-13DE-C014546E7290}"/>
          </ac:grpSpMkLst>
        </pc:grpChg>
        <pc:graphicFrameChg chg="add mod modGraphic">
          <ac:chgData name="Jiankang Han" userId="6ac6469c41a52910" providerId="LiveId" clId="{24605BAC-A353-43EC-8454-FF0B063635CF}" dt="2023-09-27T06:55:31.791" v="549" actId="1076"/>
          <ac:graphicFrameMkLst>
            <pc:docMk/>
            <pc:sldMk cId="2922804786" sldId="459"/>
            <ac:graphicFrameMk id="7" creationId="{EF5311A3-5134-7E01-DFE8-40A2387637BF}"/>
          </ac:graphicFrameMkLst>
        </pc:graphicFrameChg>
        <pc:picChg chg="mod">
          <ac:chgData name="Jiankang Han" userId="6ac6469c41a52910" providerId="LiveId" clId="{24605BAC-A353-43EC-8454-FF0B063635CF}" dt="2023-09-27T06:56:13.475" v="550"/>
          <ac:picMkLst>
            <pc:docMk/>
            <pc:sldMk cId="2922804786" sldId="459"/>
            <ac:picMk id="14" creationId="{F1C7826E-5609-2332-8874-B41EA8702963}"/>
          </ac:picMkLst>
        </pc:picChg>
        <pc:picChg chg="mod">
          <ac:chgData name="Jiankang Han" userId="6ac6469c41a52910" providerId="LiveId" clId="{24605BAC-A353-43EC-8454-FF0B063635CF}" dt="2023-09-27T06:56:13.475" v="550"/>
          <ac:picMkLst>
            <pc:docMk/>
            <pc:sldMk cId="2922804786" sldId="459"/>
            <ac:picMk id="16" creationId="{6859507E-A981-EF90-4029-519B36B8CBAA}"/>
          </ac:picMkLst>
        </pc:picChg>
        <pc:picChg chg="mod">
          <ac:chgData name="Jiankang Han" userId="6ac6469c41a52910" providerId="LiveId" clId="{24605BAC-A353-43EC-8454-FF0B063635CF}" dt="2023-09-27T06:56:13.475" v="550"/>
          <ac:picMkLst>
            <pc:docMk/>
            <pc:sldMk cId="2922804786" sldId="459"/>
            <ac:picMk id="18" creationId="{57DC4AAA-4BCE-D369-E9D3-093FE059C82F}"/>
          </ac:picMkLst>
        </pc:picChg>
        <pc:picChg chg="mod">
          <ac:chgData name="Jiankang Han" userId="6ac6469c41a52910" providerId="LiveId" clId="{24605BAC-A353-43EC-8454-FF0B063635CF}" dt="2023-09-27T06:56:13.475" v="550"/>
          <ac:picMkLst>
            <pc:docMk/>
            <pc:sldMk cId="2922804786" sldId="459"/>
            <ac:picMk id="26" creationId="{C74DC6FB-8E45-2738-624C-CAE6E764D974}"/>
          </ac:picMkLst>
        </pc:picChg>
        <pc:picChg chg="mod">
          <ac:chgData name="Jiankang Han" userId="6ac6469c41a52910" providerId="LiveId" clId="{24605BAC-A353-43EC-8454-FF0B063635CF}" dt="2023-09-27T06:56:13.475" v="550"/>
          <ac:picMkLst>
            <pc:docMk/>
            <pc:sldMk cId="2922804786" sldId="459"/>
            <ac:picMk id="27" creationId="{70B42B4F-36B7-8D1D-A584-FA673AB31A05}"/>
          </ac:picMkLst>
        </pc:picChg>
        <pc:picChg chg="mod">
          <ac:chgData name="Jiankang Han" userId="6ac6469c41a52910" providerId="LiveId" clId="{24605BAC-A353-43EC-8454-FF0B063635CF}" dt="2023-09-27T06:56:13.475" v="550"/>
          <ac:picMkLst>
            <pc:docMk/>
            <pc:sldMk cId="2922804786" sldId="459"/>
            <ac:picMk id="28" creationId="{17F8C2B1-9C08-D90C-D7BA-191BB4BBC32D}"/>
          </ac:picMkLst>
        </pc:picChg>
        <pc:picChg chg="mod">
          <ac:chgData name="Jiankang Han" userId="6ac6469c41a52910" providerId="LiveId" clId="{24605BAC-A353-43EC-8454-FF0B063635CF}" dt="2023-09-27T06:56:13.475" v="550"/>
          <ac:picMkLst>
            <pc:docMk/>
            <pc:sldMk cId="2922804786" sldId="459"/>
            <ac:picMk id="29" creationId="{5C968EB6-AD3D-2CEA-55AE-14103F65AA3F}"/>
          </ac:picMkLst>
        </pc:picChg>
        <pc:picChg chg="mod">
          <ac:chgData name="Jiankang Han" userId="6ac6469c41a52910" providerId="LiveId" clId="{24605BAC-A353-43EC-8454-FF0B063635CF}" dt="2023-09-27T06:56:13.475" v="550"/>
          <ac:picMkLst>
            <pc:docMk/>
            <pc:sldMk cId="2922804786" sldId="459"/>
            <ac:picMk id="30" creationId="{3E569BC9-ACD8-60E8-7E21-4DF6F8313BB2}"/>
          </ac:picMkLst>
        </pc:picChg>
        <pc:picChg chg="mod">
          <ac:chgData name="Jiankang Han" userId="6ac6469c41a52910" providerId="LiveId" clId="{24605BAC-A353-43EC-8454-FF0B063635CF}" dt="2023-09-27T06:56:13.475" v="550"/>
          <ac:picMkLst>
            <pc:docMk/>
            <pc:sldMk cId="2922804786" sldId="459"/>
            <ac:picMk id="31" creationId="{5ADCCA5A-A4F5-2D38-3050-7ABF4475FED5}"/>
          </ac:picMkLst>
        </pc:picChg>
        <pc:cxnChg chg="mod">
          <ac:chgData name="Jiankang Han" userId="6ac6469c41a52910" providerId="LiveId" clId="{24605BAC-A353-43EC-8454-FF0B063635CF}" dt="2023-09-27T06:56:13.475" v="550"/>
          <ac:cxnSpMkLst>
            <pc:docMk/>
            <pc:sldMk cId="2922804786" sldId="459"/>
            <ac:cxnSpMk id="20" creationId="{FB13219A-EB33-78C9-EBE6-7DD729A160D9}"/>
          </ac:cxnSpMkLst>
        </pc:cxnChg>
        <pc:cxnChg chg="mod">
          <ac:chgData name="Jiankang Han" userId="6ac6469c41a52910" providerId="LiveId" clId="{24605BAC-A353-43EC-8454-FF0B063635CF}" dt="2023-09-27T06:56:13.475" v="550"/>
          <ac:cxnSpMkLst>
            <pc:docMk/>
            <pc:sldMk cId="2922804786" sldId="459"/>
            <ac:cxnSpMk id="21" creationId="{24EEC0C6-8C6E-8DDA-54D2-E9885ED10EEC}"/>
          </ac:cxnSpMkLst>
        </pc:cxnChg>
        <pc:cxnChg chg="mod">
          <ac:chgData name="Jiankang Han" userId="6ac6469c41a52910" providerId="LiveId" clId="{24605BAC-A353-43EC-8454-FF0B063635CF}" dt="2023-09-27T06:56:13.475" v="550"/>
          <ac:cxnSpMkLst>
            <pc:docMk/>
            <pc:sldMk cId="2922804786" sldId="459"/>
            <ac:cxnSpMk id="22" creationId="{00F463DA-F6C5-081F-975B-CA0003B0CB28}"/>
          </ac:cxnSpMkLst>
        </pc:cxnChg>
      </pc:sldChg>
    </pc:docChg>
  </pc:docChgLst>
  <pc:docChgLst>
    <pc:chgData name="Jiankang Han" userId="6ac6469c41a52910" providerId="LiveId" clId="{16AEBCFB-7BD3-40D6-B7A3-B6D3B76095D0}"/>
    <pc:docChg chg="undo redo custSel addSld delSld modSld sldOrd">
      <pc:chgData name="Jiankang Han" userId="6ac6469c41a52910" providerId="LiveId" clId="{16AEBCFB-7BD3-40D6-B7A3-B6D3B76095D0}" dt="2023-09-18T07:53:08.131" v="1301" actId="14100"/>
      <pc:docMkLst>
        <pc:docMk/>
      </pc:docMkLst>
      <pc:sldChg chg="addSp modSp mod ord">
        <pc:chgData name="Jiankang Han" userId="6ac6469c41a52910" providerId="LiveId" clId="{16AEBCFB-7BD3-40D6-B7A3-B6D3B76095D0}" dt="2023-09-18T07:49:51.099" v="1280"/>
        <pc:sldMkLst>
          <pc:docMk/>
          <pc:sldMk cId="0" sldId="457"/>
        </pc:sldMkLst>
        <pc:spChg chg="mod">
          <ac:chgData name="Jiankang Han" userId="6ac6469c41a52910" providerId="LiveId" clId="{16AEBCFB-7BD3-40D6-B7A3-B6D3B76095D0}" dt="2023-09-18T07:49:45.711" v="1278" actId="20577"/>
          <ac:spMkLst>
            <pc:docMk/>
            <pc:sldMk cId="0" sldId="457"/>
            <ac:spMk id="2" creationId="{E49C600A-0698-2AAC-3BDE-47F9633E1981}"/>
          </ac:spMkLst>
        </pc:spChg>
        <pc:spChg chg="mod">
          <ac:chgData name="Jiankang Han" userId="6ac6469c41a52910" providerId="LiveId" clId="{16AEBCFB-7BD3-40D6-B7A3-B6D3B76095D0}" dt="2023-09-12T11:23:02.354" v="912" actId="2711"/>
          <ac:spMkLst>
            <pc:docMk/>
            <pc:sldMk cId="0" sldId="457"/>
            <ac:spMk id="4" creationId="{00000000-0000-0000-0000-000000000000}"/>
          </ac:spMkLst>
        </pc:spChg>
        <pc:spChg chg="add mod">
          <ac:chgData name="Jiankang Han" userId="6ac6469c41a52910" providerId="LiveId" clId="{16AEBCFB-7BD3-40D6-B7A3-B6D3B76095D0}" dt="2023-09-18T07:49:16.265" v="1203" actId="20577"/>
          <ac:spMkLst>
            <pc:docMk/>
            <pc:sldMk cId="0" sldId="457"/>
            <ac:spMk id="5" creationId="{3E9A89D7-6E46-DF3C-36CB-F455FDA250D0}"/>
          </ac:spMkLst>
        </pc:spChg>
      </pc:sldChg>
      <pc:sldChg chg="addSp delSp modSp add mod">
        <pc:chgData name="Jiankang Han" userId="6ac6469c41a52910" providerId="LiveId" clId="{16AEBCFB-7BD3-40D6-B7A3-B6D3B76095D0}" dt="2023-09-12T11:32:09.883" v="956" actId="14100"/>
        <pc:sldMkLst>
          <pc:docMk/>
          <pc:sldMk cId="1769300059" sldId="458"/>
        </pc:sldMkLst>
        <pc:spChg chg="del mod">
          <ac:chgData name="Jiankang Han" userId="6ac6469c41a52910" providerId="LiveId" clId="{16AEBCFB-7BD3-40D6-B7A3-B6D3B76095D0}" dt="2023-09-12T11:16:45.075" v="803" actId="478"/>
          <ac:spMkLst>
            <pc:docMk/>
            <pc:sldMk cId="1769300059" sldId="458"/>
            <ac:spMk id="2" creationId="{E49C600A-0698-2AAC-3BDE-47F9633E1981}"/>
          </ac:spMkLst>
        </pc:spChg>
        <pc:spChg chg="mod">
          <ac:chgData name="Jiankang Han" userId="6ac6469c41a52910" providerId="LiveId" clId="{16AEBCFB-7BD3-40D6-B7A3-B6D3B76095D0}" dt="2023-09-12T11:23:48.565" v="915"/>
          <ac:spMkLst>
            <pc:docMk/>
            <pc:sldMk cId="1769300059" sldId="458"/>
            <ac:spMk id="4" creationId="{00000000-0000-0000-0000-000000000000}"/>
          </ac:spMkLst>
        </pc:spChg>
        <pc:spChg chg="del mod">
          <ac:chgData name="Jiankang Han" userId="6ac6469c41a52910" providerId="LiveId" clId="{16AEBCFB-7BD3-40D6-B7A3-B6D3B76095D0}" dt="2023-09-12T11:16:47.756" v="804" actId="478"/>
          <ac:spMkLst>
            <pc:docMk/>
            <pc:sldMk cId="1769300059" sldId="458"/>
            <ac:spMk id="5" creationId="{3E9A89D7-6E46-DF3C-36CB-F455FDA250D0}"/>
          </ac:spMkLst>
        </pc:spChg>
        <pc:spChg chg="add del mod">
          <ac:chgData name="Jiankang Han" userId="6ac6469c41a52910" providerId="LiveId" clId="{16AEBCFB-7BD3-40D6-B7A3-B6D3B76095D0}" dt="2023-09-12T11:22:31.600" v="903" actId="478"/>
          <ac:spMkLst>
            <pc:docMk/>
            <pc:sldMk cId="1769300059" sldId="458"/>
            <ac:spMk id="7" creationId="{30365269-9868-6FD4-599A-B486681B6A18}"/>
          </ac:spMkLst>
        </pc:spChg>
        <pc:spChg chg="add mod">
          <ac:chgData name="Jiankang Han" userId="6ac6469c41a52910" providerId="LiveId" clId="{16AEBCFB-7BD3-40D6-B7A3-B6D3B76095D0}" dt="2023-09-12T11:31:42.824" v="952" actId="20577"/>
          <ac:spMkLst>
            <pc:docMk/>
            <pc:sldMk cId="1769300059" sldId="458"/>
            <ac:spMk id="9" creationId="{54BF413B-89FC-459C-B6B9-B0D9F1C18AC4}"/>
          </ac:spMkLst>
        </pc:spChg>
        <pc:picChg chg="add mod">
          <ac:chgData name="Jiankang Han" userId="6ac6469c41a52910" providerId="LiveId" clId="{16AEBCFB-7BD3-40D6-B7A3-B6D3B76095D0}" dt="2023-09-12T11:32:09.883" v="956" actId="14100"/>
          <ac:picMkLst>
            <pc:docMk/>
            <pc:sldMk cId="1769300059" sldId="458"/>
            <ac:picMk id="11" creationId="{B801A737-A999-AFBC-064F-191DF09B79C6}"/>
          </ac:picMkLst>
        </pc:picChg>
      </pc:sldChg>
      <pc:sldChg chg="modSp del mod">
        <pc:chgData name="Jiankang Han" userId="6ac6469c41a52910" providerId="LiveId" clId="{16AEBCFB-7BD3-40D6-B7A3-B6D3B76095D0}" dt="2023-09-03T02:09:54.344" v="367" actId="47"/>
        <pc:sldMkLst>
          <pc:docMk/>
          <pc:sldMk cId="793249557" sldId="459"/>
        </pc:sldMkLst>
        <pc:spChg chg="mod">
          <ac:chgData name="Jiankang Han" userId="6ac6469c41a52910" providerId="LiveId" clId="{16AEBCFB-7BD3-40D6-B7A3-B6D3B76095D0}" dt="2023-09-03T00:36:45.684" v="0" actId="20577"/>
          <ac:spMkLst>
            <pc:docMk/>
            <pc:sldMk cId="793249557" sldId="459"/>
            <ac:spMk id="2" creationId="{00000000-0000-0000-0000-000000000000}"/>
          </ac:spMkLst>
        </pc:spChg>
        <pc:spChg chg="add mod">
          <ac:chgData name="Jiankang Han" userId="6ac6469c41a52910" providerId="LiveId" clId="{16AEBCFB-7BD3-40D6-B7A3-B6D3B76095D0}" dt="2023-09-18T07:53:08.131" v="1301" actId="14100"/>
          <ac:spMkLst>
            <pc:docMk/>
            <pc:sldMk cId="793249557" sldId="459"/>
            <ac:spMk id="6" creationId="{9B8CAFCE-C566-360F-BF4F-CAC36F6000A8}"/>
          </ac:spMkLst>
        </pc:spChg>
        <pc:spChg chg="del mod">
          <ac:chgData name="Jiankang Han" userId="6ac6469c41a52910" providerId="LiveId" clId="{16AEBCFB-7BD3-40D6-B7A3-B6D3B76095D0}" dt="2023-09-18T06:23:39.428" v="973" actId="478"/>
          <ac:spMkLst>
            <pc:docMk/>
            <pc:sldMk cId="793249557" sldId="459"/>
            <ac:spMk id="9" creationId="{54BF413B-89FC-459C-B6B9-B0D9F1C18AC4}"/>
          </ac:spMkLst>
        </pc:spChg>
        <pc:graphicFrameChg chg="add mod modGraphic">
          <ac:chgData name="Jiankang Han" userId="6ac6469c41a52910" providerId="LiveId" clId="{16AEBCFB-7BD3-40D6-B7A3-B6D3B76095D0}" dt="2023-09-18T07:53:00.989" v="1299" actId="14100"/>
          <ac:graphicFrameMkLst>
            <pc:docMk/>
            <pc:sldMk cId="793249557" sldId="459"/>
            <ac:graphicFrameMk id="2" creationId="{98BB76C7-41D1-45E7-ACD5-D6778061E9DF}"/>
          </ac:graphicFrameMkLst>
        </pc:graphicFrameChg>
        <pc:picChg chg="del mod">
          <ac:chgData name="Jiankang Han" userId="6ac6469c41a52910" providerId="LiveId" clId="{16AEBCFB-7BD3-40D6-B7A3-B6D3B76095D0}" dt="2023-09-18T06:23:36.118" v="971" actId="478"/>
          <ac:picMkLst>
            <pc:docMk/>
            <pc:sldMk cId="793249557" sldId="459"/>
            <ac:picMk id="11" creationId="{B801A737-A999-AFBC-064F-191DF09B79C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2CDB6F-9360-4AC5-A1A4-B746F8B27D7E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8AF62-0413-459D-A055-9BD345497D1F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C8AF62-0413-459D-A055-9BD345497D1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6169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C8AF62-0413-459D-A055-9BD345497D1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4503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9: 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492" y="2276875"/>
            <a:ext cx="10945216" cy="1010543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005AA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883" y="3717032"/>
            <a:ext cx="10945216" cy="1584176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>
                <a:solidFill>
                  <a:srgbClr val="323F4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2: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5400" y="404664"/>
            <a:ext cx="10009112" cy="647774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200">
                <a:solidFill>
                  <a:srgbClr val="005AA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C276BF9-DA2C-4EDA-B310-41054C53A8A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623392" y="1196752"/>
            <a:ext cx="11089232" cy="4752975"/>
          </a:xfrm>
          <a:prstGeom prst="rect">
            <a:avLst/>
          </a:prstGeom>
        </p:spPr>
        <p:txBody>
          <a:bodyPr vert="horz"/>
          <a:lstStyle>
            <a:lvl1pPr marL="342900" indent="-342900">
              <a:buClr>
                <a:schemeClr val="tx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ea"/>
                <a:ea typeface="+mn-ea"/>
              </a:defRPr>
            </a:lvl1pPr>
            <a:lvl2pPr marL="742950" indent="-285750">
              <a:buClr>
                <a:schemeClr val="tx2"/>
              </a:buClr>
              <a:buSzPct val="6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+mn-ea"/>
                <a:ea typeface="+mn-ea"/>
              </a:defRPr>
            </a:lvl2pPr>
            <a:lvl3pPr marL="1143000" indent="-228600"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ea"/>
                <a:ea typeface="+mn-ea"/>
              </a:defRPr>
            </a:lvl3pPr>
            <a:lvl4pPr>
              <a:defRPr sz="1800">
                <a:solidFill>
                  <a:schemeClr val="tx1"/>
                </a:solidFill>
                <a:latin typeface="+mn-ea"/>
                <a:ea typeface="+mn-ea"/>
              </a:defRPr>
            </a:lvl4pPr>
            <a:lvl5pPr>
              <a:defRPr sz="1600">
                <a:solidFill>
                  <a:schemeClr val="tx1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3: text using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C276BF9-DA2C-4EDA-B310-41054C53A8A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23392" y="404664"/>
            <a:ext cx="10081120" cy="647774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200">
                <a:solidFill>
                  <a:srgbClr val="005AA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623392" y="1196752"/>
            <a:ext cx="11089232" cy="4752975"/>
          </a:xfrm>
          <a:prstGeom prst="rect">
            <a:avLst/>
          </a:prstGeom>
        </p:spPr>
        <p:txBody>
          <a:bodyPr vert="horz"/>
          <a:lstStyle>
            <a:lvl1pPr marL="342900" indent="-342900">
              <a:buClr>
                <a:schemeClr val="tx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ea"/>
                <a:ea typeface="+mn-ea"/>
              </a:defRPr>
            </a:lvl1pPr>
            <a:lvl2pPr marL="742950" indent="-285750">
              <a:buClr>
                <a:schemeClr val="tx2"/>
              </a:buClr>
              <a:buSzPct val="6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+mn-ea"/>
                <a:ea typeface="+mn-ea"/>
              </a:defRPr>
            </a:lvl2pPr>
            <a:lvl3pPr marL="1143000" indent="-228600"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ea"/>
                <a:ea typeface="+mn-ea"/>
              </a:defRPr>
            </a:lvl3pPr>
            <a:lvl4pPr>
              <a:defRPr sz="1800">
                <a:solidFill>
                  <a:schemeClr val="tx1"/>
                </a:solidFill>
                <a:latin typeface="+mn-ea"/>
                <a:ea typeface="+mn-ea"/>
              </a:defRPr>
            </a:lvl4pPr>
            <a:lvl5pPr>
              <a:defRPr sz="1600">
                <a:solidFill>
                  <a:schemeClr val="tx1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7: 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623392" y="404664"/>
            <a:ext cx="10081120" cy="647774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200">
                <a:solidFill>
                  <a:srgbClr val="005AA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5"/>
          </p:nvPr>
        </p:nvSpPr>
        <p:spPr>
          <a:xfrm>
            <a:off x="4038600" y="6485093"/>
            <a:ext cx="41148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>
          <a:xfrm>
            <a:off x="11376589" y="6485092"/>
            <a:ext cx="660681" cy="365125"/>
          </a:xfrm>
        </p:spPr>
        <p:txBody>
          <a:bodyPr/>
          <a:lstStyle/>
          <a:p>
            <a:fld id="{6C276BF9-DA2C-4EDA-B310-41054C53A8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8: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527381" y="404664"/>
            <a:ext cx="10177131" cy="647774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005AA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defRPr>
            </a:lvl1pPr>
          </a:lstStyle>
          <a:p>
            <a:endParaRPr lang="en-GB" dirty="0"/>
          </a:p>
        </p:txBody>
      </p:sp>
      <p:sp>
        <p:nvSpPr>
          <p:cNvPr id="5" name="Freeform 8"/>
          <p:cNvSpPr/>
          <p:nvPr userDrawn="1"/>
        </p:nvSpPr>
        <p:spPr bwMode="auto">
          <a:xfrm>
            <a:off x="5067300" y="5008569"/>
            <a:ext cx="86784" cy="9382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" y="330"/>
              </a:cxn>
            </a:cxnLst>
            <a:rect l="0" t="0" r="r" b="b"/>
            <a:pathLst>
              <a:path w="23" h="330">
                <a:moveTo>
                  <a:pt x="0" y="0"/>
                </a:moveTo>
                <a:cubicBezTo>
                  <a:pt x="3" y="57"/>
                  <a:pt x="23" y="330"/>
                  <a:pt x="23" y="330"/>
                </a:cubicBezTo>
              </a:path>
            </a:pathLst>
          </a:custGeom>
          <a:noFill/>
          <a:ln w="33338" cap="flat">
            <a:solidFill>
              <a:schemeClr val="tx1"/>
            </a:solidFill>
            <a:prstDash val="solid"/>
            <a:miter lim="800000"/>
          </a:ln>
        </p:spPr>
        <p:txBody>
          <a:bodyPr/>
          <a:lstStyle/>
          <a:p>
            <a:endParaRPr lang="en-AU" sz="1800">
              <a:solidFill>
                <a:schemeClr val="accent2"/>
              </a:solidFill>
            </a:endParaRPr>
          </a:p>
        </p:txBody>
      </p:sp>
      <p:sp>
        <p:nvSpPr>
          <p:cNvPr id="6" name="Freeform 9"/>
          <p:cNvSpPr/>
          <p:nvPr userDrawn="1"/>
        </p:nvSpPr>
        <p:spPr bwMode="auto">
          <a:xfrm>
            <a:off x="5067302" y="4302132"/>
            <a:ext cx="2010833" cy="706437"/>
          </a:xfrm>
          <a:custGeom>
            <a:avLst/>
            <a:gdLst/>
            <a:ahLst/>
            <a:cxnLst>
              <a:cxn ang="0">
                <a:pos x="530" y="0"/>
              </a:cxn>
              <a:cxn ang="0">
                <a:pos x="520" y="7"/>
              </a:cxn>
              <a:cxn ang="0">
                <a:pos x="434" y="55"/>
              </a:cxn>
              <a:cxn ang="0">
                <a:pos x="339" y="80"/>
              </a:cxn>
              <a:cxn ang="0">
                <a:pos x="296" y="183"/>
              </a:cxn>
              <a:cxn ang="0">
                <a:pos x="199" y="173"/>
              </a:cxn>
              <a:cxn ang="0">
                <a:pos x="133" y="180"/>
              </a:cxn>
              <a:cxn ang="0">
                <a:pos x="43" y="187"/>
              </a:cxn>
              <a:cxn ang="0">
                <a:pos x="0" y="238"/>
              </a:cxn>
              <a:cxn ang="0">
                <a:pos x="0" y="248"/>
              </a:cxn>
            </a:cxnLst>
            <a:rect l="0" t="0" r="r" b="b"/>
            <a:pathLst>
              <a:path w="530" h="248">
                <a:moveTo>
                  <a:pt x="530" y="0"/>
                </a:moveTo>
                <a:cubicBezTo>
                  <a:pt x="527" y="2"/>
                  <a:pt x="524" y="4"/>
                  <a:pt x="520" y="7"/>
                </a:cubicBezTo>
                <a:cubicBezTo>
                  <a:pt x="480" y="28"/>
                  <a:pt x="466" y="48"/>
                  <a:pt x="434" y="55"/>
                </a:cubicBezTo>
                <a:cubicBezTo>
                  <a:pt x="402" y="63"/>
                  <a:pt x="340" y="76"/>
                  <a:pt x="339" y="80"/>
                </a:cubicBezTo>
                <a:cubicBezTo>
                  <a:pt x="338" y="83"/>
                  <a:pt x="328" y="176"/>
                  <a:pt x="296" y="183"/>
                </a:cubicBezTo>
                <a:cubicBezTo>
                  <a:pt x="263" y="190"/>
                  <a:pt x="232" y="192"/>
                  <a:pt x="199" y="173"/>
                </a:cubicBezTo>
                <a:cubicBezTo>
                  <a:pt x="166" y="154"/>
                  <a:pt x="147" y="180"/>
                  <a:pt x="133" y="180"/>
                </a:cubicBezTo>
                <a:cubicBezTo>
                  <a:pt x="118" y="180"/>
                  <a:pt x="58" y="174"/>
                  <a:pt x="43" y="187"/>
                </a:cubicBezTo>
                <a:cubicBezTo>
                  <a:pt x="27" y="201"/>
                  <a:pt x="0" y="223"/>
                  <a:pt x="0" y="238"/>
                </a:cubicBezTo>
                <a:cubicBezTo>
                  <a:pt x="0" y="240"/>
                  <a:pt x="0" y="243"/>
                  <a:pt x="0" y="248"/>
                </a:cubicBezTo>
              </a:path>
            </a:pathLst>
          </a:custGeom>
          <a:noFill/>
          <a:ln w="33338" cap="flat">
            <a:solidFill>
              <a:schemeClr val="tx1"/>
            </a:solidFill>
            <a:prstDash val="solid"/>
            <a:miter lim="800000"/>
          </a:ln>
        </p:spPr>
        <p:txBody>
          <a:bodyPr/>
          <a:lstStyle/>
          <a:p>
            <a:endParaRPr lang="en-AU" sz="1800">
              <a:solidFill>
                <a:schemeClr val="accent2"/>
              </a:solidFill>
            </a:endParaRPr>
          </a:p>
        </p:txBody>
      </p:sp>
      <p:sp>
        <p:nvSpPr>
          <p:cNvPr id="7" name="Freeform 10"/>
          <p:cNvSpPr/>
          <p:nvPr userDrawn="1"/>
        </p:nvSpPr>
        <p:spPr bwMode="auto">
          <a:xfrm>
            <a:off x="5044017" y="2060579"/>
            <a:ext cx="2142067" cy="22415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7" y="105"/>
              </a:cxn>
              <a:cxn ang="0">
                <a:pos x="170" y="213"/>
              </a:cxn>
              <a:cxn ang="0">
                <a:pos x="330" y="387"/>
              </a:cxn>
              <a:cxn ang="0">
                <a:pos x="502" y="615"/>
              </a:cxn>
              <a:cxn ang="0">
                <a:pos x="561" y="725"/>
              </a:cxn>
              <a:cxn ang="0">
                <a:pos x="536" y="788"/>
              </a:cxn>
            </a:cxnLst>
            <a:rect l="0" t="0" r="r" b="b"/>
            <a:pathLst>
              <a:path w="564" h="788">
                <a:moveTo>
                  <a:pt x="0" y="0"/>
                </a:moveTo>
                <a:cubicBezTo>
                  <a:pt x="13" y="20"/>
                  <a:pt x="50" y="84"/>
                  <a:pt x="67" y="105"/>
                </a:cubicBezTo>
                <a:cubicBezTo>
                  <a:pt x="87" y="130"/>
                  <a:pt x="159" y="199"/>
                  <a:pt x="170" y="213"/>
                </a:cubicBezTo>
                <a:cubicBezTo>
                  <a:pt x="181" y="227"/>
                  <a:pt x="315" y="373"/>
                  <a:pt x="330" y="387"/>
                </a:cubicBezTo>
                <a:cubicBezTo>
                  <a:pt x="344" y="401"/>
                  <a:pt x="478" y="581"/>
                  <a:pt x="502" y="615"/>
                </a:cubicBezTo>
                <a:cubicBezTo>
                  <a:pt x="527" y="649"/>
                  <a:pt x="562" y="703"/>
                  <a:pt x="561" y="725"/>
                </a:cubicBezTo>
                <a:cubicBezTo>
                  <a:pt x="560" y="745"/>
                  <a:pt x="564" y="768"/>
                  <a:pt x="536" y="788"/>
                </a:cubicBezTo>
              </a:path>
            </a:pathLst>
          </a:custGeom>
          <a:noFill/>
          <a:ln w="33338" cap="flat">
            <a:solidFill>
              <a:schemeClr val="tx1"/>
            </a:solidFill>
            <a:prstDash val="solid"/>
            <a:miter lim="800000"/>
          </a:ln>
        </p:spPr>
        <p:txBody>
          <a:bodyPr/>
          <a:lstStyle/>
          <a:p>
            <a:endParaRPr lang="en-AU" sz="1800">
              <a:solidFill>
                <a:schemeClr val="accent2"/>
              </a:solidFill>
            </a:endParaRPr>
          </a:p>
        </p:txBody>
      </p:sp>
      <p:sp>
        <p:nvSpPr>
          <p:cNvPr id="8" name="Freeform 11"/>
          <p:cNvSpPr/>
          <p:nvPr userDrawn="1"/>
        </p:nvSpPr>
        <p:spPr bwMode="auto">
          <a:xfrm>
            <a:off x="4301069" y="1917707"/>
            <a:ext cx="742951" cy="142875"/>
          </a:xfrm>
          <a:custGeom>
            <a:avLst/>
            <a:gdLst/>
            <a:ahLst/>
            <a:cxnLst>
              <a:cxn ang="0">
                <a:pos x="0" y="47"/>
              </a:cxn>
              <a:cxn ang="0">
                <a:pos x="55" y="10"/>
              </a:cxn>
              <a:cxn ang="0">
                <a:pos x="100" y="11"/>
              </a:cxn>
              <a:cxn ang="0">
                <a:pos x="143" y="34"/>
              </a:cxn>
              <a:cxn ang="0">
                <a:pos x="191" y="43"/>
              </a:cxn>
              <a:cxn ang="0">
                <a:pos x="196" y="50"/>
              </a:cxn>
            </a:cxnLst>
            <a:rect l="0" t="0" r="r" b="b"/>
            <a:pathLst>
              <a:path w="196" h="50">
                <a:moveTo>
                  <a:pt x="0" y="47"/>
                </a:moveTo>
                <a:cubicBezTo>
                  <a:pt x="14" y="33"/>
                  <a:pt x="46" y="14"/>
                  <a:pt x="55" y="10"/>
                </a:cubicBezTo>
                <a:cubicBezTo>
                  <a:pt x="65" y="6"/>
                  <a:pt x="89" y="0"/>
                  <a:pt x="100" y="11"/>
                </a:cubicBezTo>
                <a:cubicBezTo>
                  <a:pt x="111" y="22"/>
                  <a:pt x="139" y="32"/>
                  <a:pt x="143" y="34"/>
                </a:cubicBezTo>
                <a:cubicBezTo>
                  <a:pt x="148" y="37"/>
                  <a:pt x="185" y="39"/>
                  <a:pt x="191" y="43"/>
                </a:cubicBezTo>
                <a:cubicBezTo>
                  <a:pt x="192" y="44"/>
                  <a:pt x="193" y="46"/>
                  <a:pt x="196" y="50"/>
                </a:cubicBezTo>
              </a:path>
            </a:pathLst>
          </a:custGeom>
          <a:noFill/>
          <a:ln w="33338" cap="flat">
            <a:solidFill>
              <a:schemeClr val="tx1"/>
            </a:solidFill>
            <a:prstDash val="solid"/>
            <a:miter lim="800000"/>
          </a:ln>
        </p:spPr>
        <p:txBody>
          <a:bodyPr/>
          <a:lstStyle/>
          <a:p>
            <a:endParaRPr lang="en-AU" sz="1800">
              <a:solidFill>
                <a:schemeClr val="accent2"/>
              </a:solidFill>
            </a:endParaRPr>
          </a:p>
        </p:txBody>
      </p:sp>
      <p:sp>
        <p:nvSpPr>
          <p:cNvPr id="9" name="Freeform 12"/>
          <p:cNvSpPr/>
          <p:nvPr userDrawn="1"/>
        </p:nvSpPr>
        <p:spPr bwMode="auto">
          <a:xfrm>
            <a:off x="4248153" y="2051057"/>
            <a:ext cx="131233" cy="236537"/>
          </a:xfrm>
          <a:custGeom>
            <a:avLst/>
            <a:gdLst/>
            <a:ahLst/>
            <a:cxnLst>
              <a:cxn ang="0">
                <a:pos x="62" y="78"/>
              </a:cxn>
              <a:cxn ang="0">
                <a:pos x="45" y="149"/>
              </a:cxn>
              <a:cxn ang="0">
                <a:pos x="4" y="83"/>
              </a:cxn>
              <a:cxn ang="0">
                <a:pos x="16" y="9"/>
              </a:cxn>
              <a:cxn ang="0">
                <a:pos x="25" y="0"/>
              </a:cxn>
            </a:cxnLst>
            <a:rect l="0" t="0" r="r" b="b"/>
            <a:pathLst>
              <a:path w="62" h="149">
                <a:moveTo>
                  <a:pt x="62" y="78"/>
                </a:moveTo>
                <a:cubicBezTo>
                  <a:pt x="55" y="99"/>
                  <a:pt x="55" y="149"/>
                  <a:pt x="45" y="149"/>
                </a:cubicBezTo>
                <a:cubicBezTo>
                  <a:pt x="29" y="149"/>
                  <a:pt x="4" y="108"/>
                  <a:pt x="4" y="83"/>
                </a:cubicBezTo>
                <a:cubicBezTo>
                  <a:pt x="4" y="59"/>
                  <a:pt x="0" y="34"/>
                  <a:pt x="16" y="9"/>
                </a:cubicBezTo>
                <a:cubicBezTo>
                  <a:pt x="18" y="7"/>
                  <a:pt x="21" y="4"/>
                  <a:pt x="25" y="0"/>
                </a:cubicBezTo>
              </a:path>
            </a:pathLst>
          </a:custGeom>
          <a:noFill/>
          <a:ln w="33338" cap="flat">
            <a:solidFill>
              <a:schemeClr val="tx1"/>
            </a:solidFill>
            <a:prstDash val="solid"/>
            <a:miter lim="800000"/>
          </a:ln>
        </p:spPr>
        <p:txBody>
          <a:bodyPr/>
          <a:lstStyle/>
          <a:p>
            <a:endParaRPr lang="en-AU" sz="1800">
              <a:solidFill>
                <a:schemeClr val="accent2"/>
              </a:solidFill>
            </a:endParaRPr>
          </a:p>
        </p:txBody>
      </p:sp>
      <p:sp>
        <p:nvSpPr>
          <p:cNvPr id="10" name="Freeform 13"/>
          <p:cNvSpPr/>
          <p:nvPr userDrawn="1"/>
        </p:nvSpPr>
        <p:spPr bwMode="auto">
          <a:xfrm>
            <a:off x="4364568" y="2165354"/>
            <a:ext cx="1540933" cy="1676400"/>
          </a:xfrm>
          <a:custGeom>
            <a:avLst/>
            <a:gdLst/>
            <a:ahLst/>
            <a:cxnLst>
              <a:cxn ang="0">
                <a:pos x="728" y="1056"/>
              </a:cxn>
              <a:cxn ang="0">
                <a:pos x="626" y="810"/>
              </a:cxn>
              <a:cxn ang="0">
                <a:pos x="447" y="432"/>
              </a:cxn>
              <a:cxn ang="0">
                <a:pos x="372" y="368"/>
              </a:cxn>
              <a:cxn ang="0">
                <a:pos x="246" y="337"/>
              </a:cxn>
              <a:cxn ang="0">
                <a:pos x="187" y="294"/>
              </a:cxn>
              <a:cxn ang="0">
                <a:pos x="135" y="276"/>
              </a:cxn>
              <a:cxn ang="0">
                <a:pos x="58" y="237"/>
              </a:cxn>
              <a:cxn ang="0">
                <a:pos x="17" y="199"/>
              </a:cxn>
              <a:cxn ang="0">
                <a:pos x="8" y="152"/>
              </a:cxn>
              <a:cxn ang="0">
                <a:pos x="26" y="84"/>
              </a:cxn>
              <a:cxn ang="0">
                <a:pos x="36" y="0"/>
              </a:cxn>
              <a:cxn ang="0">
                <a:pos x="6" y="6"/>
              </a:cxn>
            </a:cxnLst>
            <a:rect l="0" t="0" r="r" b="b"/>
            <a:pathLst>
              <a:path w="728" h="1056">
                <a:moveTo>
                  <a:pt x="728" y="1056"/>
                </a:moveTo>
                <a:cubicBezTo>
                  <a:pt x="723" y="1017"/>
                  <a:pt x="701" y="914"/>
                  <a:pt x="626" y="810"/>
                </a:cubicBezTo>
                <a:cubicBezTo>
                  <a:pt x="531" y="676"/>
                  <a:pt x="465" y="446"/>
                  <a:pt x="447" y="432"/>
                </a:cubicBezTo>
                <a:cubicBezTo>
                  <a:pt x="429" y="420"/>
                  <a:pt x="416" y="375"/>
                  <a:pt x="372" y="368"/>
                </a:cubicBezTo>
                <a:cubicBezTo>
                  <a:pt x="329" y="359"/>
                  <a:pt x="269" y="357"/>
                  <a:pt x="246" y="337"/>
                </a:cubicBezTo>
                <a:cubicBezTo>
                  <a:pt x="225" y="317"/>
                  <a:pt x="201" y="298"/>
                  <a:pt x="187" y="294"/>
                </a:cubicBezTo>
                <a:cubicBezTo>
                  <a:pt x="173" y="290"/>
                  <a:pt x="151" y="283"/>
                  <a:pt x="135" y="276"/>
                </a:cubicBezTo>
                <a:cubicBezTo>
                  <a:pt x="119" y="267"/>
                  <a:pt x="60" y="247"/>
                  <a:pt x="58" y="237"/>
                </a:cubicBezTo>
                <a:cubicBezTo>
                  <a:pt x="56" y="228"/>
                  <a:pt x="19" y="206"/>
                  <a:pt x="17" y="199"/>
                </a:cubicBezTo>
                <a:cubicBezTo>
                  <a:pt x="13" y="190"/>
                  <a:pt x="8" y="152"/>
                  <a:pt x="8" y="152"/>
                </a:cubicBezTo>
                <a:cubicBezTo>
                  <a:pt x="8" y="152"/>
                  <a:pt x="26" y="93"/>
                  <a:pt x="26" y="84"/>
                </a:cubicBezTo>
                <a:cubicBezTo>
                  <a:pt x="26" y="74"/>
                  <a:pt x="36" y="0"/>
                  <a:pt x="36" y="0"/>
                </a:cubicBezTo>
                <a:cubicBezTo>
                  <a:pt x="36" y="0"/>
                  <a:pt x="0" y="0"/>
                  <a:pt x="6" y="6"/>
                </a:cubicBezTo>
              </a:path>
            </a:pathLst>
          </a:custGeom>
          <a:noFill/>
          <a:ln w="33338" cap="flat">
            <a:solidFill>
              <a:schemeClr val="tx1"/>
            </a:solidFill>
            <a:prstDash val="solid"/>
            <a:miter lim="800000"/>
          </a:ln>
        </p:spPr>
        <p:txBody>
          <a:bodyPr/>
          <a:lstStyle/>
          <a:p>
            <a:endParaRPr lang="en-AU" sz="1800">
              <a:solidFill>
                <a:schemeClr val="accent2"/>
              </a:solidFill>
            </a:endParaRPr>
          </a:p>
        </p:txBody>
      </p:sp>
      <p:sp>
        <p:nvSpPr>
          <p:cNvPr id="11" name="Freeform 14"/>
          <p:cNvSpPr/>
          <p:nvPr userDrawn="1"/>
        </p:nvSpPr>
        <p:spPr bwMode="auto">
          <a:xfrm>
            <a:off x="3807886" y="3648079"/>
            <a:ext cx="2101849" cy="2222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4" y="28"/>
              </a:cxn>
              <a:cxn ang="0">
                <a:pos x="121" y="39"/>
              </a:cxn>
              <a:cxn ang="0">
                <a:pos x="152" y="31"/>
              </a:cxn>
              <a:cxn ang="0">
                <a:pos x="262" y="29"/>
              </a:cxn>
              <a:cxn ang="0">
                <a:pos x="356" y="49"/>
              </a:cxn>
              <a:cxn ang="0">
                <a:pos x="483" y="71"/>
              </a:cxn>
              <a:cxn ang="0">
                <a:pos x="554" y="78"/>
              </a:cxn>
              <a:cxn ang="0">
                <a:pos x="553" y="68"/>
              </a:cxn>
            </a:cxnLst>
            <a:rect l="0" t="0" r="r" b="b"/>
            <a:pathLst>
              <a:path w="554" h="78">
                <a:moveTo>
                  <a:pt x="0" y="0"/>
                </a:moveTo>
                <a:cubicBezTo>
                  <a:pt x="14" y="7"/>
                  <a:pt x="45" y="23"/>
                  <a:pt x="64" y="28"/>
                </a:cubicBezTo>
                <a:cubicBezTo>
                  <a:pt x="90" y="35"/>
                  <a:pt x="121" y="39"/>
                  <a:pt x="121" y="39"/>
                </a:cubicBezTo>
                <a:cubicBezTo>
                  <a:pt x="121" y="39"/>
                  <a:pt x="140" y="33"/>
                  <a:pt x="152" y="31"/>
                </a:cubicBezTo>
                <a:cubicBezTo>
                  <a:pt x="164" y="30"/>
                  <a:pt x="249" y="27"/>
                  <a:pt x="262" y="29"/>
                </a:cubicBezTo>
                <a:cubicBezTo>
                  <a:pt x="274" y="31"/>
                  <a:pt x="326" y="40"/>
                  <a:pt x="356" y="49"/>
                </a:cubicBezTo>
                <a:cubicBezTo>
                  <a:pt x="386" y="58"/>
                  <a:pt x="460" y="69"/>
                  <a:pt x="483" y="71"/>
                </a:cubicBezTo>
                <a:cubicBezTo>
                  <a:pt x="507" y="74"/>
                  <a:pt x="554" y="78"/>
                  <a:pt x="554" y="78"/>
                </a:cubicBezTo>
                <a:cubicBezTo>
                  <a:pt x="554" y="78"/>
                  <a:pt x="554" y="75"/>
                  <a:pt x="553" y="68"/>
                </a:cubicBezTo>
              </a:path>
            </a:pathLst>
          </a:custGeom>
          <a:noFill/>
          <a:ln w="33338" cap="flat">
            <a:solidFill>
              <a:schemeClr val="tx1"/>
            </a:solidFill>
            <a:prstDash val="solid"/>
            <a:miter lim="800000"/>
          </a:ln>
        </p:spPr>
        <p:txBody>
          <a:bodyPr/>
          <a:lstStyle/>
          <a:p>
            <a:endParaRPr lang="en-AU" sz="1800">
              <a:solidFill>
                <a:schemeClr val="accent2"/>
              </a:solidFill>
            </a:endParaRPr>
          </a:p>
        </p:txBody>
      </p:sp>
      <p:sp>
        <p:nvSpPr>
          <p:cNvPr id="12" name="Freeform 15"/>
          <p:cNvSpPr/>
          <p:nvPr userDrawn="1"/>
        </p:nvSpPr>
        <p:spPr bwMode="auto">
          <a:xfrm>
            <a:off x="3780368" y="2151069"/>
            <a:ext cx="550333" cy="1497013"/>
          </a:xfrm>
          <a:custGeom>
            <a:avLst/>
            <a:gdLst/>
            <a:ahLst/>
            <a:cxnLst>
              <a:cxn ang="0">
                <a:pos x="118" y="0"/>
              </a:cxn>
              <a:cxn ang="0">
                <a:pos x="144" y="75"/>
              </a:cxn>
              <a:cxn ang="0">
                <a:pos x="131" y="233"/>
              </a:cxn>
              <a:cxn ang="0">
                <a:pos x="121" y="245"/>
              </a:cxn>
              <a:cxn ang="0">
                <a:pos x="122" y="261"/>
              </a:cxn>
              <a:cxn ang="0">
                <a:pos x="100" y="312"/>
              </a:cxn>
              <a:cxn ang="0">
                <a:pos x="81" y="358"/>
              </a:cxn>
              <a:cxn ang="0">
                <a:pos x="58" y="377"/>
              </a:cxn>
              <a:cxn ang="0">
                <a:pos x="36" y="389"/>
              </a:cxn>
              <a:cxn ang="0">
                <a:pos x="4" y="460"/>
              </a:cxn>
              <a:cxn ang="0">
                <a:pos x="0" y="493"/>
              </a:cxn>
              <a:cxn ang="0">
                <a:pos x="0" y="522"/>
              </a:cxn>
              <a:cxn ang="0">
                <a:pos x="7" y="526"/>
              </a:cxn>
            </a:cxnLst>
            <a:rect l="0" t="0" r="r" b="b"/>
            <a:pathLst>
              <a:path w="145" h="526">
                <a:moveTo>
                  <a:pt x="118" y="0"/>
                </a:moveTo>
                <a:cubicBezTo>
                  <a:pt x="130" y="21"/>
                  <a:pt x="145" y="51"/>
                  <a:pt x="144" y="75"/>
                </a:cubicBezTo>
                <a:cubicBezTo>
                  <a:pt x="143" y="114"/>
                  <a:pt x="137" y="227"/>
                  <a:pt x="131" y="233"/>
                </a:cubicBezTo>
                <a:cubicBezTo>
                  <a:pt x="126" y="238"/>
                  <a:pt x="121" y="245"/>
                  <a:pt x="121" y="245"/>
                </a:cubicBezTo>
                <a:cubicBezTo>
                  <a:pt x="121" y="245"/>
                  <a:pt x="124" y="248"/>
                  <a:pt x="122" y="261"/>
                </a:cubicBezTo>
                <a:cubicBezTo>
                  <a:pt x="120" y="275"/>
                  <a:pt x="108" y="297"/>
                  <a:pt x="100" y="312"/>
                </a:cubicBezTo>
                <a:cubicBezTo>
                  <a:pt x="92" y="328"/>
                  <a:pt x="82" y="350"/>
                  <a:pt x="81" y="358"/>
                </a:cubicBezTo>
                <a:cubicBezTo>
                  <a:pt x="80" y="366"/>
                  <a:pt x="63" y="377"/>
                  <a:pt x="58" y="377"/>
                </a:cubicBezTo>
                <a:cubicBezTo>
                  <a:pt x="52" y="377"/>
                  <a:pt x="41" y="372"/>
                  <a:pt x="36" y="389"/>
                </a:cubicBezTo>
                <a:cubicBezTo>
                  <a:pt x="30" y="406"/>
                  <a:pt x="4" y="460"/>
                  <a:pt x="4" y="460"/>
                </a:cubicBezTo>
                <a:cubicBezTo>
                  <a:pt x="4" y="460"/>
                  <a:pt x="0" y="486"/>
                  <a:pt x="0" y="493"/>
                </a:cubicBezTo>
                <a:cubicBezTo>
                  <a:pt x="0" y="500"/>
                  <a:pt x="0" y="522"/>
                  <a:pt x="0" y="522"/>
                </a:cubicBezTo>
                <a:cubicBezTo>
                  <a:pt x="0" y="522"/>
                  <a:pt x="3" y="523"/>
                  <a:pt x="7" y="526"/>
                </a:cubicBezTo>
              </a:path>
            </a:pathLst>
          </a:custGeom>
          <a:noFill/>
          <a:ln w="33338" cap="flat">
            <a:solidFill>
              <a:schemeClr val="tx1"/>
            </a:solidFill>
            <a:prstDash val="solid"/>
            <a:miter lim="800000"/>
          </a:ln>
        </p:spPr>
        <p:txBody>
          <a:bodyPr/>
          <a:lstStyle/>
          <a:p>
            <a:endParaRPr lang="en-AU" sz="1800">
              <a:solidFill>
                <a:schemeClr val="accent2"/>
              </a:solidFill>
            </a:endParaRPr>
          </a:p>
        </p:txBody>
      </p:sp>
      <p:sp>
        <p:nvSpPr>
          <p:cNvPr id="13" name="Freeform 16"/>
          <p:cNvSpPr/>
          <p:nvPr userDrawn="1"/>
        </p:nvSpPr>
        <p:spPr bwMode="auto">
          <a:xfrm>
            <a:off x="3213100" y="1897066"/>
            <a:ext cx="1016000" cy="254000"/>
          </a:xfrm>
          <a:custGeom>
            <a:avLst/>
            <a:gdLst/>
            <a:ahLst/>
            <a:cxnLst>
              <a:cxn ang="0">
                <a:pos x="0" y="14"/>
              </a:cxn>
              <a:cxn ang="0">
                <a:pos x="80" y="2"/>
              </a:cxn>
              <a:cxn ang="0">
                <a:pos x="199" y="39"/>
              </a:cxn>
              <a:cxn ang="0">
                <a:pos x="253" y="66"/>
              </a:cxn>
              <a:cxn ang="0">
                <a:pos x="268" y="89"/>
              </a:cxn>
            </a:cxnLst>
            <a:rect l="0" t="0" r="r" b="b"/>
            <a:pathLst>
              <a:path w="268" h="89">
                <a:moveTo>
                  <a:pt x="0" y="14"/>
                </a:moveTo>
                <a:cubicBezTo>
                  <a:pt x="20" y="9"/>
                  <a:pt x="59" y="0"/>
                  <a:pt x="80" y="2"/>
                </a:cubicBezTo>
                <a:cubicBezTo>
                  <a:pt x="110" y="5"/>
                  <a:pt x="182" y="30"/>
                  <a:pt x="199" y="39"/>
                </a:cubicBezTo>
                <a:cubicBezTo>
                  <a:pt x="216" y="48"/>
                  <a:pt x="253" y="66"/>
                  <a:pt x="253" y="66"/>
                </a:cubicBezTo>
                <a:cubicBezTo>
                  <a:pt x="254" y="68"/>
                  <a:pt x="260" y="77"/>
                  <a:pt x="268" y="89"/>
                </a:cubicBezTo>
              </a:path>
            </a:pathLst>
          </a:custGeom>
          <a:noFill/>
          <a:ln w="33338" cap="flat">
            <a:solidFill>
              <a:schemeClr val="tx1"/>
            </a:solidFill>
            <a:prstDash val="solid"/>
            <a:miter lim="800000"/>
          </a:ln>
        </p:spPr>
        <p:txBody>
          <a:bodyPr/>
          <a:lstStyle/>
          <a:p>
            <a:endParaRPr lang="en-AU" sz="1800">
              <a:solidFill>
                <a:schemeClr val="accent2"/>
              </a:solidFill>
            </a:endParaRPr>
          </a:p>
        </p:txBody>
      </p:sp>
      <p:sp>
        <p:nvSpPr>
          <p:cNvPr id="14" name="Freeform 17"/>
          <p:cNvSpPr/>
          <p:nvPr userDrawn="1"/>
        </p:nvSpPr>
        <p:spPr bwMode="auto">
          <a:xfrm>
            <a:off x="797986" y="1936757"/>
            <a:ext cx="2415116" cy="3265487"/>
          </a:xfrm>
          <a:custGeom>
            <a:avLst/>
            <a:gdLst/>
            <a:ahLst/>
            <a:cxnLst>
              <a:cxn ang="0">
                <a:pos x="0" y="1147"/>
              </a:cxn>
              <a:cxn ang="0">
                <a:pos x="105" y="902"/>
              </a:cxn>
              <a:cxn ang="0">
                <a:pos x="191" y="776"/>
              </a:cxn>
              <a:cxn ang="0">
                <a:pos x="489" y="610"/>
              </a:cxn>
              <a:cxn ang="0">
                <a:pos x="509" y="468"/>
              </a:cxn>
              <a:cxn ang="0">
                <a:pos x="505" y="374"/>
              </a:cxn>
              <a:cxn ang="0">
                <a:pos x="482" y="352"/>
              </a:cxn>
              <a:cxn ang="0">
                <a:pos x="481" y="319"/>
              </a:cxn>
              <a:cxn ang="0">
                <a:pos x="474" y="286"/>
              </a:cxn>
              <a:cxn ang="0">
                <a:pos x="485" y="217"/>
              </a:cxn>
              <a:cxn ang="0">
                <a:pos x="490" y="177"/>
              </a:cxn>
              <a:cxn ang="0">
                <a:pos x="557" y="52"/>
              </a:cxn>
              <a:cxn ang="0">
                <a:pos x="623" y="4"/>
              </a:cxn>
              <a:cxn ang="0">
                <a:pos x="636" y="0"/>
              </a:cxn>
            </a:cxnLst>
            <a:rect l="0" t="0" r="r" b="b"/>
            <a:pathLst>
              <a:path w="636" h="1147">
                <a:moveTo>
                  <a:pt x="0" y="1147"/>
                </a:moveTo>
                <a:cubicBezTo>
                  <a:pt x="0" y="1147"/>
                  <a:pt x="103" y="910"/>
                  <a:pt x="105" y="902"/>
                </a:cubicBezTo>
                <a:cubicBezTo>
                  <a:pt x="108" y="894"/>
                  <a:pt x="146" y="802"/>
                  <a:pt x="191" y="776"/>
                </a:cubicBezTo>
                <a:cubicBezTo>
                  <a:pt x="235" y="749"/>
                  <a:pt x="481" y="624"/>
                  <a:pt x="489" y="610"/>
                </a:cubicBezTo>
                <a:cubicBezTo>
                  <a:pt x="497" y="597"/>
                  <a:pt x="510" y="492"/>
                  <a:pt x="509" y="468"/>
                </a:cubicBezTo>
                <a:cubicBezTo>
                  <a:pt x="508" y="445"/>
                  <a:pt x="505" y="374"/>
                  <a:pt x="505" y="374"/>
                </a:cubicBezTo>
                <a:cubicBezTo>
                  <a:pt x="505" y="374"/>
                  <a:pt x="484" y="363"/>
                  <a:pt x="482" y="352"/>
                </a:cubicBezTo>
                <a:cubicBezTo>
                  <a:pt x="481" y="341"/>
                  <a:pt x="481" y="331"/>
                  <a:pt x="481" y="319"/>
                </a:cubicBezTo>
                <a:cubicBezTo>
                  <a:pt x="481" y="306"/>
                  <a:pt x="474" y="299"/>
                  <a:pt x="474" y="286"/>
                </a:cubicBezTo>
                <a:cubicBezTo>
                  <a:pt x="474" y="274"/>
                  <a:pt x="481" y="223"/>
                  <a:pt x="485" y="217"/>
                </a:cubicBezTo>
                <a:cubicBezTo>
                  <a:pt x="488" y="210"/>
                  <a:pt x="490" y="191"/>
                  <a:pt x="490" y="177"/>
                </a:cubicBezTo>
                <a:cubicBezTo>
                  <a:pt x="490" y="162"/>
                  <a:pt x="516" y="78"/>
                  <a:pt x="557" y="52"/>
                </a:cubicBezTo>
                <a:cubicBezTo>
                  <a:pt x="598" y="27"/>
                  <a:pt x="623" y="4"/>
                  <a:pt x="623" y="4"/>
                </a:cubicBezTo>
                <a:cubicBezTo>
                  <a:pt x="623" y="4"/>
                  <a:pt x="628" y="2"/>
                  <a:pt x="636" y="0"/>
                </a:cubicBezTo>
              </a:path>
            </a:pathLst>
          </a:custGeom>
          <a:noFill/>
          <a:ln w="33338" cap="flat">
            <a:solidFill>
              <a:schemeClr val="tx1"/>
            </a:solidFill>
            <a:prstDash val="solid"/>
            <a:miter lim="800000"/>
          </a:ln>
        </p:spPr>
        <p:txBody>
          <a:bodyPr/>
          <a:lstStyle/>
          <a:p>
            <a:endParaRPr lang="en-AU" sz="1800">
              <a:solidFill>
                <a:schemeClr val="accent2"/>
              </a:solidFill>
            </a:endParaRPr>
          </a:p>
        </p:txBody>
      </p:sp>
      <p:sp>
        <p:nvSpPr>
          <p:cNvPr id="15" name="Freeform 18"/>
          <p:cNvSpPr/>
          <p:nvPr userDrawn="1"/>
        </p:nvSpPr>
        <p:spPr bwMode="auto">
          <a:xfrm>
            <a:off x="4756151" y="2211391"/>
            <a:ext cx="215900" cy="166688"/>
          </a:xfrm>
          <a:custGeom>
            <a:avLst/>
            <a:gdLst/>
            <a:ahLst/>
            <a:cxnLst>
              <a:cxn ang="0">
                <a:pos x="57" y="13"/>
              </a:cxn>
              <a:cxn ang="0">
                <a:pos x="35" y="8"/>
              </a:cxn>
              <a:cxn ang="0">
                <a:pos x="21" y="5"/>
              </a:cxn>
              <a:cxn ang="0">
                <a:pos x="0" y="18"/>
              </a:cxn>
              <a:cxn ang="0">
                <a:pos x="4" y="39"/>
              </a:cxn>
              <a:cxn ang="0">
                <a:pos x="26" y="50"/>
              </a:cxn>
              <a:cxn ang="0">
                <a:pos x="56" y="54"/>
              </a:cxn>
              <a:cxn ang="0">
                <a:pos x="57" y="13"/>
              </a:cxn>
            </a:cxnLst>
            <a:rect l="0" t="0" r="r" b="b"/>
            <a:pathLst>
              <a:path w="57" h="59">
                <a:moveTo>
                  <a:pt x="57" y="13"/>
                </a:moveTo>
                <a:cubicBezTo>
                  <a:pt x="57" y="13"/>
                  <a:pt x="41" y="16"/>
                  <a:pt x="35" y="8"/>
                </a:cubicBezTo>
                <a:cubicBezTo>
                  <a:pt x="29" y="0"/>
                  <a:pt x="21" y="5"/>
                  <a:pt x="21" y="5"/>
                </a:cubicBezTo>
                <a:cubicBezTo>
                  <a:pt x="0" y="18"/>
                  <a:pt x="0" y="18"/>
                  <a:pt x="0" y="18"/>
                </a:cubicBezTo>
                <a:cubicBezTo>
                  <a:pt x="4" y="39"/>
                  <a:pt x="4" y="39"/>
                  <a:pt x="4" y="39"/>
                </a:cubicBezTo>
                <a:cubicBezTo>
                  <a:pt x="4" y="39"/>
                  <a:pt x="20" y="48"/>
                  <a:pt x="26" y="50"/>
                </a:cubicBezTo>
                <a:cubicBezTo>
                  <a:pt x="31" y="51"/>
                  <a:pt x="55" y="59"/>
                  <a:pt x="56" y="54"/>
                </a:cubicBezTo>
                <a:cubicBezTo>
                  <a:pt x="57" y="49"/>
                  <a:pt x="57" y="13"/>
                  <a:pt x="57" y="13"/>
                </a:cubicBezTo>
                <a:close/>
              </a:path>
            </a:pathLst>
          </a:custGeom>
          <a:noFill/>
          <a:ln w="33338" cap="flat">
            <a:solidFill>
              <a:schemeClr val="tx1"/>
            </a:solidFill>
            <a:prstDash val="solid"/>
            <a:miter lim="800000"/>
          </a:ln>
        </p:spPr>
        <p:txBody>
          <a:bodyPr/>
          <a:lstStyle/>
          <a:p>
            <a:endParaRPr lang="en-AU" sz="1800">
              <a:solidFill>
                <a:schemeClr val="accent2"/>
              </a:solidFill>
            </a:endParaRPr>
          </a:p>
        </p:txBody>
      </p:sp>
      <p:sp>
        <p:nvSpPr>
          <p:cNvPr id="16" name="Line 19"/>
          <p:cNvSpPr>
            <a:spLocks noChangeShapeType="1"/>
          </p:cNvSpPr>
          <p:nvPr userDrawn="1"/>
        </p:nvSpPr>
        <p:spPr bwMode="auto">
          <a:xfrm>
            <a:off x="1" y="5195891"/>
            <a:ext cx="806451" cy="1588"/>
          </a:xfrm>
          <a:prstGeom prst="line">
            <a:avLst/>
          </a:prstGeom>
          <a:noFill/>
          <a:ln w="33338">
            <a:solidFill>
              <a:schemeClr val="tx1"/>
            </a:solidFill>
            <a:miter lim="800000"/>
          </a:ln>
        </p:spPr>
        <p:txBody>
          <a:bodyPr/>
          <a:lstStyle/>
          <a:p>
            <a:endParaRPr lang="en-AU" sz="1800">
              <a:solidFill>
                <a:schemeClr val="accent2"/>
              </a:solidFill>
            </a:endParaRPr>
          </a:p>
        </p:txBody>
      </p:sp>
      <p:sp>
        <p:nvSpPr>
          <p:cNvPr id="17" name="Line 20"/>
          <p:cNvSpPr>
            <a:spLocks noChangeShapeType="1"/>
          </p:cNvSpPr>
          <p:nvPr userDrawn="1"/>
        </p:nvSpPr>
        <p:spPr bwMode="auto">
          <a:xfrm>
            <a:off x="5139360" y="5946782"/>
            <a:ext cx="7067549" cy="1587"/>
          </a:xfrm>
          <a:prstGeom prst="line">
            <a:avLst/>
          </a:prstGeom>
          <a:noFill/>
          <a:ln w="33338">
            <a:solidFill>
              <a:schemeClr val="tx1"/>
            </a:solidFill>
            <a:miter lim="800000"/>
          </a:ln>
        </p:spPr>
        <p:txBody>
          <a:bodyPr/>
          <a:lstStyle/>
          <a:p>
            <a:endParaRPr lang="en-AU" sz="1800">
              <a:solidFill>
                <a:schemeClr val="accent2"/>
              </a:solidFill>
            </a:endParaRPr>
          </a:p>
        </p:txBody>
      </p:sp>
      <p:sp>
        <p:nvSpPr>
          <p:cNvPr id="18" name="Oval 21"/>
          <p:cNvSpPr>
            <a:spLocks noChangeArrowheads="1"/>
          </p:cNvSpPr>
          <p:nvPr userDrawn="1"/>
        </p:nvSpPr>
        <p:spPr bwMode="auto">
          <a:xfrm>
            <a:off x="4286237" y="1714488"/>
            <a:ext cx="177800" cy="133350"/>
          </a:xfrm>
          <a:prstGeom prst="ellipse">
            <a:avLst/>
          </a:prstGeom>
          <a:noFill/>
          <a:ln w="33338">
            <a:solidFill>
              <a:schemeClr val="tx1"/>
            </a:solidFill>
            <a:miter lim="800000"/>
          </a:ln>
        </p:spPr>
        <p:txBody>
          <a:bodyPr/>
          <a:lstStyle/>
          <a:p>
            <a:endParaRPr lang="en-AU" sz="1800">
              <a:solidFill>
                <a:schemeClr val="accent2"/>
              </a:solidFill>
            </a:endParaRPr>
          </a:p>
        </p:txBody>
      </p:sp>
      <p:sp>
        <p:nvSpPr>
          <p:cNvPr id="19" name="Oval 22"/>
          <p:cNvSpPr>
            <a:spLocks noChangeArrowheads="1"/>
          </p:cNvSpPr>
          <p:nvPr userDrawn="1"/>
        </p:nvSpPr>
        <p:spPr bwMode="auto">
          <a:xfrm>
            <a:off x="4000487" y="1500174"/>
            <a:ext cx="190501" cy="160336"/>
          </a:xfrm>
          <a:prstGeom prst="ellipse">
            <a:avLst/>
          </a:prstGeom>
          <a:noFill/>
          <a:ln w="33338">
            <a:solidFill>
              <a:schemeClr val="tx1"/>
            </a:solidFill>
            <a:miter lim="800000"/>
          </a:ln>
        </p:spPr>
        <p:txBody>
          <a:bodyPr/>
          <a:lstStyle/>
          <a:p>
            <a:endParaRPr lang="en-AU" sz="1800">
              <a:solidFill>
                <a:schemeClr val="accent2"/>
              </a:solidFill>
            </a:endParaRPr>
          </a:p>
        </p:txBody>
      </p:sp>
      <p:sp>
        <p:nvSpPr>
          <p:cNvPr id="20" name="Oval 23"/>
          <p:cNvSpPr>
            <a:spLocks noChangeArrowheads="1"/>
          </p:cNvSpPr>
          <p:nvPr userDrawn="1"/>
        </p:nvSpPr>
        <p:spPr bwMode="auto">
          <a:xfrm>
            <a:off x="3524234" y="1357301"/>
            <a:ext cx="381001" cy="166685"/>
          </a:xfrm>
          <a:prstGeom prst="ellipse">
            <a:avLst/>
          </a:prstGeom>
          <a:noFill/>
          <a:ln w="33338">
            <a:solidFill>
              <a:schemeClr val="tx1"/>
            </a:solidFill>
            <a:miter lim="800000"/>
          </a:ln>
        </p:spPr>
        <p:txBody>
          <a:bodyPr/>
          <a:lstStyle/>
          <a:p>
            <a:endParaRPr lang="en-AU" sz="1800">
              <a:solidFill>
                <a:schemeClr val="accent2"/>
              </a:solidFill>
            </a:endParaRPr>
          </a:p>
        </p:txBody>
      </p:sp>
      <p:sp>
        <p:nvSpPr>
          <p:cNvPr id="21" name="Text Box 28"/>
          <p:cNvSpPr txBox="1">
            <a:spLocks noChangeArrowheads="1"/>
          </p:cNvSpPr>
          <p:nvPr userDrawn="1"/>
        </p:nvSpPr>
        <p:spPr bwMode="auto">
          <a:xfrm>
            <a:off x="5143493" y="5143512"/>
            <a:ext cx="6762755" cy="10096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en-GB" altLang="zh-CN" sz="3200" dirty="0">
                <a:ea typeface="宋体" panose="02010600030101010101" pitchFamily="2" charset="-122"/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5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5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5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6.jpe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83" y="3573016"/>
            <a:ext cx="11137237" cy="2874640"/>
          </a:xfrm>
          <a:prstGeom prst="rect">
            <a:avLst/>
          </a:prstGeom>
        </p:spPr>
      </p:pic>
      <p:grpSp>
        <p:nvGrpSpPr>
          <p:cNvPr id="20" name="组合 19"/>
          <p:cNvGrpSpPr/>
          <p:nvPr userDrawn="1"/>
        </p:nvGrpSpPr>
        <p:grpSpPr>
          <a:xfrm>
            <a:off x="2567608" y="764704"/>
            <a:ext cx="3212192" cy="737580"/>
            <a:chOff x="8185819" y="90570"/>
            <a:chExt cx="2711479" cy="640047"/>
          </a:xfrm>
        </p:grpSpPr>
        <p:pic>
          <p:nvPicPr>
            <p:cNvPr id="21" name="图片 6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85819" y="121394"/>
              <a:ext cx="609222" cy="609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图片 7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91" t="64297" r="9830" b="7486"/>
            <a:stretch>
              <a:fillRect/>
            </a:stretch>
          </p:blipFill>
          <p:spPr bwMode="auto">
            <a:xfrm>
              <a:off x="8845653" y="90570"/>
              <a:ext cx="2051645" cy="6060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" name="矩形 23"/>
          <p:cNvSpPr/>
          <p:nvPr userDrawn="1"/>
        </p:nvSpPr>
        <p:spPr>
          <a:xfrm rot="5400000" flipV="1">
            <a:off x="5500140" y="1142254"/>
            <a:ext cx="865353" cy="1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984" y="718577"/>
            <a:ext cx="4218718" cy="77375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flipV="1">
            <a:off x="623392" y="959128"/>
            <a:ext cx="11137237" cy="2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3"/>
          </p:nvPr>
        </p:nvSpPr>
        <p:spPr>
          <a:xfrm>
            <a:off x="4038600" y="648509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4"/>
          </p:nvPr>
        </p:nvSpPr>
        <p:spPr>
          <a:xfrm>
            <a:off x="11376589" y="6485092"/>
            <a:ext cx="6606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6C276BF9-DA2C-4EDA-B310-41054C53A8AE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7949" y="21599"/>
            <a:ext cx="1037960" cy="959129"/>
          </a:xfrm>
          <a:prstGeom prst="rect">
            <a:avLst/>
          </a:prstGeom>
        </p:spPr>
      </p:pic>
      <p:grpSp>
        <p:nvGrpSpPr>
          <p:cNvPr id="7" name="组合 6"/>
          <p:cNvGrpSpPr/>
          <p:nvPr userDrawn="1"/>
        </p:nvGrpSpPr>
        <p:grpSpPr>
          <a:xfrm rot="10800000">
            <a:off x="179512" y="620688"/>
            <a:ext cx="433078" cy="101282"/>
            <a:chOff x="78938" y="1038860"/>
            <a:chExt cx="433078" cy="101282"/>
          </a:xfrm>
        </p:grpSpPr>
        <p:sp>
          <p:nvSpPr>
            <p:cNvPr id="8" name="平行四边形 7"/>
            <p:cNvSpPr/>
            <p:nvPr/>
          </p:nvSpPr>
          <p:spPr>
            <a:xfrm>
              <a:off x="78938" y="1038860"/>
              <a:ext cx="131164" cy="101282"/>
            </a:xfrm>
            <a:prstGeom prst="parallelogram">
              <a:avLst/>
            </a:prstGeom>
            <a:solidFill>
              <a:srgbClr val="005AA0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平行四边形 8"/>
            <p:cNvSpPr/>
            <p:nvPr/>
          </p:nvSpPr>
          <p:spPr>
            <a:xfrm>
              <a:off x="229895" y="1038860"/>
              <a:ext cx="131164" cy="101282"/>
            </a:xfrm>
            <a:prstGeom prst="parallelogram">
              <a:avLst/>
            </a:prstGeom>
            <a:solidFill>
              <a:srgbClr val="005AA0">
                <a:alpha val="7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平行四边形 9"/>
            <p:cNvSpPr/>
            <p:nvPr/>
          </p:nvSpPr>
          <p:spPr>
            <a:xfrm>
              <a:off x="380852" y="1038860"/>
              <a:ext cx="131164" cy="101282"/>
            </a:xfrm>
            <a:prstGeom prst="parallelogram">
              <a:avLst/>
            </a:prstGeom>
            <a:solidFill>
              <a:srgbClr val="005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9320"/>
            <a:ext cx="2915816" cy="5347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63525" y="2172970"/>
            <a:ext cx="10963910" cy="1114425"/>
          </a:xfrm>
        </p:spPr>
        <p:txBody>
          <a:bodyPr/>
          <a:lstStyle/>
          <a:p>
            <a:pPr algn="ctr"/>
            <a:r>
              <a:rPr lang="zh-CN" altLang="en-US" dirty="0">
                <a:sym typeface="+mn-ea"/>
              </a:rPr>
              <a:t>工作汇报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84860" y="4595495"/>
            <a:ext cx="10685780" cy="706120"/>
          </a:xfrm>
        </p:spPr>
        <p:txBody>
          <a:bodyPr/>
          <a:lstStyle/>
          <a:p>
            <a:pPr algn="r"/>
            <a:r>
              <a:rPr lang="zh-CN" altLang="en-US" sz="1800">
                <a:solidFill>
                  <a:schemeClr val="tx1"/>
                </a:solidFill>
                <a:sym typeface="+mn-ea"/>
              </a:rPr>
              <a:t>汇报人：韩健康</a:t>
            </a:r>
          </a:p>
          <a:p>
            <a:pPr algn="r"/>
            <a:r>
              <a:rPr lang="zh-CN" altLang="en-US" sz="1800">
                <a:solidFill>
                  <a:schemeClr val="tx1"/>
                </a:solidFill>
                <a:sym typeface="+mn-ea"/>
              </a:rPr>
              <a:t>日期：</a:t>
            </a:r>
            <a:fld id="{BB962C8B-B14F-4D97-AF65-F5344CB8AC3E}" type="datetime5">
              <a:rPr lang="zh-CN" altLang="zh-CN" sz="1800">
                <a:solidFill>
                  <a:schemeClr val="tx1"/>
                </a:solidFill>
                <a:sym typeface="+mn-ea"/>
              </a:rPr>
              <a:t>2023/9/27</a:t>
            </a:fld>
            <a:endParaRPr lang="zh-CN" altLang="zh-CN" sz="1800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C276BF9-DA2C-4EDA-B310-41054C53A8AE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 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42215C2-E171-B03E-604E-5FE221987607}"/>
              </a:ext>
            </a:extLst>
          </p:cNvPr>
          <p:cNvSpPr txBox="1"/>
          <p:nvPr/>
        </p:nvSpPr>
        <p:spPr>
          <a:xfrm>
            <a:off x="623392" y="1052438"/>
            <a:ext cx="91450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超参数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Epoch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</a:p>
          <a:p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Batch_size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 64</a:t>
            </a:r>
          </a:p>
          <a:p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lr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=0.001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EF5311A3-5134-7E01-DFE8-40A2387637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973549"/>
              </p:ext>
            </p:extLst>
          </p:nvPr>
        </p:nvGraphicFramePr>
        <p:xfrm>
          <a:off x="479376" y="2872740"/>
          <a:ext cx="5288136" cy="1112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762712">
                  <a:extLst>
                    <a:ext uri="{9D8B030D-6E8A-4147-A177-3AD203B41FA5}">
                      <a16:colId xmlns:a16="http://schemas.microsoft.com/office/drawing/2014/main" val="178071269"/>
                    </a:ext>
                  </a:extLst>
                </a:gridCol>
                <a:gridCol w="1762712">
                  <a:extLst>
                    <a:ext uri="{9D8B030D-6E8A-4147-A177-3AD203B41FA5}">
                      <a16:colId xmlns:a16="http://schemas.microsoft.com/office/drawing/2014/main" val="4019105259"/>
                    </a:ext>
                  </a:extLst>
                </a:gridCol>
                <a:gridCol w="1762712">
                  <a:extLst>
                    <a:ext uri="{9D8B030D-6E8A-4147-A177-3AD203B41FA5}">
                      <a16:colId xmlns:a16="http://schemas.microsoft.com/office/drawing/2014/main" val="4091947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loss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194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无图片模态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82.01%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22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有图片模态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84.57%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528435"/>
                  </a:ext>
                </a:extLst>
              </a:tr>
            </a:tbl>
          </a:graphicData>
        </a:graphic>
      </p:graphicFrame>
      <p:grpSp>
        <p:nvGrpSpPr>
          <p:cNvPr id="8" name="组合 7">
            <a:extLst>
              <a:ext uri="{FF2B5EF4-FFF2-40B4-BE49-F238E27FC236}">
                <a16:creationId xmlns:a16="http://schemas.microsoft.com/office/drawing/2014/main" id="{B86FC59A-8027-FD14-69D1-2A57AA42D398}"/>
              </a:ext>
            </a:extLst>
          </p:cNvPr>
          <p:cNvGrpSpPr/>
          <p:nvPr/>
        </p:nvGrpSpPr>
        <p:grpSpPr>
          <a:xfrm>
            <a:off x="6096000" y="1403303"/>
            <a:ext cx="5855677" cy="2938874"/>
            <a:chOff x="0" y="1052438"/>
            <a:chExt cx="8256241" cy="4321688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CB83E0F8-8365-1973-FEF2-F33085B79D03}"/>
                </a:ext>
              </a:extLst>
            </p:cNvPr>
            <p:cNvSpPr txBox="1"/>
            <p:nvPr/>
          </p:nvSpPr>
          <p:spPr>
            <a:xfrm>
              <a:off x="4894214" y="4531268"/>
              <a:ext cx="10801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/>
                <a:t>文本</a:t>
              </a:r>
              <a:r>
                <a:rPr lang="zh-CN" altLang="en-US" sz="1100" dirty="0">
                  <a:solidFill>
                    <a:srgbClr val="FF0000"/>
                  </a:solidFill>
                </a:rPr>
                <a:t>支持</a:t>
              </a: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BB594413-453E-EB1C-9EFA-A267B9CBCBBA}"/>
                </a:ext>
              </a:extLst>
            </p:cNvPr>
            <p:cNvGrpSpPr/>
            <p:nvPr/>
          </p:nvGrpSpPr>
          <p:grpSpPr>
            <a:xfrm>
              <a:off x="0" y="1052438"/>
              <a:ext cx="8256241" cy="4321688"/>
              <a:chOff x="0" y="1052438"/>
              <a:chExt cx="8256241" cy="4321688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349DF11A-C510-5670-6762-0BE9E117AD8A}"/>
                  </a:ext>
                </a:extLst>
              </p:cNvPr>
              <p:cNvGrpSpPr/>
              <p:nvPr/>
            </p:nvGrpSpPr>
            <p:grpSpPr>
              <a:xfrm>
                <a:off x="0" y="1052438"/>
                <a:ext cx="8256241" cy="4321688"/>
                <a:chOff x="0" y="1052438"/>
                <a:chExt cx="8256241" cy="4321688"/>
              </a:xfrm>
            </p:grpSpPr>
            <p:grpSp>
              <p:nvGrpSpPr>
                <p:cNvPr id="17" name="组合 16">
                  <a:extLst>
                    <a:ext uri="{FF2B5EF4-FFF2-40B4-BE49-F238E27FC236}">
                      <a16:creationId xmlns:a16="http://schemas.microsoft.com/office/drawing/2014/main" id="{C74A43B5-CE02-F1DE-119A-403F92368C8D}"/>
                    </a:ext>
                  </a:extLst>
                </p:cNvPr>
                <p:cNvGrpSpPr/>
                <p:nvPr/>
              </p:nvGrpSpPr>
              <p:grpSpPr>
                <a:xfrm>
                  <a:off x="0" y="1052438"/>
                  <a:ext cx="8256241" cy="4321688"/>
                  <a:chOff x="119335" y="980226"/>
                  <a:chExt cx="8256241" cy="4321688"/>
                </a:xfrm>
              </p:grpSpPr>
              <p:grpSp>
                <p:nvGrpSpPr>
                  <p:cNvPr id="19" name="组合 18">
                    <a:extLst>
                      <a:ext uri="{FF2B5EF4-FFF2-40B4-BE49-F238E27FC236}">
                        <a16:creationId xmlns:a16="http://schemas.microsoft.com/office/drawing/2014/main" id="{034ED64D-ED9E-B6C4-13DE-C014546E7290}"/>
                      </a:ext>
                    </a:extLst>
                  </p:cNvPr>
                  <p:cNvGrpSpPr/>
                  <p:nvPr/>
                </p:nvGrpSpPr>
                <p:grpSpPr>
                  <a:xfrm>
                    <a:off x="119335" y="980226"/>
                    <a:ext cx="8256241" cy="4321688"/>
                    <a:chOff x="119335" y="980226"/>
                    <a:chExt cx="8256241" cy="4321688"/>
                  </a:xfrm>
                </p:grpSpPr>
                <p:pic>
                  <p:nvPicPr>
                    <p:cNvPr id="28" name="图片 27">
                      <a:extLst>
                        <a:ext uri="{FF2B5EF4-FFF2-40B4-BE49-F238E27FC236}">
                          <a16:creationId xmlns:a16="http://schemas.microsoft.com/office/drawing/2014/main" id="{17F8C2B1-9C08-D90C-D7BA-191BB4BBC32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263352" y="1412776"/>
                      <a:ext cx="8112224" cy="377829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9" name="图片 28">
                      <a:extLst>
                        <a:ext uri="{FF2B5EF4-FFF2-40B4-BE49-F238E27FC236}">
                          <a16:creationId xmlns:a16="http://schemas.microsoft.com/office/drawing/2014/main" id="{5C968EB6-AD3D-2CEA-55AE-14103F65AA3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263352" y="4797152"/>
                      <a:ext cx="2160240" cy="504762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0" name="图片 29">
                      <a:extLst>
                        <a:ext uri="{FF2B5EF4-FFF2-40B4-BE49-F238E27FC236}">
                          <a16:creationId xmlns:a16="http://schemas.microsoft.com/office/drawing/2014/main" id="{3E569BC9-ACD8-60E8-7E21-4DF6F8313BB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431032" y="980226"/>
                      <a:ext cx="7776864" cy="504762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1" name="图片 30">
                      <a:extLst>
                        <a:ext uri="{FF2B5EF4-FFF2-40B4-BE49-F238E27FC236}">
                          <a16:creationId xmlns:a16="http://schemas.microsoft.com/office/drawing/2014/main" id="{5ADCCA5A-A4F5-2D38-3050-7ABF4475FED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119335" y="1232606"/>
                      <a:ext cx="173073" cy="3636553"/>
                    </a:xfrm>
                    <a:prstGeom prst="rect">
                      <a:avLst/>
                    </a:prstGeom>
                  </p:spPr>
                </p:pic>
              </p:grpSp>
              <p:cxnSp>
                <p:nvCxnSpPr>
                  <p:cNvPr id="20" name="直接箭头连接符 19">
                    <a:extLst>
                      <a:ext uri="{FF2B5EF4-FFF2-40B4-BE49-F238E27FC236}">
                        <a16:creationId xmlns:a16="http://schemas.microsoft.com/office/drawing/2014/main" id="{FB13219A-EB33-78C9-EBE6-7DD729A160D9}"/>
                      </a:ext>
                    </a:extLst>
                  </p:cNvPr>
                  <p:cNvCxnSpPr/>
                  <p:nvPr/>
                </p:nvCxnSpPr>
                <p:spPr>
                  <a:xfrm>
                    <a:off x="5303912" y="1844824"/>
                    <a:ext cx="1080120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直接箭头连接符 20">
                    <a:extLst>
                      <a:ext uri="{FF2B5EF4-FFF2-40B4-BE49-F238E27FC236}">
                        <a16:creationId xmlns:a16="http://schemas.microsoft.com/office/drawing/2014/main" id="{24EEC0C6-8C6E-8DDA-54D2-E9885ED10EE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71664" y="2852936"/>
                    <a:ext cx="3312368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直接箭头连接符 21">
                    <a:extLst>
                      <a:ext uri="{FF2B5EF4-FFF2-40B4-BE49-F238E27FC236}">
                        <a16:creationId xmlns:a16="http://schemas.microsoft.com/office/drawing/2014/main" id="{00F463DA-F6C5-081F-975B-CA0003B0CB28}"/>
                      </a:ext>
                    </a:extLst>
                  </p:cNvPr>
                  <p:cNvCxnSpPr/>
                  <p:nvPr/>
                </p:nvCxnSpPr>
                <p:spPr>
                  <a:xfrm>
                    <a:off x="5303912" y="4365104"/>
                    <a:ext cx="1080120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" name="文本框 22">
                    <a:extLst>
                      <a:ext uri="{FF2B5EF4-FFF2-40B4-BE49-F238E27FC236}">
                        <a16:creationId xmlns:a16="http://schemas.microsoft.com/office/drawing/2014/main" id="{BABBC5D4-7C3D-C473-8EE2-646C7F01E138}"/>
                      </a:ext>
                    </a:extLst>
                  </p:cNvPr>
                  <p:cNvSpPr txBox="1"/>
                  <p:nvPr/>
                </p:nvSpPr>
                <p:spPr>
                  <a:xfrm>
                    <a:off x="5291585" y="1546911"/>
                    <a:ext cx="1080120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sz="1100" dirty="0"/>
                      <a:t>融合特征</a:t>
                    </a:r>
                  </a:p>
                </p:txBody>
              </p:sp>
              <p:sp>
                <p:nvSpPr>
                  <p:cNvPr id="24" name="文本框 23">
                    <a:extLst>
                      <a:ext uri="{FF2B5EF4-FFF2-40B4-BE49-F238E27FC236}">
                        <a16:creationId xmlns:a16="http://schemas.microsoft.com/office/drawing/2014/main" id="{50DF826C-F4D0-5D5F-689E-69E9595830A6}"/>
                      </a:ext>
                    </a:extLst>
                  </p:cNvPr>
                  <p:cNvSpPr txBox="1"/>
                  <p:nvPr/>
                </p:nvSpPr>
                <p:spPr>
                  <a:xfrm>
                    <a:off x="2999656" y="2541962"/>
                    <a:ext cx="1080120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sz="1100" dirty="0"/>
                      <a:t>融合特征</a:t>
                    </a:r>
                  </a:p>
                </p:txBody>
              </p:sp>
              <p:sp>
                <p:nvSpPr>
                  <p:cNvPr id="25" name="文本框 24">
                    <a:extLst>
                      <a:ext uri="{FF2B5EF4-FFF2-40B4-BE49-F238E27FC236}">
                        <a16:creationId xmlns:a16="http://schemas.microsoft.com/office/drawing/2014/main" id="{DB315752-EAF5-AFC6-4ABC-8C6156189FC4}"/>
                      </a:ext>
                    </a:extLst>
                  </p:cNvPr>
                  <p:cNvSpPr txBox="1"/>
                  <p:nvPr/>
                </p:nvSpPr>
                <p:spPr>
                  <a:xfrm>
                    <a:off x="5303912" y="4054130"/>
                    <a:ext cx="1080120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sz="1100" dirty="0"/>
                      <a:t>融合特征</a:t>
                    </a:r>
                  </a:p>
                </p:txBody>
              </p:sp>
              <p:pic>
                <p:nvPicPr>
                  <p:cNvPr id="26" name="图片 25">
                    <a:extLst>
                      <a:ext uri="{FF2B5EF4-FFF2-40B4-BE49-F238E27FC236}">
                        <a16:creationId xmlns:a16="http://schemas.microsoft.com/office/drawing/2014/main" id="{C74DC6FB-8E45-2738-624C-CAE6E764D97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5339210" y="1954676"/>
                    <a:ext cx="828798" cy="428571"/>
                  </a:xfrm>
                  <a:prstGeom prst="rect">
                    <a:avLst/>
                  </a:prstGeom>
                </p:spPr>
              </p:pic>
              <p:pic>
                <p:nvPicPr>
                  <p:cNvPr id="27" name="图片 26">
                    <a:extLst>
                      <a:ext uri="{FF2B5EF4-FFF2-40B4-BE49-F238E27FC236}">
                        <a16:creationId xmlns:a16="http://schemas.microsoft.com/office/drawing/2014/main" id="{70B42B4F-36B7-8D1D-A584-FA673AB31A0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5371360" y="4543161"/>
                    <a:ext cx="882360" cy="152518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8" name="图片 17">
                  <a:extLst>
                    <a:ext uri="{FF2B5EF4-FFF2-40B4-BE49-F238E27FC236}">
                      <a16:creationId xmlns:a16="http://schemas.microsoft.com/office/drawing/2014/main" id="{57DC4AAA-4BCE-D369-E9D3-093FE059C8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434274" y="4486801"/>
                  <a:ext cx="400000" cy="257143"/>
                </a:xfrm>
                <a:prstGeom prst="rect">
                  <a:avLst/>
                </a:prstGeom>
              </p:spPr>
            </p:pic>
          </p:grpSp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6859507E-A981-EF90-4029-519B36B8CB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71664" y="3008911"/>
                <a:ext cx="669064" cy="267625"/>
              </a:xfrm>
              <a:prstGeom prst="rect">
                <a:avLst/>
              </a:prstGeom>
            </p:spPr>
          </p:pic>
        </p:grp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4435C686-E715-F977-C78F-D9086749FD9D}"/>
                </a:ext>
              </a:extLst>
            </p:cNvPr>
            <p:cNvSpPr txBox="1"/>
            <p:nvPr/>
          </p:nvSpPr>
          <p:spPr>
            <a:xfrm>
              <a:off x="5153145" y="2193849"/>
              <a:ext cx="10801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/>
                <a:t>文本</a:t>
              </a:r>
              <a:r>
                <a:rPr lang="zh-CN" altLang="en-US" sz="1100" dirty="0">
                  <a:solidFill>
                    <a:srgbClr val="FF0000"/>
                  </a:solidFill>
                </a:rPr>
                <a:t>支持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3C9287C-4DEB-998E-457A-3ED7DC220CC7}"/>
                </a:ext>
              </a:extLst>
            </p:cNvPr>
            <p:cNvSpPr txBox="1"/>
            <p:nvPr/>
          </p:nvSpPr>
          <p:spPr>
            <a:xfrm>
              <a:off x="5203787" y="4531268"/>
              <a:ext cx="10801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/>
                <a:t>图片</a:t>
              </a:r>
              <a:r>
                <a:rPr lang="zh-CN" altLang="en-US" sz="1100" dirty="0">
                  <a:solidFill>
                    <a:srgbClr val="FF0000"/>
                  </a:solidFill>
                </a:rPr>
                <a:t>支持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FB89E491-A72E-2D7F-ACD0-A63F6F817AA1}"/>
                </a:ext>
              </a:extLst>
            </p:cNvPr>
            <p:cNvSpPr txBox="1"/>
            <p:nvPr/>
          </p:nvSpPr>
          <p:spPr>
            <a:xfrm>
              <a:off x="2893912" y="3046724"/>
              <a:ext cx="10801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/>
                <a:t>逻辑</a:t>
              </a:r>
              <a:r>
                <a:rPr lang="zh-CN" altLang="en-US" sz="1100" dirty="0">
                  <a:solidFill>
                    <a:srgbClr val="FF0000"/>
                  </a:solidFill>
                </a:rPr>
                <a:t>支持</a:t>
              </a:r>
            </a:p>
          </p:txBody>
        </p:sp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F1C7826E-5609-2332-8874-B41EA870296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536160" y="2614174"/>
              <a:ext cx="383753" cy="231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22804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C276BF9-DA2C-4EDA-B310-41054C53A8AE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上周工作及后续计划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49C600A-0698-2AAC-3BDE-47F9633E1981}"/>
              </a:ext>
            </a:extLst>
          </p:cNvPr>
          <p:cNvSpPr txBox="1"/>
          <p:nvPr/>
        </p:nvSpPr>
        <p:spPr>
          <a:xfrm>
            <a:off x="625424" y="1340768"/>
            <a:ext cx="115665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上周工作：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</a:p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	1.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整体代码框架的搭建及调试。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	2.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单文字模态和多模态的预测实验。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E9A89D7-6E46-DF3C-36CB-F455FDA250D0}"/>
              </a:ext>
            </a:extLst>
          </p:cNvPr>
          <p:cNvSpPr txBox="1"/>
          <p:nvPr/>
        </p:nvSpPr>
        <p:spPr>
          <a:xfrm>
            <a:off x="564720" y="3284984"/>
            <a:ext cx="113052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下周计划：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	1.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代码中增加证据召回模块并进行实验。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	2.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给数据集添加逻辑输出的预测标签，并重新设计损失函数。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altLang="zh-CN" dirty="0"/>
              <a:t>Questions?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10172700" y="6484941"/>
            <a:ext cx="495300" cy="365125"/>
          </a:xfrm>
        </p:spPr>
        <p:txBody>
          <a:bodyPr/>
          <a:lstStyle/>
          <a:p>
            <a:fld id="{6C276BF9-DA2C-4EDA-B310-41054C53A8AE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GQxNzcwY2ViYjg5MmRiMzM1MzJiZjg2NTkzOWZkMDUifQ=="/>
  <p:tag name="KSO_WPP_MARK_KEY" val="62069a48-6a45-433a-972e-f22534ce8129"/>
</p:tagLst>
</file>

<file path=ppt/theme/theme1.xml><?xml version="1.0" encoding="utf-8"?>
<a:theme xmlns:a="http://schemas.openxmlformats.org/drawingml/2006/main" name="Office Theme">
  <a:themeElements>
    <a:clrScheme name="Custom 1">
      <a:dk1>
        <a:srgbClr val="8C0E1D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52B1E"/>
      </a:hlink>
      <a:folHlink>
        <a:srgbClr val="D52B1E"/>
      </a:folHlink>
    </a:clrScheme>
    <a:fontScheme name="wht自定义">
      <a:majorFont>
        <a:latin typeface="Calibri"/>
        <a:ea typeface="微软雅黑 Light"/>
        <a:cs typeface=""/>
      </a:majorFont>
      <a:minorFont>
        <a:latin typeface="Calibri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lide 2: Text Only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52B1E"/>
      </a:hlink>
      <a:folHlink>
        <a:srgbClr val="D52B1E"/>
      </a:folHlink>
    </a:clrScheme>
    <a:fontScheme name="wht自定义">
      <a:majorFont>
        <a:latin typeface="Calibri"/>
        <a:ea typeface="微软雅黑 Light"/>
        <a:cs typeface=""/>
      </a:majorFont>
      <a:minorFont>
        <a:latin typeface="Calibri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126</Words>
  <Application>Microsoft Office PowerPoint</Application>
  <PresentationFormat>宽屏</PresentationFormat>
  <Paragraphs>37</Paragraphs>
  <Slides>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黑体</vt:lpstr>
      <vt:lpstr>华文细黑</vt:lpstr>
      <vt:lpstr>Arial</vt:lpstr>
      <vt:lpstr>Calibri</vt:lpstr>
      <vt:lpstr>Wingdings</vt:lpstr>
      <vt:lpstr>Office Theme</vt:lpstr>
      <vt:lpstr>Slide 2: Text Only</vt:lpstr>
      <vt:lpstr>工作汇报</vt:lpstr>
      <vt:lpstr>实验 </vt:lpstr>
      <vt:lpstr> 上周工作及后续计划</vt:lpstr>
      <vt:lpstr>Questions?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wendy.gallagher</dc:creator>
  <cp:lastModifiedBy>Jiankang Han</cp:lastModifiedBy>
  <cp:revision>798</cp:revision>
  <dcterms:created xsi:type="dcterms:W3CDTF">2011-10-31T13:04:00Z</dcterms:created>
  <dcterms:modified xsi:type="dcterms:W3CDTF">2023-09-27T07:00:30Z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E4D812758F2644E2A2C5389638A99140</vt:lpwstr>
  </property>
  <property fmtid="{D5CDD505-2E9C-101B-9397-08002B2CF9AE}" pid="3" name="KSOProductBuildVer">
    <vt:lpwstr>2052-11.1.0.13703</vt:lpwstr>
  </property>
</Properties>
</file>