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CECC-0B66-4146-8FB8-1157C59D99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A562-D7DB-47C4-80BF-3ED24277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equation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019" y="2316012"/>
            <a:ext cx="5381625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254" y="1690688"/>
            <a:ext cx="30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5589" y="4242486"/>
                <a:ext cx="3888260" cy="498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J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9" y="4242486"/>
                <a:ext cx="3888260" cy="498085"/>
              </a:xfrm>
              <a:prstGeom prst="rect">
                <a:avLst/>
              </a:prstGeom>
              <a:blipFill>
                <a:blip r:embed="rId3"/>
                <a:stretch>
                  <a:fillRect l="-1411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982" y="3320749"/>
            <a:ext cx="5838825" cy="3248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987" y="4876345"/>
            <a:ext cx="1876425" cy="56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7730" y="5037472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equation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987" y="5628279"/>
            <a:ext cx="2028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4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76" y="2416829"/>
            <a:ext cx="3267075" cy="8001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55420" y="950505"/>
            <a:ext cx="0" cy="275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6750" y="2309749"/>
            <a:ext cx="3171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67096" y="1510678"/>
            <a:ext cx="584886" cy="1381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13214" y="1462038"/>
            <a:ext cx="697134" cy="1465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490" y="1556070"/>
            <a:ext cx="486368" cy="1277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62900" y="1632270"/>
            <a:ext cx="379362" cy="11255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11" idx="4"/>
          </p:cNvCxnSpPr>
          <p:nvPr/>
        </p:nvCxnSpPr>
        <p:spPr>
          <a:xfrm flipH="1" flipV="1">
            <a:off x="7538936" y="2833972"/>
            <a:ext cx="122845" cy="9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9098" y="2326224"/>
            <a:ext cx="48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19708" y="765839"/>
            <a:ext cx="48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30378" y="3940456"/>
            <a:ext cx="15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x1&gt;&gt;x2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52581" y="4024937"/>
            <a:ext cx="0" cy="184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5898" y="4893013"/>
            <a:ext cx="2354093" cy="2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rot="16200000">
            <a:off x="7367096" y="4237843"/>
            <a:ext cx="584886" cy="1381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 rot="16200000">
            <a:off x="7313214" y="4189203"/>
            <a:ext cx="697134" cy="1465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 rot="16200000">
            <a:off x="7412490" y="4283235"/>
            <a:ext cx="486368" cy="1277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rot="16200000">
            <a:off x="7462900" y="4359435"/>
            <a:ext cx="379362" cy="11255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68877" y="3793787"/>
            <a:ext cx="312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X=x1/(max(x1) =&gt; 0=&lt;X=&lt;1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684102" y="4893013"/>
            <a:ext cx="0" cy="128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45532" y="5544766"/>
            <a:ext cx="1721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76272" y="5111867"/>
            <a:ext cx="851188" cy="851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99568" y="5247258"/>
            <a:ext cx="569068" cy="59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12329"/>
            <a:ext cx="5334000" cy="4000500"/>
          </a:xfrm>
        </p:spPr>
      </p:pic>
      <p:sp>
        <p:nvSpPr>
          <p:cNvPr id="5" name="TextBox 4"/>
          <p:cNvSpPr txBox="1"/>
          <p:nvPr/>
        </p:nvSpPr>
        <p:spPr>
          <a:xfrm>
            <a:off x="838200" y="1964987"/>
            <a:ext cx="429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function or Sigmoid function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52" y="2611318"/>
            <a:ext cx="1914525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952" y="3767948"/>
            <a:ext cx="39719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356043"/>
            <a:ext cx="189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Derivative:</a:t>
            </a:r>
          </a:p>
        </p:txBody>
      </p:sp>
    </p:spTree>
    <p:extLst>
      <p:ext uri="{BB962C8B-B14F-4D97-AF65-F5344CB8AC3E}">
        <p14:creationId xmlns:p14="http://schemas.microsoft.com/office/powerpoint/2010/main" val="299766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016" y="1854808"/>
            <a:ext cx="486053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7106" y="1614791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774" y="2450357"/>
            <a:ext cx="1885950" cy="361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4692" y="4497859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L’=0</a:t>
            </a:r>
          </a:p>
        </p:txBody>
      </p:sp>
    </p:spTree>
    <p:extLst>
      <p:ext uri="{BB962C8B-B14F-4D97-AF65-F5344CB8AC3E}">
        <p14:creationId xmlns:p14="http://schemas.microsoft.com/office/powerpoint/2010/main" val="189364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  <a:p>
            <a:pPr lvl="1"/>
            <a:r>
              <a:rPr lang="en-US" dirty="0"/>
              <a:t>Update rule: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749989"/>
            <a:ext cx="3600450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96" y="3649179"/>
            <a:ext cx="3851331" cy="289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13" y="3550594"/>
            <a:ext cx="4016814" cy="30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0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 method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46" y="2629822"/>
            <a:ext cx="10449736" cy="2905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8894" y="5762880"/>
                <a:ext cx="183896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894" y="5762880"/>
                <a:ext cx="1838965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96000" y="5762880"/>
                <a:ext cx="1938223" cy="677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62880"/>
                <a:ext cx="1938223" cy="677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0" y="1161535"/>
            <a:ext cx="2751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F(x)=0</a:t>
            </a:r>
          </a:p>
          <a:p>
            <a:endParaRPr lang="en-US" dirty="0"/>
          </a:p>
          <a:p>
            <a:r>
              <a:rPr lang="en-US" dirty="0"/>
              <a:t>F(x)=</a:t>
            </a:r>
            <a:r>
              <a:rPr lang="en-US" dirty="0" err="1"/>
              <a:t>a^n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3319" y="140916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tangent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8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 method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600527"/>
            <a:ext cx="196215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785004"/>
            <a:ext cx="2409825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727" y="4779726"/>
            <a:ext cx="20859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 method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114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1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289" y="2064522"/>
            <a:ext cx="444902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751" y="1960606"/>
            <a:ext cx="6126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: input variables or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: output or target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pair (x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is called a training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list of m training examples {(x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 =1, . . . ,m}—is called a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training set, to learn a function h : X → Y so that h(x) is a “good” predictor for the corresponding value of y. For historical reasons, this function h is called a hypothesis</a:t>
            </a:r>
          </a:p>
        </p:txBody>
      </p:sp>
    </p:spTree>
    <p:extLst>
      <p:ext uri="{BB962C8B-B14F-4D97-AF65-F5344CB8AC3E}">
        <p14:creationId xmlns:p14="http://schemas.microsoft.com/office/powerpoint/2010/main" val="41682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263" y="2537253"/>
            <a:ext cx="4989826" cy="3763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632" y="1606378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3972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1026" name="Picture 2" descr="Image result for classification machine learni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2"/>
          <a:stretch/>
        </p:blipFill>
        <p:spPr bwMode="auto">
          <a:xfrm>
            <a:off x="3198136" y="2645923"/>
            <a:ext cx="5795727" cy="353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3870" y="1787611"/>
            <a:ext cx="17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0876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6571" y="2451369"/>
            <a:ext cx="3572655" cy="2694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11" y="2123862"/>
            <a:ext cx="2657475" cy="428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1901" y="2725350"/>
            <a:ext cx="5226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Here, the </a:t>
            </a:r>
            <a:r>
              <a:rPr lang="en-US" dirty="0" err="1"/>
              <a:t>θi’s</a:t>
            </a:r>
            <a:r>
              <a:rPr lang="en-US" dirty="0"/>
              <a:t> are the parameters (also called weights)</a:t>
            </a:r>
          </a:p>
          <a:p>
            <a:r>
              <a:rPr lang="en-US" dirty="0"/>
              <a:t>Letting x</a:t>
            </a:r>
            <a:r>
              <a:rPr lang="en-US" baseline="-25000" dirty="0"/>
              <a:t>0</a:t>
            </a:r>
            <a:r>
              <a:rPr lang="en-US" dirty="0"/>
              <a:t>=1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511" y="3527982"/>
            <a:ext cx="2505075" cy="790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86108" y="4657600"/>
            <a:ext cx="284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define the cost function: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901" y="5365975"/>
            <a:ext cx="3267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4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22" y="2699167"/>
            <a:ext cx="4453581" cy="3477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28" y="3555906"/>
            <a:ext cx="4918790" cy="108200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614616" y="4258966"/>
            <a:ext cx="4127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82779" y="4268195"/>
            <a:ext cx="90616" cy="7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58673" y="50137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2"/>
              </a:rPr>
              <a:t>update rule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4497" y="55179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rule is called the LMS update rule (LMS stands for “least mean squares”), and is also known as the </a:t>
            </a:r>
            <a:r>
              <a:rPr lang="en-US" dirty="0" err="1"/>
              <a:t>Widrow</a:t>
            </a:r>
            <a:r>
              <a:rPr lang="en-US" dirty="0"/>
              <a:t>-Hoff learning rule.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772" y="2241078"/>
            <a:ext cx="2418963" cy="76524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17149" y="2439036"/>
            <a:ext cx="278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α is called the learning rate.</a:t>
            </a:r>
          </a:p>
        </p:txBody>
      </p:sp>
    </p:spTree>
    <p:extLst>
      <p:ext uri="{BB962C8B-B14F-4D97-AF65-F5344CB8AC3E}">
        <p14:creationId xmlns:p14="http://schemas.microsoft.com/office/powerpoint/2010/main" val="240565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252" y="1957431"/>
            <a:ext cx="525355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16" y="184888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5" y="1872456"/>
            <a:ext cx="63817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equations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255" y="1549893"/>
            <a:ext cx="6025335" cy="2791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55" y="4399142"/>
            <a:ext cx="4435431" cy="20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8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301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CMR12</vt:lpstr>
      <vt:lpstr>Helvetica Neue</vt:lpstr>
      <vt:lpstr>Arial</vt:lpstr>
      <vt:lpstr>Calibri</vt:lpstr>
      <vt:lpstr>Calibri Light</vt:lpstr>
      <vt:lpstr>Cambria Math</vt:lpstr>
      <vt:lpstr>Office Theme</vt:lpstr>
      <vt:lpstr>Machine leaning</vt:lpstr>
      <vt:lpstr>Notation</vt:lpstr>
      <vt:lpstr>Supervised learning</vt:lpstr>
      <vt:lpstr>Supervised learning</vt:lpstr>
      <vt:lpstr>Linear Regression</vt:lpstr>
      <vt:lpstr>LMS algorithm</vt:lpstr>
      <vt:lpstr>Application</vt:lpstr>
      <vt:lpstr>Application</vt:lpstr>
      <vt:lpstr>The normal equations</vt:lpstr>
      <vt:lpstr>The normal equation</vt:lpstr>
      <vt:lpstr>Feature Scaling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leaning</dc:title>
  <dc:creator>NGUYEN QUOC HUY</dc:creator>
  <cp:lastModifiedBy>NGUYEN QUOC HUY</cp:lastModifiedBy>
  <cp:revision>28</cp:revision>
  <dcterms:created xsi:type="dcterms:W3CDTF">2017-05-26T15:07:15Z</dcterms:created>
  <dcterms:modified xsi:type="dcterms:W3CDTF">2017-06-10T06:44:26Z</dcterms:modified>
</cp:coreProperties>
</file>