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ec.gov/form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Stock Mate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David </a:t>
            </a:r>
            <a:r>
              <a:rPr lang="en-US" dirty="0" err="1" smtClean="0"/>
              <a:t>Hedeen</a:t>
            </a:r>
            <a:r>
              <a:rPr lang="en-US" dirty="0" smtClean="0"/>
              <a:t>, Chris Nathan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67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SEC.gov filing data is rather inaccessible and laborious to compile and save</a:t>
            </a:r>
          </a:p>
          <a:p>
            <a:pPr lvl="1"/>
            <a:r>
              <a:rPr lang="en-US" dirty="0" smtClean="0"/>
              <a:t>Demonstration: </a:t>
            </a:r>
          </a:p>
          <a:p>
            <a:pPr lvl="1"/>
            <a:r>
              <a:rPr lang="en-US" dirty="0" smtClean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www.sec.gov/forms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David fill in more information….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586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Main Success Scenario:</a:t>
            </a:r>
            <a:endParaRPr lang="en-US" dirty="0"/>
          </a:p>
          <a:p>
            <a:pPr lvl="1"/>
            <a:r>
              <a:rPr lang="en-US" dirty="0" err="1"/>
              <a:t>SuD</a:t>
            </a:r>
            <a:r>
              <a:rPr lang="en-US" dirty="0"/>
              <a:t> asks user how they would like data to be stored </a:t>
            </a:r>
          </a:p>
          <a:p>
            <a:pPr lvl="1"/>
            <a:r>
              <a:rPr lang="en-US" dirty="0"/>
              <a:t>User selects “TXT” file exports and the </a:t>
            </a:r>
            <a:r>
              <a:rPr lang="en-US" dirty="0" err="1"/>
              <a:t>SuD</a:t>
            </a:r>
            <a:r>
              <a:rPr lang="en-US" dirty="0"/>
              <a:t> asks the user to enter in the local folder to save stock files.</a:t>
            </a:r>
          </a:p>
          <a:p>
            <a:pPr lvl="1"/>
            <a:r>
              <a:rPr lang="en-US" dirty="0"/>
              <a:t>User enters in a </a:t>
            </a:r>
            <a:r>
              <a:rPr lang="en-US" dirty="0" err="1"/>
              <a:t>filepath</a:t>
            </a:r>
            <a:endParaRPr lang="en-US" dirty="0"/>
          </a:p>
          <a:p>
            <a:pPr lvl="1"/>
            <a:r>
              <a:rPr lang="en-US" dirty="0" err="1"/>
              <a:t>SuD</a:t>
            </a:r>
            <a:r>
              <a:rPr lang="en-US" dirty="0"/>
              <a:t> confirms the folder is valid, saves the information and asks user which stock ticker they would like to </a:t>
            </a:r>
            <a:r>
              <a:rPr lang="en-US" dirty="0" smtClean="0"/>
              <a:t>retrieve</a:t>
            </a:r>
          </a:p>
          <a:p>
            <a:pPr marL="324000" lvl="1" indent="0">
              <a:buNone/>
            </a:pPr>
            <a:r>
              <a:rPr lang="en-US" dirty="0" smtClean="0"/>
              <a:t> </a:t>
            </a:r>
          </a:p>
          <a:p>
            <a:pPr marL="324000" lvl="1" indent="0">
              <a:buNone/>
            </a:pPr>
            <a:r>
              <a:rPr lang="en-US" dirty="0" smtClean="0"/>
              <a:t>[ -- Repeat until user closes application</a:t>
            </a:r>
          </a:p>
          <a:p>
            <a:pPr lvl="1"/>
            <a:r>
              <a:rPr lang="en-US" dirty="0" err="1" smtClean="0"/>
              <a:t>SuD</a:t>
            </a:r>
            <a:r>
              <a:rPr lang="en-US" dirty="0" smtClean="0"/>
              <a:t> </a:t>
            </a:r>
            <a:r>
              <a:rPr lang="en-US" dirty="0"/>
              <a:t>asks the user which stock ticker there are interested in </a:t>
            </a:r>
          </a:p>
          <a:p>
            <a:pPr lvl="1"/>
            <a:r>
              <a:rPr lang="en-US" dirty="0"/>
              <a:t>User enters in a stock ticker</a:t>
            </a:r>
          </a:p>
          <a:p>
            <a:pPr lvl="1"/>
            <a:r>
              <a:rPr lang="en-US" dirty="0" err="1"/>
              <a:t>SuD</a:t>
            </a:r>
            <a:r>
              <a:rPr lang="en-US" dirty="0"/>
              <a:t> returns number of filings present, outputs available (supported) stock tags (earnings per share, income, etc.), and asks which information they would like to retrieve.</a:t>
            </a:r>
          </a:p>
          <a:p>
            <a:pPr lvl="1"/>
            <a:r>
              <a:rPr lang="en-US" dirty="0"/>
              <a:t>User enters in a stock tag selection</a:t>
            </a:r>
          </a:p>
          <a:p>
            <a:pPr lvl="1"/>
            <a:r>
              <a:rPr lang="en-US" dirty="0" err="1"/>
              <a:t>SuD</a:t>
            </a:r>
            <a:r>
              <a:rPr lang="en-US" dirty="0"/>
              <a:t> retrieves information from sec.gov website, displays a preview of the data and saves the stock information to the selected local folder</a:t>
            </a:r>
            <a:r>
              <a:rPr lang="en-US" dirty="0" smtClean="0"/>
              <a:t>.</a:t>
            </a:r>
          </a:p>
          <a:p>
            <a:pPr marL="324000" lvl="1" indent="0">
              <a:buNone/>
            </a:pPr>
            <a:r>
              <a:rPr lang="en-US" dirty="0" smtClean="0"/>
              <a:t>--- 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513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Class 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317" y="1921887"/>
            <a:ext cx="6325986" cy="468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385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&amp; Program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726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GRASP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524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Coverage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95250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73</TotalTime>
  <Words>203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Gill Sans MT</vt:lpstr>
      <vt:lpstr>Wingdings 2</vt:lpstr>
      <vt:lpstr>Dividend</vt:lpstr>
      <vt:lpstr>Stock Mate</vt:lpstr>
      <vt:lpstr>Motivation</vt:lpstr>
      <vt:lpstr>Main Use Case</vt:lpstr>
      <vt:lpstr>Domain Class Diagram</vt:lpstr>
      <vt:lpstr>Example &amp; Program Operation</vt:lpstr>
      <vt:lpstr>GRASP Implementation</vt:lpstr>
      <vt:lpstr>Test Coverage Summary</vt:lpstr>
    </vt:vector>
  </TitlesOfParts>
  <Company>PaR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Mate</dc:title>
  <dc:creator>Nathan, Christopher (US)</dc:creator>
  <cp:lastModifiedBy>Nathan, Christopher (US)</cp:lastModifiedBy>
  <cp:revision>7</cp:revision>
  <dcterms:created xsi:type="dcterms:W3CDTF">2019-05-12T20:23:31Z</dcterms:created>
  <dcterms:modified xsi:type="dcterms:W3CDTF">2019-05-12T21:37:21Z</dcterms:modified>
</cp:coreProperties>
</file>