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02321-CB52-479A-B9E1-3E0DD2E21429}" v="150" dt="2019-05-13T20:55:3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deen, David" userId="99a532bd-9cc5-4914-9c7f-c4cde6da64b3" providerId="ADAL" clId="{52302321-CB52-479A-B9E1-3E0DD2E21429}"/>
    <pc:docChg chg="undo custSel mod addSld modSld sldOrd">
      <pc:chgData name="Hedeen, David" userId="99a532bd-9cc5-4914-9c7f-c4cde6da64b3" providerId="ADAL" clId="{52302321-CB52-479A-B9E1-3E0DD2E21429}" dt="2019-05-13T20:55:37.112" v="149" actId="14100"/>
      <pc:docMkLst>
        <pc:docMk/>
      </pc:docMkLst>
      <pc:sldChg chg="addSp modSp mod setBg">
        <pc:chgData name="Hedeen, David" userId="99a532bd-9cc5-4914-9c7f-c4cde6da64b3" providerId="ADAL" clId="{52302321-CB52-479A-B9E1-3E0DD2E21429}" dt="2019-05-13T20:50:11.067" v="86" actId="14100"/>
        <pc:sldMkLst>
          <pc:docMk/>
          <pc:sldMk cId="94367404" sldId="256"/>
        </pc:sldMkLst>
        <pc:spChg chg="mod">
          <ac:chgData name="Hedeen, David" userId="99a532bd-9cc5-4914-9c7f-c4cde6da64b3" providerId="ADAL" clId="{52302321-CB52-479A-B9E1-3E0DD2E21429}" dt="2019-05-13T20:49:41.153" v="76" actId="26606"/>
          <ac:spMkLst>
            <pc:docMk/>
            <pc:sldMk cId="94367404" sldId="256"/>
            <ac:spMk id="2" creationId="{00000000-0000-0000-0000-000000000000}"/>
          </ac:spMkLst>
        </pc:spChg>
        <pc:spChg chg="mod">
          <ac:chgData name="Hedeen, David" userId="99a532bd-9cc5-4914-9c7f-c4cde6da64b3" providerId="ADAL" clId="{52302321-CB52-479A-B9E1-3E0DD2E21429}" dt="2019-05-13T20:50:11.067" v="86" actId="14100"/>
          <ac:spMkLst>
            <pc:docMk/>
            <pc:sldMk cId="94367404" sldId="256"/>
            <ac:spMk id="3" creationId="{00000000-0000-0000-0000-000000000000}"/>
          </ac:spMkLst>
        </pc:spChg>
        <pc:spChg chg="add">
          <ac:chgData name="Hedeen, David" userId="99a532bd-9cc5-4914-9c7f-c4cde6da64b3" providerId="ADAL" clId="{52302321-CB52-479A-B9E1-3E0DD2E21429}" dt="2019-05-13T20:49:41.153" v="76" actId="26606"/>
          <ac:spMkLst>
            <pc:docMk/>
            <pc:sldMk cId="94367404" sldId="256"/>
            <ac:spMk id="8" creationId="{E770CA6A-B3B0-4826-A91F-B2B1F8922026}"/>
          </ac:spMkLst>
        </pc:spChg>
        <pc:picChg chg="add">
          <ac:chgData name="Hedeen, David" userId="99a532bd-9cc5-4914-9c7f-c4cde6da64b3" providerId="ADAL" clId="{52302321-CB52-479A-B9E1-3E0DD2E21429}" dt="2019-05-13T20:49:41.153" v="76" actId="26606"/>
          <ac:picMkLst>
            <pc:docMk/>
            <pc:sldMk cId="94367404" sldId="256"/>
            <ac:picMk id="10" creationId="{3C51B9DA-B0CC-480A-8EA5-4D5C3E0515B9}"/>
          </ac:picMkLst>
        </pc:picChg>
        <pc:cxnChg chg="add">
          <ac:chgData name="Hedeen, David" userId="99a532bd-9cc5-4914-9c7f-c4cde6da64b3" providerId="ADAL" clId="{52302321-CB52-479A-B9E1-3E0DD2E21429}" dt="2019-05-13T20:49:41.153" v="76" actId="26606"/>
          <ac:cxnSpMkLst>
            <pc:docMk/>
            <pc:sldMk cId="94367404" sldId="256"/>
            <ac:cxnSpMk id="12" creationId="{6FE641DB-A503-41DE-ACA6-36B41C6C2BE9}"/>
          </ac:cxnSpMkLst>
        </pc:cxnChg>
      </pc:sldChg>
      <pc:sldChg chg="modSp modAnim">
        <pc:chgData name="Hedeen, David" userId="99a532bd-9cc5-4914-9c7f-c4cde6da64b3" providerId="ADAL" clId="{52302321-CB52-479A-B9E1-3E0DD2E21429}" dt="2019-05-13T20:50:44.153" v="91"/>
        <pc:sldMkLst>
          <pc:docMk/>
          <pc:sldMk cId="3434586026" sldId="257"/>
        </pc:sldMkLst>
        <pc:spChg chg="mod">
          <ac:chgData name="Hedeen, David" userId="99a532bd-9cc5-4914-9c7f-c4cde6da64b3" providerId="ADAL" clId="{52302321-CB52-479A-B9E1-3E0DD2E21429}" dt="2019-05-13T20:50:20.164" v="89" actId="27636"/>
          <ac:spMkLst>
            <pc:docMk/>
            <pc:sldMk cId="3434586026" sldId="257"/>
            <ac:spMk id="3" creationId="{00000000-0000-0000-0000-000000000000}"/>
          </ac:spMkLst>
        </pc:spChg>
      </pc:sldChg>
      <pc:sldChg chg="modSp">
        <pc:chgData name="Hedeen, David" userId="99a532bd-9cc5-4914-9c7f-c4cde6da64b3" providerId="ADAL" clId="{52302321-CB52-479A-B9E1-3E0DD2E21429}" dt="2019-05-13T20:52:05.813" v="110" actId="404"/>
        <pc:sldMkLst>
          <pc:docMk/>
          <pc:sldMk cId="3782385883" sldId="259"/>
        </pc:sldMkLst>
        <pc:spChg chg="mod">
          <ac:chgData name="Hedeen, David" userId="99a532bd-9cc5-4914-9c7f-c4cde6da64b3" providerId="ADAL" clId="{52302321-CB52-479A-B9E1-3E0DD2E21429}" dt="2019-05-13T20:52:05.813" v="110" actId="404"/>
          <ac:spMkLst>
            <pc:docMk/>
            <pc:sldMk cId="3782385883" sldId="259"/>
            <ac:spMk id="2" creationId="{00000000-0000-0000-0000-000000000000}"/>
          </ac:spMkLst>
        </pc:spChg>
        <pc:picChg chg="mod">
          <ac:chgData name="Hedeen, David" userId="99a532bd-9cc5-4914-9c7f-c4cde6da64b3" providerId="ADAL" clId="{52302321-CB52-479A-B9E1-3E0DD2E21429}" dt="2019-05-13T20:51:36.762" v="103" actId="14100"/>
          <ac:picMkLst>
            <pc:docMk/>
            <pc:sldMk cId="3782385883" sldId="259"/>
            <ac:picMk id="4" creationId="{00000000-0000-0000-0000-000000000000}"/>
          </ac:picMkLst>
        </pc:picChg>
      </pc:sldChg>
      <pc:sldChg chg="addSp delSp modSp">
        <pc:chgData name="Hedeen, David" userId="99a532bd-9cc5-4914-9c7f-c4cde6da64b3" providerId="ADAL" clId="{52302321-CB52-479A-B9E1-3E0DD2E21429}" dt="2019-05-13T20:53:32.625" v="120" actId="1076"/>
        <pc:sldMkLst>
          <pc:docMk/>
          <pc:sldMk cId="3884952505" sldId="260"/>
        </pc:sldMkLst>
        <pc:spChg chg="del">
          <ac:chgData name="Hedeen, David" userId="99a532bd-9cc5-4914-9c7f-c4cde6da64b3" providerId="ADAL" clId="{52302321-CB52-479A-B9E1-3E0DD2E21429}" dt="2019-05-13T20:52:33.901" v="111" actId="931"/>
          <ac:spMkLst>
            <pc:docMk/>
            <pc:sldMk cId="3884952505" sldId="260"/>
            <ac:spMk id="3" creationId="{00000000-0000-0000-0000-000000000000}"/>
          </ac:spMkLst>
        </pc:spChg>
        <pc:picChg chg="add mod">
          <ac:chgData name="Hedeen, David" userId="99a532bd-9cc5-4914-9c7f-c4cde6da64b3" providerId="ADAL" clId="{52302321-CB52-479A-B9E1-3E0DD2E21429}" dt="2019-05-13T20:53:32.625" v="120" actId="1076"/>
          <ac:picMkLst>
            <pc:docMk/>
            <pc:sldMk cId="3884952505" sldId="260"/>
            <ac:picMk id="5" creationId="{463BBECE-63EA-4E92-A624-A30212038ED6}"/>
          </ac:picMkLst>
        </pc:picChg>
      </pc:sldChg>
      <pc:sldChg chg="modSp modAnim">
        <pc:chgData name="Hedeen, David" userId="99a532bd-9cc5-4914-9c7f-c4cde6da64b3" providerId="ADAL" clId="{52302321-CB52-479A-B9E1-3E0DD2E21429}" dt="2019-05-13T20:51:14.200" v="101"/>
        <pc:sldMkLst>
          <pc:docMk/>
          <pc:sldMk cId="2610278436" sldId="263"/>
        </pc:sldMkLst>
        <pc:spChg chg="mod">
          <ac:chgData name="Hedeen, David" userId="99a532bd-9cc5-4914-9c7f-c4cde6da64b3" providerId="ADAL" clId="{52302321-CB52-479A-B9E1-3E0DD2E21429}" dt="2019-05-13T20:51:06.437" v="100" actId="403"/>
          <ac:spMkLst>
            <pc:docMk/>
            <pc:sldMk cId="2610278436" sldId="263"/>
            <ac:spMk id="2" creationId="{3A4ABA54-1A16-4C15-98BB-3908F5E824FA}"/>
          </ac:spMkLst>
        </pc:spChg>
        <pc:spChg chg="mod">
          <ac:chgData name="Hedeen, David" userId="99a532bd-9cc5-4914-9c7f-c4cde6da64b3" providerId="ADAL" clId="{52302321-CB52-479A-B9E1-3E0DD2E21429}" dt="2019-05-13T20:50:58.048" v="94" actId="403"/>
          <ac:spMkLst>
            <pc:docMk/>
            <pc:sldMk cId="2610278436" sldId="263"/>
            <ac:spMk id="3" creationId="{BD7350F1-45DD-4C82-BFE6-A75700F041CC}"/>
          </ac:spMkLst>
        </pc:spChg>
      </pc:sldChg>
      <pc:sldChg chg="addSp delSp modSp add mod ord setBg setClrOvrMap">
        <pc:chgData name="Hedeen, David" userId="99a532bd-9cc5-4914-9c7f-c4cde6da64b3" providerId="ADAL" clId="{52302321-CB52-479A-B9E1-3E0DD2E21429}" dt="2019-05-13T20:55:37.112" v="149" actId="14100"/>
        <pc:sldMkLst>
          <pc:docMk/>
          <pc:sldMk cId="945113992" sldId="264"/>
        </pc:sldMkLst>
        <pc:spChg chg="mod">
          <ac:chgData name="Hedeen, David" userId="99a532bd-9cc5-4914-9c7f-c4cde6da64b3" providerId="ADAL" clId="{52302321-CB52-479A-B9E1-3E0DD2E21429}" dt="2019-05-13T20:55:37.112" v="149" actId="14100"/>
          <ac:spMkLst>
            <pc:docMk/>
            <pc:sldMk cId="945113992" sldId="264"/>
            <ac:spMk id="2" creationId="{E9E2039E-AF91-4088-9859-E2B238638AA8}"/>
          </ac:spMkLst>
        </pc:spChg>
        <pc:spChg chg="del">
          <ac:chgData name="Hedeen, David" userId="99a532bd-9cc5-4914-9c7f-c4cde6da64b3" providerId="ADAL" clId="{52302321-CB52-479A-B9E1-3E0DD2E21429}" dt="2019-05-13T20:54:56.988" v="139" actId="931"/>
          <ac:spMkLst>
            <pc:docMk/>
            <pc:sldMk cId="945113992" sldId="264"/>
            <ac:spMk id="3" creationId="{AEC3C0F0-C010-4A6C-9961-781D87F40AA4}"/>
          </ac:spMkLst>
        </pc:spChg>
        <pc:spChg chg="add del">
          <ac:chgData name="Hedeen, David" userId="99a532bd-9cc5-4914-9c7f-c4cde6da64b3" providerId="ADAL" clId="{52302321-CB52-479A-B9E1-3E0DD2E21429}" dt="2019-05-13T20:55:26.170" v="145" actId="478"/>
          <ac:spMkLst>
            <pc:docMk/>
            <pc:sldMk cId="945113992" sldId="264"/>
            <ac:spMk id="10" creationId="{9BAEFB54-51C6-4156-BE7A-02E297990522}"/>
          </ac:spMkLst>
        </pc:spChg>
        <pc:spChg chg="add">
          <ac:chgData name="Hedeen, David" userId="99a532bd-9cc5-4914-9c7f-c4cde6da64b3" providerId="ADAL" clId="{52302321-CB52-479A-B9E1-3E0DD2E21429}" dt="2019-05-13T20:55:19.158" v="143" actId="26606"/>
          <ac:spMkLst>
            <pc:docMk/>
            <pc:sldMk cId="945113992" sldId="264"/>
            <ac:spMk id="13" creationId="{1FDFF85F-F105-40D5-9793-90419158C3BD}"/>
          </ac:spMkLst>
        </pc:spChg>
        <pc:spChg chg="add">
          <ac:chgData name="Hedeen, David" userId="99a532bd-9cc5-4914-9c7f-c4cde6da64b3" providerId="ADAL" clId="{52302321-CB52-479A-B9E1-3E0DD2E21429}" dt="2019-05-13T20:55:19.158" v="143" actId="26606"/>
          <ac:spMkLst>
            <pc:docMk/>
            <pc:sldMk cId="945113992" sldId="264"/>
            <ac:spMk id="15" creationId="{35AB47A4-BA8C-4250-88BD-D49C68C5F9E9}"/>
          </ac:spMkLst>
        </pc:spChg>
        <pc:picChg chg="add del mod">
          <ac:chgData name="Hedeen, David" userId="99a532bd-9cc5-4914-9c7f-c4cde6da64b3" providerId="ADAL" clId="{52302321-CB52-479A-B9E1-3E0DD2E21429}" dt="2019-05-13T20:55:19.158" v="143" actId="26606"/>
          <ac:picMkLst>
            <pc:docMk/>
            <pc:sldMk cId="945113992" sldId="264"/>
            <ac:picMk id="5" creationId="{B9DBB4AF-CFD8-4FF6-8E73-CEE4A7FD8B10}"/>
          </ac:picMkLst>
        </pc:picChg>
        <pc:picChg chg="add mod">
          <ac:chgData name="Hedeen, David" userId="99a532bd-9cc5-4914-9c7f-c4cde6da64b3" providerId="ADAL" clId="{52302321-CB52-479A-B9E1-3E0DD2E21429}" dt="2019-05-13T20:55:30.440" v="146" actId="14100"/>
          <ac:picMkLst>
            <pc:docMk/>
            <pc:sldMk cId="945113992" sldId="264"/>
            <ac:picMk id="8" creationId="{B9DBB4AF-CFD8-4FF6-8E73-CEE4A7FD8B10}"/>
          </ac:picMkLst>
        </pc:picChg>
        <pc:picChg chg="add">
          <ac:chgData name="Hedeen, David" userId="99a532bd-9cc5-4914-9c7f-c4cde6da64b3" providerId="ADAL" clId="{52302321-CB52-479A-B9E1-3E0DD2E21429}" dt="2019-05-13T20:55:19.158" v="143" actId="26606"/>
          <ac:picMkLst>
            <pc:docMk/>
            <pc:sldMk cId="945113992" sldId="264"/>
            <ac:picMk id="17" creationId="{66C8958D-EB99-414F-B735-863B67BB14D3}"/>
          </ac:picMkLst>
        </pc:picChg>
        <pc:picChg chg="add">
          <ac:chgData name="Hedeen, David" userId="99a532bd-9cc5-4914-9c7f-c4cde6da64b3" providerId="ADAL" clId="{52302321-CB52-479A-B9E1-3E0DD2E21429}" dt="2019-05-13T20:55:19.158" v="143" actId="26606"/>
          <ac:picMkLst>
            <pc:docMk/>
            <pc:sldMk cId="945113992" sldId="264"/>
            <ac:picMk id="19" creationId="{39E5F3CB-7BDD-4E64-B274-CD900F08C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0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73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9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4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7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9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3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3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9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3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6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Stock 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65200"/>
            <a:ext cx="4455617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SEIS 635  Spring 2019</a:t>
            </a:r>
          </a:p>
          <a:p>
            <a:pPr algn="r"/>
            <a:r>
              <a:rPr lang="en-US" sz="2400" dirty="0"/>
              <a:t>Wolves of Wallstreet:</a:t>
            </a:r>
          </a:p>
          <a:p>
            <a:pPr algn="r"/>
            <a:r>
              <a:rPr lang="en-US" sz="2400" dirty="0"/>
              <a:t>David Hedeen, Chris Nathan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SEC.gov filing data </a:t>
            </a:r>
          </a:p>
          <a:p>
            <a:pPr lvl="1"/>
            <a:r>
              <a:rPr lang="en-US" sz="2800" dirty="0"/>
              <a:t>Details important information about company’s financial health</a:t>
            </a:r>
          </a:p>
          <a:p>
            <a:pPr lvl="1"/>
            <a:r>
              <a:rPr lang="en-US" sz="2800" dirty="0"/>
              <a:t>Cumbersome and time consuming to aggregate</a:t>
            </a:r>
          </a:p>
          <a:p>
            <a:pPr lvl="2"/>
            <a:r>
              <a:rPr lang="en-US" sz="2400" dirty="0"/>
              <a:t>Unique identifier is not the ubiquitous Ticker, but CIK “Central Index Key”</a:t>
            </a:r>
          </a:p>
          <a:p>
            <a:pPr lvl="2"/>
            <a:r>
              <a:rPr lang="en-US" sz="2400" dirty="0"/>
              <a:t>Filings organized in a tree format</a:t>
            </a:r>
          </a:p>
          <a:p>
            <a:pPr lvl="2"/>
            <a:r>
              <a:rPr lang="en-US" sz="2400" dirty="0"/>
              <a:t>Proprietary XBRL format (similar to XML)</a:t>
            </a:r>
          </a:p>
          <a:p>
            <a:pPr lvl="1"/>
            <a:r>
              <a:rPr lang="en-US" sz="2800" dirty="0"/>
              <a:t>Other sites do offer data, but either only recent filings summary OR paid subscription access</a:t>
            </a:r>
          </a:p>
          <a:p>
            <a:pPr lvl="1"/>
            <a:r>
              <a:rPr lang="en-US" sz="2800" dirty="0"/>
              <a:t>DEMO </a:t>
            </a:r>
            <a:r>
              <a:rPr lang="en-US" sz="2800" dirty="0">
                <a:hlinkClick r:id="rId2"/>
              </a:rPr>
              <a:t>https://www.sec.gov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ABA54-1A16-4C15-98BB-3908F5E8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Legality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50F1-45DD-4C82-BFE6-A75700F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Autofit/>
          </a:bodyPr>
          <a:lstStyle/>
          <a:p>
            <a:r>
              <a:rPr lang="en-US" sz="2400" dirty="0"/>
              <a:t>SEC.gov seems to acknowledge the lack of transparency afforded by their current website</a:t>
            </a:r>
          </a:p>
          <a:p>
            <a:r>
              <a:rPr lang="en-US" sz="2400" dirty="0"/>
              <a:t>Not only do they not forbid scraping, but seem to encourage it</a:t>
            </a:r>
          </a:p>
          <a:p>
            <a:r>
              <a:rPr lang="en-US" sz="2400" dirty="0"/>
              <a:t>They do request less than 10 requests per second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B11D-8D17-4E68-87E6-4D13909A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96" y="3558645"/>
            <a:ext cx="7046150" cy="266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EC547-4987-4E6C-AE8D-0254B2A1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96" y="1564472"/>
            <a:ext cx="7061196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Main Success Scenario: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asks user how they would like data to be stored </a:t>
            </a:r>
          </a:p>
          <a:p>
            <a:pPr lvl="1"/>
            <a:r>
              <a:rPr lang="en-US" dirty="0"/>
              <a:t>User selects “TXT” file exports and the </a:t>
            </a:r>
            <a:r>
              <a:rPr lang="en-US" dirty="0" err="1"/>
              <a:t>SuD</a:t>
            </a:r>
            <a:r>
              <a:rPr lang="en-US" dirty="0"/>
              <a:t> asks the user to enter in the local folder to save stock files.</a:t>
            </a:r>
          </a:p>
          <a:p>
            <a:pPr lvl="1"/>
            <a:r>
              <a:rPr lang="en-US" dirty="0"/>
              <a:t>User enters in a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confirms the folder is valid, saves the information and asks user which stock ticker they would like to retrieve</a:t>
            </a:r>
          </a:p>
          <a:p>
            <a:pPr marL="324000" lvl="1" indent="0">
              <a:buNone/>
            </a:pPr>
            <a:r>
              <a:rPr lang="en-US" dirty="0"/>
              <a:t> </a:t>
            </a:r>
          </a:p>
          <a:p>
            <a:pPr marL="324000" lvl="1" indent="0">
              <a:buNone/>
            </a:pPr>
            <a:r>
              <a:rPr lang="en-US" dirty="0"/>
              <a:t>[ -- Repeat until user closes application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asks the user which stock ticker there are interested in </a:t>
            </a:r>
          </a:p>
          <a:p>
            <a:pPr lvl="1"/>
            <a:r>
              <a:rPr lang="en-US" dirty="0"/>
              <a:t>User enters in a stock ticker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returns number of filings present, outputs available (supported) stock tags (earnings per share, income, etc.), and asks which information they would like to retrieve.</a:t>
            </a:r>
          </a:p>
          <a:p>
            <a:pPr lvl="1"/>
            <a:r>
              <a:rPr lang="en-US" dirty="0"/>
              <a:t>User enters in a stock tag selection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retrieves information from sec.gov website, displays a preview of the data and saves the stock information to the selected local folder.</a:t>
            </a:r>
          </a:p>
          <a:p>
            <a:pPr marL="324000" lvl="1" indent="0">
              <a:buNone/>
            </a:pPr>
            <a:r>
              <a:rPr lang="en-US" dirty="0"/>
              <a:t>--- ]</a:t>
            </a:r>
          </a:p>
        </p:txBody>
      </p:sp>
    </p:spTree>
    <p:extLst>
      <p:ext uri="{BB962C8B-B14F-4D97-AF65-F5344CB8AC3E}">
        <p14:creationId xmlns:p14="http://schemas.microsoft.com/office/powerpoint/2010/main" val="31665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55" y="673240"/>
            <a:ext cx="288174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Domain Class Diagram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-20134"/>
            <a:ext cx="9310258" cy="68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2039E-AF91-4088-9859-E2B23863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2498710" cy="431406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UML Class Diagram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9DBB4AF-CFD8-4FF6-8E73-CEE4A7FD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10" y="0"/>
            <a:ext cx="969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3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&amp; Program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2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BBECE-63EA-4E92-A624-A3021203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98" y="2193873"/>
            <a:ext cx="11648604" cy="4076228"/>
          </a:xfrm>
        </p:spPr>
      </p:pic>
    </p:spTree>
    <p:extLst>
      <p:ext uri="{BB962C8B-B14F-4D97-AF65-F5344CB8AC3E}">
        <p14:creationId xmlns:p14="http://schemas.microsoft.com/office/powerpoint/2010/main" val="38849525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Stock Mate</vt:lpstr>
      <vt:lpstr>Motivation</vt:lpstr>
      <vt:lpstr>Legality</vt:lpstr>
      <vt:lpstr>Main Use Case</vt:lpstr>
      <vt:lpstr>Domain Class Diagram</vt:lpstr>
      <vt:lpstr>UML Class Diagram</vt:lpstr>
      <vt:lpstr>Example &amp; Program Operation</vt:lpstr>
      <vt:lpstr>GRASP Implementation</vt:lpstr>
      <vt:lpstr>Test Coverage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Mate</dc:title>
  <dc:creator>Hedeen, David</dc:creator>
  <cp:lastModifiedBy>Hedeen, David</cp:lastModifiedBy>
  <cp:revision>1</cp:revision>
  <dcterms:created xsi:type="dcterms:W3CDTF">2019-05-13T20:55:19Z</dcterms:created>
  <dcterms:modified xsi:type="dcterms:W3CDTF">2019-05-13T20:55:39Z</dcterms:modified>
</cp:coreProperties>
</file>