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8" r:id="rId3"/>
    <p:sldId id="272" r:id="rId4"/>
    <p:sldId id="262" r:id="rId5"/>
    <p:sldId id="263" r:id="rId6"/>
    <p:sldId id="266" r:id="rId7"/>
    <p:sldId id="269" r:id="rId8"/>
    <p:sldId id="276" r:id="rId9"/>
    <p:sldId id="264" r:id="rId10"/>
    <p:sldId id="273" r:id="rId11"/>
    <p:sldId id="274" r:id="rId12"/>
    <p:sldId id="275" r:id="rId13"/>
    <p:sldId id="271" r:id="rId14"/>
    <p:sldId id="267" r:id="rId15"/>
  </p:sldIdLst>
  <p:sldSz cx="12192000" cy="6858000"/>
  <p:notesSz cx="6858000" cy="9144000"/>
  <p:embeddedFontLst>
    <p:embeddedFont>
      <p:font typeface="Century Gothic" panose="020B0502020202020204" pitchFamily="34" charset="0"/>
      <p:regular r:id="rId17"/>
      <p:bold r:id="rId18"/>
      <p:italic r:id="rId19"/>
      <p:boldItalic r:id="rId20"/>
    </p:embeddedFont>
    <p:embeddedFont>
      <p:font typeface="Karla" pitchFamily="2" charset="0"/>
      <p:regular r:id="rId21"/>
      <p:bold r:id="rId22"/>
      <p:italic r:id="rId23"/>
      <p:boldItalic r:id="rId24"/>
    </p:embeddedFont>
    <p:embeddedFont>
      <p:font typeface="Open Sans Light" panose="020B030603050402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28">
          <p15:clr>
            <a:srgbClr val="A4A3A4"/>
          </p15:clr>
        </p15:guide>
        <p15:guide id="2" pos="6216">
          <p15:clr>
            <a:srgbClr val="A4A3A4"/>
          </p15:clr>
        </p15:guide>
        <p15:guide id="3" pos="1440">
          <p15:clr>
            <a:srgbClr val="A4A3A4"/>
          </p15:clr>
        </p15:guide>
        <p15:guide id="4" orient="horz" pos="2352">
          <p15:clr>
            <a:srgbClr val="A4A3A4"/>
          </p15:clr>
        </p15:guide>
        <p15:guide id="5" orient="horz" pos="936">
          <p15:clr>
            <a:srgbClr val="A4A3A4"/>
          </p15:clr>
        </p15:guide>
        <p15:guide id="6" pos="3840">
          <p15:clr>
            <a:srgbClr val="A4A3A4"/>
          </p15:clr>
        </p15:guide>
        <p15:guide id="7" orient="horz" pos="3144">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0" roundtripDataSignature="AMtx7miPJ3vcq5BaJ0UOvpRUDeiy6Qufg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6" d="100"/>
          <a:sy n="56" d="100"/>
        </p:scale>
        <p:origin x="976" y="44"/>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customschemas.google.com/relationships/presentationmetadata" Target="meta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7073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0" name="Google Shape;37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6" name="Google Shape;27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27503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8" name="Google Shape;31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0" name="Google Shape;33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9" name="Google Shape;35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2" name="Google Shape;34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2" name="Google Shape;34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3457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2" name="Google Shape;34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04703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bg>
      <p:bgPr>
        <a:solidFill>
          <a:schemeClr val="accent2"/>
        </a:solidFill>
        <a:effectLst/>
      </p:bgPr>
    </p:bg>
    <p:spTree>
      <p:nvGrpSpPr>
        <p:cNvPr id="1" name="Shape 19"/>
        <p:cNvGrpSpPr/>
        <p:nvPr/>
      </p:nvGrpSpPr>
      <p:grpSpPr>
        <a:xfrm>
          <a:off x="0" y="0"/>
          <a:ext cx="0" cy="0"/>
          <a:chOff x="0" y="0"/>
          <a:chExt cx="0" cy="0"/>
        </a:xfrm>
      </p:grpSpPr>
      <p:sp>
        <p:nvSpPr>
          <p:cNvPr id="20" name="Google Shape;20;p14"/>
          <p:cNvSpPr/>
          <p:nvPr/>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b="0" i="0" u="none" strike="noStrike" cap="none">
              <a:solidFill>
                <a:schemeClr val="lt1"/>
              </a:solidFill>
              <a:latin typeface="Karla"/>
              <a:ea typeface="Karla"/>
              <a:cs typeface="Karla"/>
              <a:sym typeface="Karla"/>
            </a:endParaRPr>
          </a:p>
        </p:txBody>
      </p:sp>
      <p:sp>
        <p:nvSpPr>
          <p:cNvPr id="21" name="Google Shape;21;p14"/>
          <p:cNvSpPr/>
          <p:nvPr/>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b="0" i="0" u="none" strike="noStrike" cap="none">
              <a:solidFill>
                <a:schemeClr val="lt1"/>
              </a:solidFill>
              <a:latin typeface="Karla"/>
              <a:ea typeface="Karla"/>
              <a:cs typeface="Karla"/>
              <a:sym typeface="Karla"/>
            </a:endParaRPr>
          </a:p>
        </p:txBody>
      </p:sp>
      <p:sp>
        <p:nvSpPr>
          <p:cNvPr id="22" name="Google Shape;22;p14"/>
          <p:cNvSpPr txBox="1">
            <a:spLocks noGrp="1"/>
          </p:cNvSpPr>
          <p:nvPr>
            <p:ph type="ctrTitle"/>
          </p:nvPr>
        </p:nvSpPr>
        <p:spPr>
          <a:xfrm>
            <a:off x="1463040" y="2240280"/>
            <a:ext cx="4873752" cy="1709928"/>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entury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4"/>
          <p:cNvSpPr txBox="1">
            <a:spLocks noGrp="1"/>
          </p:cNvSpPr>
          <p:nvPr>
            <p:ph type="subTitle" idx="1"/>
          </p:nvPr>
        </p:nvSpPr>
        <p:spPr>
          <a:xfrm>
            <a:off x="1463040" y="4014216"/>
            <a:ext cx="4873752" cy="630936"/>
          </a:xfrm>
          <a:prstGeom prst="rect">
            <a:avLst/>
          </a:prstGeom>
          <a:noFill/>
          <a:ln>
            <a:noFill/>
          </a:ln>
        </p:spPr>
        <p:txBody>
          <a:bodyPr spcFirstLastPara="1" wrap="square" lIns="91425" tIns="45700" rIns="91425" bIns="45700" anchor="t" anchorCtr="0">
            <a:noAutofit/>
          </a:bodyPr>
          <a:lstStyle>
            <a:lvl1pPr lvl="0" algn="l">
              <a:lnSpc>
                <a:spcPct val="120000"/>
              </a:lnSpc>
              <a:spcBef>
                <a:spcPts val="0"/>
              </a:spcBef>
              <a:spcAft>
                <a:spcPts val="0"/>
              </a:spcAft>
              <a:buClr>
                <a:schemeClr val="dk1"/>
              </a:buClr>
              <a:buSzPts val="2000"/>
              <a:buNone/>
              <a:defRPr sz="20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14"/>
          <p:cNvSpPr>
            <a:spLocks noGrp="1"/>
          </p:cNvSpPr>
          <p:nvPr>
            <p:ph type="pic" idx="2"/>
          </p:nvPr>
        </p:nvSpPr>
        <p:spPr>
          <a:xfrm>
            <a:off x="7246779" y="812292"/>
            <a:ext cx="3834628" cy="4928616"/>
          </a:xfrm>
          <a:prstGeom prst="rect">
            <a:avLst/>
          </a:prstGeom>
          <a:noFill/>
          <a:ln w="25400" cap="flat" cmpd="sng">
            <a:solidFill>
              <a:schemeClr val="dk1"/>
            </a:solidFill>
            <a:prstDash val="solid"/>
            <a:miter lim="800000"/>
            <a:headEnd type="none" w="sm" len="sm"/>
            <a:tailEnd type="none" w="sm" len="sm"/>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Timeline">
  <p:cSld name="Timeline">
    <p:bg>
      <p:bgPr>
        <a:solidFill>
          <a:schemeClr val="accent3"/>
        </a:solidFill>
        <a:effectLst/>
      </p:bgPr>
    </p:bg>
    <p:spTree>
      <p:nvGrpSpPr>
        <p:cNvPr id="1" name="Shape 199"/>
        <p:cNvGrpSpPr/>
        <p:nvPr/>
      </p:nvGrpSpPr>
      <p:grpSpPr>
        <a:xfrm>
          <a:off x="0" y="0"/>
          <a:ext cx="0" cy="0"/>
          <a:chOff x="0" y="0"/>
          <a:chExt cx="0" cy="0"/>
        </a:xfrm>
      </p:grpSpPr>
      <p:sp>
        <p:nvSpPr>
          <p:cNvPr id="200" name="Google Shape;200;p26"/>
          <p:cNvSpPr/>
          <p:nvPr/>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Karla"/>
              <a:ea typeface="Karla"/>
              <a:cs typeface="Karla"/>
              <a:sym typeface="Karla"/>
            </a:endParaRPr>
          </a:p>
        </p:txBody>
      </p:sp>
      <p:sp>
        <p:nvSpPr>
          <p:cNvPr id="201" name="Google Shape;201;p26"/>
          <p:cNvSpPr/>
          <p:nvPr/>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Karla"/>
              <a:ea typeface="Karla"/>
              <a:cs typeface="Karla"/>
              <a:sym typeface="Karla"/>
            </a:endParaRPr>
          </a:p>
        </p:txBody>
      </p:sp>
      <p:sp>
        <p:nvSpPr>
          <p:cNvPr id="202" name="Google Shape;202;p26"/>
          <p:cNvSpPr/>
          <p:nvPr/>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Karla"/>
              <a:ea typeface="Karla"/>
              <a:cs typeface="Karla"/>
              <a:sym typeface="Karla"/>
            </a:endParaRPr>
          </a:p>
        </p:txBody>
      </p:sp>
      <p:sp>
        <p:nvSpPr>
          <p:cNvPr id="203" name="Google Shape;203;p26"/>
          <p:cNvSpPr/>
          <p:nvPr/>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Karla"/>
              <a:ea typeface="Karla"/>
              <a:cs typeface="Karla"/>
              <a:sym typeface="Karla"/>
            </a:endParaRPr>
          </a:p>
        </p:txBody>
      </p:sp>
      <p:sp>
        <p:nvSpPr>
          <p:cNvPr id="204" name="Google Shape;204;p26"/>
          <p:cNvSpPr/>
          <p:nvPr/>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Karla"/>
              <a:ea typeface="Karla"/>
              <a:cs typeface="Karla"/>
              <a:sym typeface="Karla"/>
            </a:endParaRPr>
          </a:p>
        </p:txBody>
      </p:sp>
      <p:sp>
        <p:nvSpPr>
          <p:cNvPr id="205" name="Google Shape;205;p26"/>
          <p:cNvSpPr txBox="1">
            <a:spLocks noGrp="1"/>
          </p:cNvSpPr>
          <p:nvPr>
            <p:ph type="title"/>
          </p:nvPr>
        </p:nvSpPr>
        <p:spPr>
          <a:xfrm>
            <a:off x="1139952" y="512064"/>
            <a:ext cx="9912096" cy="1014984"/>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chemeClr val="lt1"/>
              </a:buClr>
              <a:buSzPts val="6000"/>
              <a:buFont typeface="Century Gothic"/>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6" name="Google Shape;206;p26"/>
          <p:cNvSpPr>
            <a:spLocks noGrp="1"/>
          </p:cNvSpPr>
          <p:nvPr>
            <p:ph type="body" idx="1"/>
          </p:nvPr>
        </p:nvSpPr>
        <p:spPr>
          <a:xfrm>
            <a:off x="458788" y="1836534"/>
            <a:ext cx="2528887" cy="2528887"/>
          </a:xfrm>
          <a:prstGeom prst="ellipse">
            <a:avLst/>
          </a:prstGeom>
          <a:solidFill>
            <a:schemeClr val="accent5"/>
          </a:solidFill>
          <a:ln w="25400" cap="flat" cmpd="sng">
            <a:solidFill>
              <a:schemeClr val="dk2"/>
            </a:solidFill>
            <a:prstDash val="solid"/>
            <a:round/>
            <a:headEnd type="none" w="sm" len="sm"/>
            <a:tailEnd type="none" w="sm" len="sm"/>
          </a:ln>
        </p:spPr>
        <p:txBody>
          <a:bodyPr spcFirstLastPara="1" wrap="square" lIns="91425" tIns="274300" rIns="91425" bIns="45700" anchor="t" anchorCtr="0">
            <a:noAutofit/>
          </a:bodyPr>
          <a:lstStyle>
            <a:lvl1pPr marL="457200" lvl="0" indent="-228600" algn="ctr">
              <a:lnSpc>
                <a:spcPct val="100000"/>
              </a:lnSpc>
              <a:spcBef>
                <a:spcPts val="0"/>
              </a:spcBef>
              <a:spcAft>
                <a:spcPts val="0"/>
              </a:spcAft>
              <a:buClr>
                <a:schemeClr val="dk1"/>
              </a:buClr>
              <a:buSzPts val="2000"/>
              <a:buNone/>
              <a:defRPr sz="2000">
                <a:latin typeface="Century Gothic"/>
                <a:ea typeface="Century Gothic"/>
                <a:cs typeface="Century Gothic"/>
                <a:sym typeface="Century Gothic"/>
              </a:defRPr>
            </a:lvl1pPr>
            <a:lvl2pPr marL="914400" lvl="1" indent="-228600" algn="ctr">
              <a:lnSpc>
                <a:spcPct val="100000"/>
              </a:lnSpc>
              <a:spcBef>
                <a:spcPts val="600"/>
              </a:spcBef>
              <a:spcAft>
                <a:spcPts val="0"/>
              </a:spcAft>
              <a:buClr>
                <a:schemeClr val="dk1"/>
              </a:buClr>
              <a:buSzPts val="1600"/>
              <a:buNone/>
              <a:defRPr sz="1600"/>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7" name="Google Shape;207;p26"/>
          <p:cNvSpPr>
            <a:spLocks noGrp="1"/>
          </p:cNvSpPr>
          <p:nvPr>
            <p:ph type="body" idx="2"/>
          </p:nvPr>
        </p:nvSpPr>
        <p:spPr>
          <a:xfrm>
            <a:off x="4844975" y="1836534"/>
            <a:ext cx="2528887" cy="2528887"/>
          </a:xfrm>
          <a:prstGeom prst="ellipse">
            <a:avLst/>
          </a:prstGeom>
          <a:solidFill>
            <a:schemeClr val="accent5"/>
          </a:solidFill>
          <a:ln w="25400" cap="flat" cmpd="sng">
            <a:solidFill>
              <a:schemeClr val="dk2"/>
            </a:solidFill>
            <a:prstDash val="solid"/>
            <a:round/>
            <a:headEnd type="none" w="sm" len="sm"/>
            <a:tailEnd type="none" w="sm" len="sm"/>
          </a:ln>
        </p:spPr>
        <p:txBody>
          <a:bodyPr spcFirstLastPara="1" wrap="square" lIns="91425" tIns="274300" rIns="91425" bIns="45700" anchor="t" anchorCtr="0">
            <a:noAutofit/>
          </a:bodyPr>
          <a:lstStyle>
            <a:lvl1pPr marL="457200" lvl="0" indent="-228600" algn="ctr">
              <a:lnSpc>
                <a:spcPct val="100000"/>
              </a:lnSpc>
              <a:spcBef>
                <a:spcPts val="0"/>
              </a:spcBef>
              <a:spcAft>
                <a:spcPts val="0"/>
              </a:spcAft>
              <a:buClr>
                <a:schemeClr val="dk1"/>
              </a:buClr>
              <a:buSzPts val="2000"/>
              <a:buNone/>
              <a:defRPr sz="2000">
                <a:latin typeface="Century Gothic"/>
                <a:ea typeface="Century Gothic"/>
                <a:cs typeface="Century Gothic"/>
                <a:sym typeface="Century Gothic"/>
              </a:defRPr>
            </a:lvl1pPr>
            <a:lvl2pPr marL="914400" lvl="1" indent="-228600" algn="ctr">
              <a:lnSpc>
                <a:spcPct val="100000"/>
              </a:lnSpc>
              <a:spcBef>
                <a:spcPts val="600"/>
              </a:spcBef>
              <a:spcAft>
                <a:spcPts val="0"/>
              </a:spcAft>
              <a:buClr>
                <a:schemeClr val="dk1"/>
              </a:buClr>
              <a:buSzPts val="1600"/>
              <a:buNone/>
              <a:defRPr sz="1600"/>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8" name="Google Shape;208;p26"/>
          <p:cNvSpPr>
            <a:spLocks noGrp="1"/>
          </p:cNvSpPr>
          <p:nvPr>
            <p:ph type="body" idx="3"/>
          </p:nvPr>
        </p:nvSpPr>
        <p:spPr>
          <a:xfrm>
            <a:off x="9137214" y="1836534"/>
            <a:ext cx="2528887" cy="2528887"/>
          </a:xfrm>
          <a:prstGeom prst="ellipse">
            <a:avLst/>
          </a:prstGeom>
          <a:solidFill>
            <a:schemeClr val="accent5"/>
          </a:solidFill>
          <a:ln w="25400" cap="flat" cmpd="sng">
            <a:solidFill>
              <a:schemeClr val="dk2"/>
            </a:solidFill>
            <a:prstDash val="solid"/>
            <a:round/>
            <a:headEnd type="none" w="sm" len="sm"/>
            <a:tailEnd type="none" w="sm" len="sm"/>
          </a:ln>
        </p:spPr>
        <p:txBody>
          <a:bodyPr spcFirstLastPara="1" wrap="square" lIns="91425" tIns="274300" rIns="91425" bIns="45700" anchor="t" anchorCtr="0">
            <a:noAutofit/>
          </a:bodyPr>
          <a:lstStyle>
            <a:lvl1pPr marL="457200" lvl="0" indent="-228600" algn="ctr">
              <a:lnSpc>
                <a:spcPct val="100000"/>
              </a:lnSpc>
              <a:spcBef>
                <a:spcPts val="0"/>
              </a:spcBef>
              <a:spcAft>
                <a:spcPts val="0"/>
              </a:spcAft>
              <a:buClr>
                <a:schemeClr val="dk1"/>
              </a:buClr>
              <a:buSzPts val="2000"/>
              <a:buNone/>
              <a:defRPr sz="2000">
                <a:latin typeface="Century Gothic"/>
                <a:ea typeface="Century Gothic"/>
                <a:cs typeface="Century Gothic"/>
                <a:sym typeface="Century Gothic"/>
              </a:defRPr>
            </a:lvl1pPr>
            <a:lvl2pPr marL="914400" lvl="1" indent="-228600" algn="ctr">
              <a:lnSpc>
                <a:spcPct val="100000"/>
              </a:lnSpc>
              <a:spcBef>
                <a:spcPts val="600"/>
              </a:spcBef>
              <a:spcAft>
                <a:spcPts val="0"/>
              </a:spcAft>
              <a:buClr>
                <a:schemeClr val="dk1"/>
              </a:buClr>
              <a:buSzPts val="1600"/>
              <a:buNone/>
              <a:defRPr sz="1600"/>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9" name="Google Shape;209;p26"/>
          <p:cNvSpPr>
            <a:spLocks noGrp="1"/>
          </p:cNvSpPr>
          <p:nvPr>
            <p:ph type="body" idx="4"/>
          </p:nvPr>
        </p:nvSpPr>
        <p:spPr>
          <a:xfrm>
            <a:off x="2710407" y="3813978"/>
            <a:ext cx="2528887" cy="2528887"/>
          </a:xfrm>
          <a:prstGeom prst="ellipse">
            <a:avLst/>
          </a:prstGeom>
          <a:solidFill>
            <a:schemeClr val="accent5"/>
          </a:solidFill>
          <a:ln w="25400" cap="flat" cmpd="sng">
            <a:solidFill>
              <a:schemeClr val="dk2"/>
            </a:solidFill>
            <a:prstDash val="solid"/>
            <a:round/>
            <a:headEnd type="none" w="sm" len="sm"/>
            <a:tailEnd type="none" w="sm" len="sm"/>
          </a:ln>
        </p:spPr>
        <p:txBody>
          <a:bodyPr spcFirstLastPara="1" wrap="square" lIns="91425" tIns="274300" rIns="91425" bIns="45700" anchor="t" anchorCtr="0">
            <a:noAutofit/>
          </a:bodyPr>
          <a:lstStyle>
            <a:lvl1pPr marL="457200" lvl="0" indent="-228600" algn="ctr">
              <a:lnSpc>
                <a:spcPct val="100000"/>
              </a:lnSpc>
              <a:spcBef>
                <a:spcPts val="0"/>
              </a:spcBef>
              <a:spcAft>
                <a:spcPts val="0"/>
              </a:spcAft>
              <a:buClr>
                <a:schemeClr val="dk1"/>
              </a:buClr>
              <a:buSzPts val="2000"/>
              <a:buNone/>
              <a:defRPr sz="2000">
                <a:latin typeface="Century Gothic"/>
                <a:ea typeface="Century Gothic"/>
                <a:cs typeface="Century Gothic"/>
                <a:sym typeface="Century Gothic"/>
              </a:defRPr>
            </a:lvl1pPr>
            <a:lvl2pPr marL="914400" lvl="1" indent="-228600" algn="ctr">
              <a:lnSpc>
                <a:spcPct val="100000"/>
              </a:lnSpc>
              <a:spcBef>
                <a:spcPts val="600"/>
              </a:spcBef>
              <a:spcAft>
                <a:spcPts val="0"/>
              </a:spcAft>
              <a:buClr>
                <a:schemeClr val="dk1"/>
              </a:buClr>
              <a:buSzPts val="1600"/>
              <a:buNone/>
              <a:defRPr sz="1600"/>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0" name="Google Shape;210;p26"/>
          <p:cNvSpPr>
            <a:spLocks noGrp="1"/>
          </p:cNvSpPr>
          <p:nvPr>
            <p:ph type="body" idx="5"/>
          </p:nvPr>
        </p:nvSpPr>
        <p:spPr>
          <a:xfrm>
            <a:off x="7067985" y="3813978"/>
            <a:ext cx="2528887" cy="2528887"/>
          </a:xfrm>
          <a:prstGeom prst="ellipse">
            <a:avLst/>
          </a:prstGeom>
          <a:solidFill>
            <a:schemeClr val="accent5"/>
          </a:solidFill>
          <a:ln w="25400" cap="flat" cmpd="sng">
            <a:solidFill>
              <a:schemeClr val="dk2"/>
            </a:solidFill>
            <a:prstDash val="solid"/>
            <a:round/>
            <a:headEnd type="none" w="sm" len="sm"/>
            <a:tailEnd type="none" w="sm" len="sm"/>
          </a:ln>
        </p:spPr>
        <p:txBody>
          <a:bodyPr spcFirstLastPara="1" wrap="square" lIns="91425" tIns="274300" rIns="91425" bIns="45700" anchor="t" anchorCtr="0">
            <a:noAutofit/>
          </a:bodyPr>
          <a:lstStyle>
            <a:lvl1pPr marL="457200" lvl="0" indent="-228600" algn="ctr">
              <a:lnSpc>
                <a:spcPct val="100000"/>
              </a:lnSpc>
              <a:spcBef>
                <a:spcPts val="0"/>
              </a:spcBef>
              <a:spcAft>
                <a:spcPts val="0"/>
              </a:spcAft>
              <a:buClr>
                <a:schemeClr val="dk1"/>
              </a:buClr>
              <a:buSzPts val="2000"/>
              <a:buNone/>
              <a:defRPr sz="2000">
                <a:latin typeface="Century Gothic"/>
                <a:ea typeface="Century Gothic"/>
                <a:cs typeface="Century Gothic"/>
                <a:sym typeface="Century Gothic"/>
              </a:defRPr>
            </a:lvl1pPr>
            <a:lvl2pPr marL="914400" lvl="1" indent="-228600" algn="ctr">
              <a:lnSpc>
                <a:spcPct val="100000"/>
              </a:lnSpc>
              <a:spcBef>
                <a:spcPts val="600"/>
              </a:spcBef>
              <a:spcAft>
                <a:spcPts val="0"/>
              </a:spcAft>
              <a:buClr>
                <a:schemeClr val="dk1"/>
              </a:buClr>
              <a:buSzPts val="1600"/>
              <a:buNone/>
              <a:defRPr sz="1600"/>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wo Content">
  <p:cSld name="Two Content">
    <p:bg>
      <p:bgPr>
        <a:solidFill>
          <a:schemeClr val="accent4"/>
        </a:solidFill>
        <a:effectLst/>
      </p:bgPr>
    </p:bg>
    <p:spTree>
      <p:nvGrpSpPr>
        <p:cNvPr id="1" name="Shape 211"/>
        <p:cNvGrpSpPr/>
        <p:nvPr/>
      </p:nvGrpSpPr>
      <p:grpSpPr>
        <a:xfrm>
          <a:off x="0" y="0"/>
          <a:ext cx="0" cy="0"/>
          <a:chOff x="0" y="0"/>
          <a:chExt cx="0" cy="0"/>
        </a:xfrm>
      </p:grpSpPr>
      <p:sp>
        <p:nvSpPr>
          <p:cNvPr id="212" name="Google Shape;212;p27"/>
          <p:cNvSpPr txBox="1">
            <a:spLocks noGrp="1"/>
          </p:cNvSpPr>
          <p:nvPr>
            <p:ph type="title"/>
          </p:nvPr>
        </p:nvSpPr>
        <p:spPr>
          <a:xfrm>
            <a:off x="1139952" y="512064"/>
            <a:ext cx="9912096" cy="1014984"/>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3" name="Google Shape;213;p27"/>
          <p:cNvSpPr/>
          <p:nvPr/>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Karla"/>
              <a:ea typeface="Karla"/>
              <a:cs typeface="Karla"/>
              <a:sym typeface="Karla"/>
            </a:endParaRPr>
          </a:p>
        </p:txBody>
      </p:sp>
      <p:sp>
        <p:nvSpPr>
          <p:cNvPr id="214" name="Google Shape;214;p27"/>
          <p:cNvSpPr/>
          <p:nvPr/>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Karla"/>
              <a:ea typeface="Karla"/>
              <a:cs typeface="Karla"/>
              <a:sym typeface="Karla"/>
            </a:endParaRPr>
          </a:p>
        </p:txBody>
      </p:sp>
      <p:sp>
        <p:nvSpPr>
          <p:cNvPr id="215" name="Google Shape;215;p27"/>
          <p:cNvSpPr txBox="1">
            <a:spLocks noGrp="1"/>
          </p:cNvSpPr>
          <p:nvPr>
            <p:ph type="body" idx="1"/>
          </p:nvPr>
        </p:nvSpPr>
        <p:spPr>
          <a:xfrm>
            <a:off x="685800" y="1956816"/>
            <a:ext cx="5048882" cy="3986784"/>
          </a:xfrm>
          <a:prstGeom prst="rect">
            <a:avLst/>
          </a:prstGeom>
          <a:solidFill>
            <a:schemeClr val="accent5"/>
          </a:solidFill>
          <a:ln w="25400" cap="flat" cmpd="sng">
            <a:solidFill>
              <a:schemeClr val="dk1"/>
            </a:solidFill>
            <a:prstDash val="solid"/>
            <a:round/>
            <a:headEnd type="none" w="sm" len="sm"/>
            <a:tailEnd type="none" w="sm" len="sm"/>
          </a:ln>
        </p:spPr>
        <p:txBody>
          <a:bodyPr spcFirstLastPara="1" wrap="square" lIns="320025" tIns="502900" rIns="91425" bIns="45700" anchor="t" anchorCtr="0">
            <a:noAutofit/>
          </a:bodyPr>
          <a:lstStyle>
            <a:lvl1pPr marL="457200" lvl="0" indent="-228600" algn="l">
              <a:lnSpc>
                <a:spcPct val="90000"/>
              </a:lnSpc>
              <a:spcBef>
                <a:spcPts val="1000"/>
              </a:spcBef>
              <a:spcAft>
                <a:spcPts val="0"/>
              </a:spcAft>
              <a:buClr>
                <a:schemeClr val="dk1"/>
              </a:buClr>
              <a:buSzPts val="2000"/>
              <a:buFont typeface="Arial"/>
              <a:buNone/>
              <a:defRPr sz="2000">
                <a:latin typeface="Century Gothic"/>
                <a:ea typeface="Century Gothic"/>
                <a:cs typeface="Century Gothic"/>
                <a:sym typeface="Century Gothic"/>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6" name="Google Shape;216;p27"/>
          <p:cNvSpPr txBox="1">
            <a:spLocks noGrp="1"/>
          </p:cNvSpPr>
          <p:nvPr>
            <p:ph type="body" idx="2"/>
          </p:nvPr>
        </p:nvSpPr>
        <p:spPr>
          <a:xfrm>
            <a:off x="932688" y="2944368"/>
            <a:ext cx="4604512" cy="27851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0"/>
              </a:spcBef>
              <a:spcAft>
                <a:spcPts val="0"/>
              </a:spcAft>
              <a:buClr>
                <a:schemeClr val="dk1"/>
              </a:buClr>
              <a:buSzPts val="800"/>
              <a:buNone/>
              <a:defRPr sz="1600"/>
            </a:lvl1pPr>
            <a:lvl2pPr marL="914400" lvl="1" indent="-273050" algn="l">
              <a:lnSpc>
                <a:spcPct val="100000"/>
              </a:lnSpc>
              <a:spcBef>
                <a:spcPts val="0"/>
              </a:spcBef>
              <a:spcAft>
                <a:spcPts val="0"/>
              </a:spcAft>
              <a:buClr>
                <a:schemeClr val="dk1"/>
              </a:buClr>
              <a:buSzPts val="700"/>
              <a:buChar char="•"/>
              <a:defRPr sz="1400"/>
            </a:lvl2pPr>
            <a:lvl3pPr marL="1371600" lvl="2" indent="-266700" algn="l">
              <a:lnSpc>
                <a:spcPct val="100000"/>
              </a:lnSpc>
              <a:spcBef>
                <a:spcPts val="0"/>
              </a:spcBef>
              <a:spcAft>
                <a:spcPts val="0"/>
              </a:spcAft>
              <a:buClr>
                <a:schemeClr val="dk1"/>
              </a:buClr>
              <a:buSzPts val="600"/>
              <a:buChar char="•"/>
              <a:defRPr sz="1200"/>
            </a:lvl3pPr>
            <a:lvl4pPr marL="1828800" lvl="3" indent="-263525" algn="l">
              <a:lnSpc>
                <a:spcPct val="100000"/>
              </a:lnSpc>
              <a:spcBef>
                <a:spcPts val="0"/>
              </a:spcBef>
              <a:spcAft>
                <a:spcPts val="0"/>
              </a:spcAft>
              <a:buClr>
                <a:schemeClr val="dk1"/>
              </a:buClr>
              <a:buSzPts val="550"/>
              <a:buChar char="•"/>
              <a:defRPr sz="1100"/>
            </a:lvl4pPr>
            <a:lvl5pPr marL="2286000" lvl="4" indent="-263525" algn="l">
              <a:lnSpc>
                <a:spcPct val="90000"/>
              </a:lnSpc>
              <a:spcBef>
                <a:spcPts val="500"/>
              </a:spcBef>
              <a:spcAft>
                <a:spcPts val="0"/>
              </a:spcAft>
              <a:buClr>
                <a:schemeClr val="dk1"/>
              </a:buClr>
              <a:buSzPts val="55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7" name="Google Shape;217;p27"/>
          <p:cNvSpPr txBox="1">
            <a:spLocks noGrp="1"/>
          </p:cNvSpPr>
          <p:nvPr>
            <p:ph type="body" idx="3"/>
          </p:nvPr>
        </p:nvSpPr>
        <p:spPr>
          <a:xfrm>
            <a:off x="6358128" y="1956816"/>
            <a:ext cx="5047488" cy="3986784"/>
          </a:xfrm>
          <a:prstGeom prst="rect">
            <a:avLst/>
          </a:prstGeom>
          <a:solidFill>
            <a:schemeClr val="accent5"/>
          </a:solidFill>
          <a:ln w="25400" cap="flat" cmpd="sng">
            <a:solidFill>
              <a:schemeClr val="dk1"/>
            </a:solidFill>
            <a:prstDash val="solid"/>
            <a:round/>
            <a:headEnd type="none" w="sm" len="sm"/>
            <a:tailEnd type="none" w="sm" len="sm"/>
          </a:ln>
        </p:spPr>
        <p:txBody>
          <a:bodyPr spcFirstLastPara="1" wrap="square" lIns="320025" tIns="502900" rIns="91425" bIns="45700" anchor="t" anchorCtr="0">
            <a:noAutofit/>
          </a:bodyPr>
          <a:lstStyle>
            <a:lvl1pPr marL="457200" lvl="0" indent="-228600" algn="l">
              <a:lnSpc>
                <a:spcPct val="90000"/>
              </a:lnSpc>
              <a:spcBef>
                <a:spcPts val="1000"/>
              </a:spcBef>
              <a:spcAft>
                <a:spcPts val="0"/>
              </a:spcAft>
              <a:buClr>
                <a:schemeClr val="dk1"/>
              </a:buClr>
              <a:buSzPts val="2000"/>
              <a:buFont typeface="Arial"/>
              <a:buNone/>
              <a:defRPr sz="2000">
                <a:latin typeface="Century Gothic"/>
                <a:ea typeface="Century Gothic"/>
                <a:cs typeface="Century Gothic"/>
                <a:sym typeface="Century Gothic"/>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8" name="Google Shape;218;p27"/>
          <p:cNvSpPr txBox="1">
            <a:spLocks noGrp="1"/>
          </p:cNvSpPr>
          <p:nvPr>
            <p:ph type="body" idx="4"/>
          </p:nvPr>
        </p:nvSpPr>
        <p:spPr>
          <a:xfrm>
            <a:off x="6600154" y="2944368"/>
            <a:ext cx="4608576" cy="27851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0"/>
              </a:spcBef>
              <a:spcAft>
                <a:spcPts val="0"/>
              </a:spcAft>
              <a:buClr>
                <a:schemeClr val="dk1"/>
              </a:buClr>
              <a:buSzPts val="800"/>
              <a:buNone/>
              <a:defRPr sz="1600"/>
            </a:lvl1pPr>
            <a:lvl2pPr marL="914400" lvl="1" indent="-273050" algn="l">
              <a:lnSpc>
                <a:spcPct val="100000"/>
              </a:lnSpc>
              <a:spcBef>
                <a:spcPts val="0"/>
              </a:spcBef>
              <a:spcAft>
                <a:spcPts val="0"/>
              </a:spcAft>
              <a:buClr>
                <a:schemeClr val="dk1"/>
              </a:buClr>
              <a:buSzPts val="700"/>
              <a:buChar char="•"/>
              <a:defRPr sz="1400"/>
            </a:lvl2pPr>
            <a:lvl3pPr marL="1371600" lvl="2" indent="-266700" algn="l">
              <a:lnSpc>
                <a:spcPct val="100000"/>
              </a:lnSpc>
              <a:spcBef>
                <a:spcPts val="0"/>
              </a:spcBef>
              <a:spcAft>
                <a:spcPts val="0"/>
              </a:spcAft>
              <a:buClr>
                <a:schemeClr val="dk1"/>
              </a:buClr>
              <a:buSzPts val="600"/>
              <a:buChar char="•"/>
              <a:defRPr sz="1200"/>
            </a:lvl3pPr>
            <a:lvl4pPr marL="1828800" lvl="3" indent="-263525" algn="l">
              <a:lnSpc>
                <a:spcPct val="100000"/>
              </a:lnSpc>
              <a:spcBef>
                <a:spcPts val="0"/>
              </a:spcBef>
              <a:spcAft>
                <a:spcPts val="0"/>
              </a:spcAft>
              <a:buClr>
                <a:schemeClr val="dk1"/>
              </a:buClr>
              <a:buSzPts val="550"/>
              <a:buChar char="•"/>
              <a:defRPr sz="1100"/>
            </a:lvl4pPr>
            <a:lvl5pPr marL="2286000" lvl="4" indent="-263525" algn="l">
              <a:lnSpc>
                <a:spcPct val="90000"/>
              </a:lnSpc>
              <a:spcBef>
                <a:spcPts val="500"/>
              </a:spcBef>
              <a:spcAft>
                <a:spcPts val="0"/>
              </a:spcAft>
              <a:buClr>
                <a:schemeClr val="dk1"/>
              </a:buClr>
              <a:buSzPts val="55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9" name="Google Shape;219;p27"/>
          <p:cNvSpPr txBox="1">
            <a:spLocks noGrp="1"/>
          </p:cNvSpPr>
          <p:nvPr>
            <p:ph type="sldNum" idx="12"/>
          </p:nvPr>
        </p:nvSpPr>
        <p:spPr>
          <a:xfrm>
            <a:off x="838200" y="6400904"/>
            <a:ext cx="365760" cy="246888"/>
          </a:xfrm>
          <a:prstGeom prst="rect">
            <a:avLst/>
          </a:prstGeom>
          <a:noFill/>
          <a:ln>
            <a:noFill/>
          </a:ln>
        </p:spPr>
        <p:txBody>
          <a:bodyPr spcFirstLastPara="1" wrap="square" lIns="0" tIns="45700" rIns="0"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220" name="Google Shape;220;p27"/>
          <p:cNvSpPr txBox="1">
            <a:spLocks noGrp="1"/>
          </p:cNvSpPr>
          <p:nvPr>
            <p:ph type="ftr" idx="11"/>
          </p:nvPr>
        </p:nvSpPr>
        <p:spPr>
          <a:xfrm>
            <a:off x="5364480" y="6400904"/>
            <a:ext cx="1463040" cy="246888"/>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1" name="Google Shape;221;p27"/>
          <p:cNvSpPr txBox="1">
            <a:spLocks noGrp="1"/>
          </p:cNvSpPr>
          <p:nvPr>
            <p:ph type="dt" idx="10"/>
          </p:nvPr>
        </p:nvSpPr>
        <p:spPr>
          <a:xfrm>
            <a:off x="10629145" y="6400904"/>
            <a:ext cx="640080" cy="246888"/>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ree Content">
  <p:cSld name="Three Content">
    <p:bg>
      <p:bgPr>
        <a:solidFill>
          <a:schemeClr val="accent4"/>
        </a:solidFill>
        <a:effectLst/>
      </p:bgPr>
    </p:bg>
    <p:spTree>
      <p:nvGrpSpPr>
        <p:cNvPr id="1" name="Shape 222"/>
        <p:cNvGrpSpPr/>
        <p:nvPr/>
      </p:nvGrpSpPr>
      <p:grpSpPr>
        <a:xfrm>
          <a:off x="0" y="0"/>
          <a:ext cx="0" cy="0"/>
          <a:chOff x="0" y="0"/>
          <a:chExt cx="0" cy="0"/>
        </a:xfrm>
      </p:grpSpPr>
      <p:sp>
        <p:nvSpPr>
          <p:cNvPr id="223" name="Google Shape;223;p28"/>
          <p:cNvSpPr txBox="1">
            <a:spLocks noGrp="1"/>
          </p:cNvSpPr>
          <p:nvPr>
            <p:ph type="title"/>
          </p:nvPr>
        </p:nvSpPr>
        <p:spPr>
          <a:xfrm>
            <a:off x="1139952" y="512064"/>
            <a:ext cx="9912096" cy="1014984"/>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4" name="Google Shape;224;p28"/>
          <p:cNvSpPr/>
          <p:nvPr/>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Karla"/>
              <a:ea typeface="Karla"/>
              <a:cs typeface="Karla"/>
              <a:sym typeface="Karla"/>
            </a:endParaRPr>
          </a:p>
        </p:txBody>
      </p:sp>
      <p:sp>
        <p:nvSpPr>
          <p:cNvPr id="225" name="Google Shape;225;p28"/>
          <p:cNvSpPr/>
          <p:nvPr/>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Karla"/>
              <a:ea typeface="Karla"/>
              <a:cs typeface="Karla"/>
              <a:sym typeface="Karla"/>
            </a:endParaRPr>
          </a:p>
        </p:txBody>
      </p:sp>
      <p:sp>
        <p:nvSpPr>
          <p:cNvPr id="226" name="Google Shape;226;p28"/>
          <p:cNvSpPr/>
          <p:nvPr/>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Karla"/>
              <a:ea typeface="Karla"/>
              <a:cs typeface="Karla"/>
              <a:sym typeface="Karla"/>
            </a:endParaRPr>
          </a:p>
        </p:txBody>
      </p:sp>
      <p:sp>
        <p:nvSpPr>
          <p:cNvPr id="227" name="Google Shape;227;p28"/>
          <p:cNvSpPr txBox="1">
            <a:spLocks noGrp="1"/>
          </p:cNvSpPr>
          <p:nvPr>
            <p:ph type="body" idx="1"/>
          </p:nvPr>
        </p:nvSpPr>
        <p:spPr>
          <a:xfrm>
            <a:off x="685800" y="1956816"/>
            <a:ext cx="3246120" cy="3986784"/>
          </a:xfrm>
          <a:prstGeom prst="rect">
            <a:avLst/>
          </a:prstGeom>
          <a:solidFill>
            <a:schemeClr val="accent5"/>
          </a:solidFill>
          <a:ln w="25400" cap="flat" cmpd="sng">
            <a:solidFill>
              <a:schemeClr val="dk1"/>
            </a:solidFill>
            <a:prstDash val="solid"/>
            <a:round/>
            <a:headEnd type="none" w="sm" len="sm"/>
            <a:tailEnd type="none" w="sm" len="sm"/>
          </a:ln>
        </p:spPr>
        <p:txBody>
          <a:bodyPr spcFirstLastPara="1" wrap="square" lIns="320025" tIns="502900" rIns="91425" bIns="45700" anchor="t" anchorCtr="0">
            <a:noAutofit/>
          </a:bodyPr>
          <a:lstStyle>
            <a:lvl1pPr marL="457200" lvl="0" indent="-228600" algn="l">
              <a:lnSpc>
                <a:spcPct val="90000"/>
              </a:lnSpc>
              <a:spcBef>
                <a:spcPts val="1000"/>
              </a:spcBef>
              <a:spcAft>
                <a:spcPts val="0"/>
              </a:spcAft>
              <a:buClr>
                <a:schemeClr val="dk1"/>
              </a:buClr>
              <a:buSzPts val="2000"/>
              <a:buFont typeface="Arial"/>
              <a:buNone/>
              <a:defRPr sz="2000">
                <a:latin typeface="Century Gothic"/>
                <a:ea typeface="Century Gothic"/>
                <a:cs typeface="Century Gothic"/>
                <a:sym typeface="Century Gothic"/>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8" name="Google Shape;228;p28"/>
          <p:cNvSpPr txBox="1">
            <a:spLocks noGrp="1"/>
          </p:cNvSpPr>
          <p:nvPr>
            <p:ph type="body" idx="2"/>
          </p:nvPr>
        </p:nvSpPr>
        <p:spPr>
          <a:xfrm>
            <a:off x="932688" y="2944368"/>
            <a:ext cx="2743200" cy="27851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0"/>
              </a:spcBef>
              <a:spcAft>
                <a:spcPts val="0"/>
              </a:spcAft>
              <a:buClr>
                <a:schemeClr val="dk1"/>
              </a:buClr>
              <a:buSzPts val="800"/>
              <a:buNone/>
              <a:defRPr sz="1600"/>
            </a:lvl1pPr>
            <a:lvl2pPr marL="914400" lvl="1" indent="-273050" algn="l">
              <a:lnSpc>
                <a:spcPct val="100000"/>
              </a:lnSpc>
              <a:spcBef>
                <a:spcPts val="0"/>
              </a:spcBef>
              <a:spcAft>
                <a:spcPts val="0"/>
              </a:spcAft>
              <a:buClr>
                <a:schemeClr val="dk1"/>
              </a:buClr>
              <a:buSzPts val="700"/>
              <a:buChar char="•"/>
              <a:defRPr sz="1400"/>
            </a:lvl2pPr>
            <a:lvl3pPr marL="1371600" lvl="2" indent="-266700" algn="l">
              <a:lnSpc>
                <a:spcPct val="100000"/>
              </a:lnSpc>
              <a:spcBef>
                <a:spcPts val="0"/>
              </a:spcBef>
              <a:spcAft>
                <a:spcPts val="0"/>
              </a:spcAft>
              <a:buClr>
                <a:schemeClr val="dk1"/>
              </a:buClr>
              <a:buSzPts val="600"/>
              <a:buChar char="•"/>
              <a:defRPr sz="1200"/>
            </a:lvl3pPr>
            <a:lvl4pPr marL="1828800" lvl="3" indent="-263525" algn="l">
              <a:lnSpc>
                <a:spcPct val="100000"/>
              </a:lnSpc>
              <a:spcBef>
                <a:spcPts val="0"/>
              </a:spcBef>
              <a:spcAft>
                <a:spcPts val="0"/>
              </a:spcAft>
              <a:buClr>
                <a:schemeClr val="dk1"/>
              </a:buClr>
              <a:buSzPts val="550"/>
              <a:buChar char="•"/>
              <a:defRPr sz="1100"/>
            </a:lvl4pPr>
            <a:lvl5pPr marL="2286000" lvl="4" indent="-263525" algn="l">
              <a:lnSpc>
                <a:spcPct val="90000"/>
              </a:lnSpc>
              <a:spcBef>
                <a:spcPts val="500"/>
              </a:spcBef>
              <a:spcAft>
                <a:spcPts val="0"/>
              </a:spcAft>
              <a:buClr>
                <a:schemeClr val="dk1"/>
              </a:buClr>
              <a:buSzPts val="55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9" name="Google Shape;229;p28"/>
          <p:cNvSpPr txBox="1">
            <a:spLocks noGrp="1"/>
          </p:cNvSpPr>
          <p:nvPr>
            <p:ph type="body" idx="3"/>
          </p:nvPr>
        </p:nvSpPr>
        <p:spPr>
          <a:xfrm>
            <a:off x="4480560" y="1956816"/>
            <a:ext cx="3246120" cy="3986784"/>
          </a:xfrm>
          <a:prstGeom prst="rect">
            <a:avLst/>
          </a:prstGeom>
          <a:solidFill>
            <a:schemeClr val="accent5"/>
          </a:solidFill>
          <a:ln w="25400" cap="flat" cmpd="sng">
            <a:solidFill>
              <a:schemeClr val="dk1"/>
            </a:solidFill>
            <a:prstDash val="solid"/>
            <a:round/>
            <a:headEnd type="none" w="sm" len="sm"/>
            <a:tailEnd type="none" w="sm" len="sm"/>
          </a:ln>
        </p:spPr>
        <p:txBody>
          <a:bodyPr spcFirstLastPara="1" wrap="square" lIns="320025" tIns="502900" rIns="91425" bIns="45700" anchor="t" anchorCtr="0">
            <a:noAutofit/>
          </a:bodyPr>
          <a:lstStyle>
            <a:lvl1pPr marL="457200" lvl="0" indent="-228600" algn="l">
              <a:lnSpc>
                <a:spcPct val="90000"/>
              </a:lnSpc>
              <a:spcBef>
                <a:spcPts val="1000"/>
              </a:spcBef>
              <a:spcAft>
                <a:spcPts val="0"/>
              </a:spcAft>
              <a:buClr>
                <a:schemeClr val="dk1"/>
              </a:buClr>
              <a:buSzPts val="2000"/>
              <a:buFont typeface="Arial"/>
              <a:buNone/>
              <a:defRPr sz="2000">
                <a:latin typeface="Century Gothic"/>
                <a:ea typeface="Century Gothic"/>
                <a:cs typeface="Century Gothic"/>
                <a:sym typeface="Century Gothic"/>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0" name="Google Shape;230;p28"/>
          <p:cNvSpPr txBox="1">
            <a:spLocks noGrp="1"/>
          </p:cNvSpPr>
          <p:nvPr>
            <p:ph type="body" idx="4"/>
          </p:nvPr>
        </p:nvSpPr>
        <p:spPr>
          <a:xfrm>
            <a:off x="4715873" y="2944368"/>
            <a:ext cx="2743200" cy="27851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0"/>
              </a:spcBef>
              <a:spcAft>
                <a:spcPts val="0"/>
              </a:spcAft>
              <a:buClr>
                <a:schemeClr val="dk1"/>
              </a:buClr>
              <a:buSzPts val="800"/>
              <a:buNone/>
              <a:defRPr sz="1600"/>
            </a:lvl1pPr>
            <a:lvl2pPr marL="914400" lvl="1" indent="-273050" algn="l">
              <a:lnSpc>
                <a:spcPct val="100000"/>
              </a:lnSpc>
              <a:spcBef>
                <a:spcPts val="0"/>
              </a:spcBef>
              <a:spcAft>
                <a:spcPts val="0"/>
              </a:spcAft>
              <a:buClr>
                <a:schemeClr val="dk1"/>
              </a:buClr>
              <a:buSzPts val="700"/>
              <a:buChar char="•"/>
              <a:defRPr sz="1400"/>
            </a:lvl2pPr>
            <a:lvl3pPr marL="1371600" lvl="2" indent="-266700" algn="l">
              <a:lnSpc>
                <a:spcPct val="100000"/>
              </a:lnSpc>
              <a:spcBef>
                <a:spcPts val="0"/>
              </a:spcBef>
              <a:spcAft>
                <a:spcPts val="0"/>
              </a:spcAft>
              <a:buClr>
                <a:schemeClr val="dk1"/>
              </a:buClr>
              <a:buSzPts val="600"/>
              <a:buChar char="•"/>
              <a:defRPr sz="1200"/>
            </a:lvl3pPr>
            <a:lvl4pPr marL="1828800" lvl="3" indent="-263525" algn="l">
              <a:lnSpc>
                <a:spcPct val="100000"/>
              </a:lnSpc>
              <a:spcBef>
                <a:spcPts val="0"/>
              </a:spcBef>
              <a:spcAft>
                <a:spcPts val="0"/>
              </a:spcAft>
              <a:buClr>
                <a:schemeClr val="dk1"/>
              </a:buClr>
              <a:buSzPts val="550"/>
              <a:buChar char="•"/>
              <a:defRPr sz="1100"/>
            </a:lvl4pPr>
            <a:lvl5pPr marL="2286000" lvl="4" indent="-263525" algn="l">
              <a:lnSpc>
                <a:spcPct val="90000"/>
              </a:lnSpc>
              <a:spcBef>
                <a:spcPts val="500"/>
              </a:spcBef>
              <a:spcAft>
                <a:spcPts val="0"/>
              </a:spcAft>
              <a:buClr>
                <a:schemeClr val="dk1"/>
              </a:buClr>
              <a:buSzPts val="55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1" name="Google Shape;231;p28"/>
          <p:cNvSpPr txBox="1">
            <a:spLocks noGrp="1"/>
          </p:cNvSpPr>
          <p:nvPr>
            <p:ph type="body" idx="5"/>
          </p:nvPr>
        </p:nvSpPr>
        <p:spPr>
          <a:xfrm>
            <a:off x="8247888" y="1956816"/>
            <a:ext cx="3246120" cy="3986784"/>
          </a:xfrm>
          <a:prstGeom prst="rect">
            <a:avLst/>
          </a:prstGeom>
          <a:solidFill>
            <a:schemeClr val="accent5"/>
          </a:solidFill>
          <a:ln w="25400" cap="flat" cmpd="sng">
            <a:solidFill>
              <a:schemeClr val="dk1"/>
            </a:solidFill>
            <a:prstDash val="solid"/>
            <a:round/>
            <a:headEnd type="none" w="sm" len="sm"/>
            <a:tailEnd type="none" w="sm" len="sm"/>
          </a:ln>
        </p:spPr>
        <p:txBody>
          <a:bodyPr spcFirstLastPara="1" wrap="square" lIns="320025" tIns="502900" rIns="91425" bIns="45700" anchor="t" anchorCtr="0">
            <a:noAutofit/>
          </a:bodyPr>
          <a:lstStyle>
            <a:lvl1pPr marL="457200" lvl="0" indent="-228600" algn="l">
              <a:lnSpc>
                <a:spcPct val="90000"/>
              </a:lnSpc>
              <a:spcBef>
                <a:spcPts val="1000"/>
              </a:spcBef>
              <a:spcAft>
                <a:spcPts val="0"/>
              </a:spcAft>
              <a:buClr>
                <a:schemeClr val="dk1"/>
              </a:buClr>
              <a:buSzPts val="2000"/>
              <a:buFont typeface="Arial"/>
              <a:buNone/>
              <a:defRPr sz="2000">
                <a:latin typeface="Century Gothic"/>
                <a:ea typeface="Century Gothic"/>
                <a:cs typeface="Century Gothic"/>
                <a:sym typeface="Century Gothic"/>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2" name="Google Shape;232;p28"/>
          <p:cNvSpPr txBox="1">
            <a:spLocks noGrp="1"/>
          </p:cNvSpPr>
          <p:nvPr>
            <p:ph type="body" idx="6"/>
          </p:nvPr>
        </p:nvSpPr>
        <p:spPr>
          <a:xfrm>
            <a:off x="8489914" y="2944368"/>
            <a:ext cx="2743200" cy="27851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0"/>
              </a:spcBef>
              <a:spcAft>
                <a:spcPts val="0"/>
              </a:spcAft>
              <a:buClr>
                <a:schemeClr val="dk1"/>
              </a:buClr>
              <a:buSzPts val="800"/>
              <a:buNone/>
              <a:defRPr sz="1600"/>
            </a:lvl1pPr>
            <a:lvl2pPr marL="914400" lvl="1" indent="-273050" algn="l">
              <a:lnSpc>
                <a:spcPct val="100000"/>
              </a:lnSpc>
              <a:spcBef>
                <a:spcPts val="0"/>
              </a:spcBef>
              <a:spcAft>
                <a:spcPts val="0"/>
              </a:spcAft>
              <a:buClr>
                <a:schemeClr val="dk1"/>
              </a:buClr>
              <a:buSzPts val="700"/>
              <a:buChar char="•"/>
              <a:defRPr sz="1400"/>
            </a:lvl2pPr>
            <a:lvl3pPr marL="1371600" lvl="2" indent="-266700" algn="l">
              <a:lnSpc>
                <a:spcPct val="100000"/>
              </a:lnSpc>
              <a:spcBef>
                <a:spcPts val="0"/>
              </a:spcBef>
              <a:spcAft>
                <a:spcPts val="0"/>
              </a:spcAft>
              <a:buClr>
                <a:schemeClr val="dk1"/>
              </a:buClr>
              <a:buSzPts val="600"/>
              <a:buChar char="•"/>
              <a:defRPr sz="1200"/>
            </a:lvl3pPr>
            <a:lvl4pPr marL="1828800" lvl="3" indent="-263525" algn="l">
              <a:lnSpc>
                <a:spcPct val="100000"/>
              </a:lnSpc>
              <a:spcBef>
                <a:spcPts val="0"/>
              </a:spcBef>
              <a:spcAft>
                <a:spcPts val="0"/>
              </a:spcAft>
              <a:buClr>
                <a:schemeClr val="dk1"/>
              </a:buClr>
              <a:buSzPts val="550"/>
              <a:buChar char="•"/>
              <a:defRPr sz="1100"/>
            </a:lvl4pPr>
            <a:lvl5pPr marL="2286000" lvl="4" indent="-263525" algn="l">
              <a:lnSpc>
                <a:spcPct val="90000"/>
              </a:lnSpc>
              <a:spcBef>
                <a:spcPts val="500"/>
              </a:spcBef>
              <a:spcAft>
                <a:spcPts val="0"/>
              </a:spcAft>
              <a:buClr>
                <a:schemeClr val="dk1"/>
              </a:buClr>
              <a:buSzPts val="55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3" name="Google Shape;233;p28"/>
          <p:cNvSpPr txBox="1">
            <a:spLocks noGrp="1"/>
          </p:cNvSpPr>
          <p:nvPr>
            <p:ph type="sldNum" idx="12"/>
          </p:nvPr>
        </p:nvSpPr>
        <p:spPr>
          <a:xfrm>
            <a:off x="838200" y="6400904"/>
            <a:ext cx="365760" cy="246888"/>
          </a:xfrm>
          <a:prstGeom prst="rect">
            <a:avLst/>
          </a:prstGeom>
          <a:noFill/>
          <a:ln>
            <a:noFill/>
          </a:ln>
        </p:spPr>
        <p:txBody>
          <a:bodyPr spcFirstLastPara="1" wrap="square" lIns="0" tIns="45700" rIns="0"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234" name="Google Shape;234;p28"/>
          <p:cNvSpPr txBox="1">
            <a:spLocks noGrp="1"/>
          </p:cNvSpPr>
          <p:nvPr>
            <p:ph type="ftr" idx="11"/>
          </p:nvPr>
        </p:nvSpPr>
        <p:spPr>
          <a:xfrm>
            <a:off x="5364480" y="6400904"/>
            <a:ext cx="1463040" cy="246888"/>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5" name="Google Shape;235;p28"/>
          <p:cNvSpPr txBox="1">
            <a:spLocks noGrp="1"/>
          </p:cNvSpPr>
          <p:nvPr>
            <p:ph type="dt" idx="10"/>
          </p:nvPr>
        </p:nvSpPr>
        <p:spPr>
          <a:xfrm>
            <a:off x="10629145" y="6400904"/>
            <a:ext cx="640080" cy="246888"/>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accent5"/>
        </a:solidFill>
        <a:effectLst/>
      </p:bgPr>
    </p:bg>
    <p:spTree>
      <p:nvGrpSpPr>
        <p:cNvPr id="1" name="Shape 236"/>
        <p:cNvGrpSpPr/>
        <p:nvPr/>
      </p:nvGrpSpPr>
      <p:grpSpPr>
        <a:xfrm>
          <a:off x="0" y="0"/>
          <a:ext cx="0" cy="0"/>
          <a:chOff x="0" y="0"/>
          <a:chExt cx="0" cy="0"/>
        </a:xfrm>
      </p:grpSpPr>
      <p:sp>
        <p:nvSpPr>
          <p:cNvPr id="237" name="Google Shape;237;p29"/>
          <p:cNvSpPr txBox="1">
            <a:spLocks noGrp="1"/>
          </p:cNvSpPr>
          <p:nvPr>
            <p:ph type="title"/>
          </p:nvPr>
        </p:nvSpPr>
        <p:spPr>
          <a:xfrm>
            <a:off x="1139952" y="512064"/>
            <a:ext cx="9912096" cy="1014984"/>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8" name="Google Shape;238;p29"/>
          <p:cNvSpPr txBox="1">
            <a:spLocks noGrp="1"/>
          </p:cNvSpPr>
          <p:nvPr>
            <p:ph type="sldNum" idx="12"/>
          </p:nvPr>
        </p:nvSpPr>
        <p:spPr>
          <a:xfrm>
            <a:off x="838200" y="6400904"/>
            <a:ext cx="365760" cy="246888"/>
          </a:xfrm>
          <a:prstGeom prst="rect">
            <a:avLst/>
          </a:prstGeom>
          <a:noFill/>
          <a:ln>
            <a:noFill/>
          </a:ln>
        </p:spPr>
        <p:txBody>
          <a:bodyPr spcFirstLastPara="1" wrap="square" lIns="0" tIns="45700" rIns="0"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239" name="Google Shape;239;p29"/>
          <p:cNvSpPr txBox="1">
            <a:spLocks noGrp="1"/>
          </p:cNvSpPr>
          <p:nvPr>
            <p:ph type="ftr" idx="11"/>
          </p:nvPr>
        </p:nvSpPr>
        <p:spPr>
          <a:xfrm>
            <a:off x="5364480" y="6400904"/>
            <a:ext cx="1463040" cy="246888"/>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29"/>
          <p:cNvSpPr txBox="1">
            <a:spLocks noGrp="1"/>
          </p:cNvSpPr>
          <p:nvPr>
            <p:ph type="dt" idx="10"/>
          </p:nvPr>
        </p:nvSpPr>
        <p:spPr>
          <a:xfrm>
            <a:off x="10629145" y="6400904"/>
            <a:ext cx="640080" cy="246888"/>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241"/>
        <p:cNvGrpSpPr/>
        <p:nvPr/>
      </p:nvGrpSpPr>
      <p:grpSpPr>
        <a:xfrm>
          <a:off x="0" y="0"/>
          <a:ext cx="0" cy="0"/>
          <a:chOff x="0" y="0"/>
          <a:chExt cx="0" cy="0"/>
        </a:xfrm>
      </p:grpSpPr>
      <p:sp>
        <p:nvSpPr>
          <p:cNvPr id="242" name="Google Shape;242;p30"/>
          <p:cNvSpPr txBox="1">
            <a:spLocks noGrp="1"/>
          </p:cNvSpPr>
          <p:nvPr>
            <p:ph type="sldNum" idx="12"/>
          </p:nvPr>
        </p:nvSpPr>
        <p:spPr>
          <a:xfrm>
            <a:off x="838200" y="6400904"/>
            <a:ext cx="365760" cy="246888"/>
          </a:xfrm>
          <a:prstGeom prst="rect">
            <a:avLst/>
          </a:prstGeom>
          <a:noFill/>
          <a:ln>
            <a:noFill/>
          </a:ln>
        </p:spPr>
        <p:txBody>
          <a:bodyPr spcFirstLastPara="1" wrap="square" lIns="0" tIns="45700" rIns="0"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243" name="Google Shape;243;p30"/>
          <p:cNvSpPr txBox="1">
            <a:spLocks noGrp="1"/>
          </p:cNvSpPr>
          <p:nvPr>
            <p:ph type="ftr" idx="11"/>
          </p:nvPr>
        </p:nvSpPr>
        <p:spPr>
          <a:xfrm>
            <a:off x="5364480" y="6400904"/>
            <a:ext cx="1463040" cy="246888"/>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4" name="Google Shape;244;p30"/>
          <p:cNvSpPr txBox="1">
            <a:spLocks noGrp="1"/>
          </p:cNvSpPr>
          <p:nvPr>
            <p:ph type="dt" idx="10"/>
          </p:nvPr>
        </p:nvSpPr>
        <p:spPr>
          <a:xfrm>
            <a:off x="10629145" y="6400904"/>
            <a:ext cx="640080" cy="246888"/>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Content with Caption">
  <p:cSld name="Content with Caption">
    <p:bg>
      <p:bgPr>
        <a:solidFill>
          <a:schemeClr val="dk2"/>
        </a:solidFill>
        <a:effectLst/>
      </p:bgPr>
    </p:bg>
    <p:spTree>
      <p:nvGrpSpPr>
        <p:cNvPr id="1" name="Shape 45"/>
        <p:cNvGrpSpPr/>
        <p:nvPr/>
      </p:nvGrpSpPr>
      <p:grpSpPr>
        <a:xfrm>
          <a:off x="0" y="0"/>
          <a:ext cx="0" cy="0"/>
          <a:chOff x="0" y="0"/>
          <a:chExt cx="0" cy="0"/>
        </a:xfrm>
      </p:grpSpPr>
      <p:sp>
        <p:nvSpPr>
          <p:cNvPr id="46" name="Google Shape;46;p16"/>
          <p:cNvSpPr/>
          <p:nvPr/>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b="0" i="0" u="none" strike="noStrike" cap="none">
              <a:solidFill>
                <a:schemeClr val="lt1"/>
              </a:solidFill>
              <a:latin typeface="Karla"/>
              <a:ea typeface="Karla"/>
              <a:cs typeface="Karla"/>
              <a:sym typeface="Karla"/>
            </a:endParaRPr>
          </a:p>
        </p:txBody>
      </p:sp>
      <p:sp>
        <p:nvSpPr>
          <p:cNvPr id="47" name="Google Shape;47;p16"/>
          <p:cNvSpPr/>
          <p:nvPr/>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b="0" i="0" u="none" strike="noStrike" cap="none">
              <a:solidFill>
                <a:schemeClr val="lt1"/>
              </a:solidFill>
              <a:latin typeface="Karla"/>
              <a:ea typeface="Karla"/>
              <a:cs typeface="Karla"/>
              <a:sym typeface="Karla"/>
            </a:endParaRPr>
          </a:p>
        </p:txBody>
      </p:sp>
      <p:sp>
        <p:nvSpPr>
          <p:cNvPr id="48" name="Google Shape;48;p16"/>
          <p:cNvSpPr txBox="1">
            <a:spLocks noGrp="1"/>
          </p:cNvSpPr>
          <p:nvPr>
            <p:ph type="title"/>
          </p:nvPr>
        </p:nvSpPr>
        <p:spPr>
          <a:xfrm>
            <a:off x="1389888" y="1719072"/>
            <a:ext cx="5038344" cy="1709928"/>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dk1"/>
              </a:buClr>
              <a:buSzPts val="6000"/>
              <a:buFont typeface="Century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6"/>
          <p:cNvSpPr>
            <a:spLocks noGrp="1"/>
          </p:cNvSpPr>
          <p:nvPr>
            <p:ph type="pic" idx="2"/>
          </p:nvPr>
        </p:nvSpPr>
        <p:spPr>
          <a:xfrm>
            <a:off x="8296656" y="0"/>
            <a:ext cx="3895344" cy="6858000"/>
          </a:xfrm>
          <a:prstGeom prst="rect">
            <a:avLst/>
          </a:prstGeom>
          <a:solidFill>
            <a:schemeClr val="accent1"/>
          </a:solidFill>
          <a:ln>
            <a:noFill/>
          </a:ln>
        </p:spPr>
      </p:sp>
      <p:sp>
        <p:nvSpPr>
          <p:cNvPr id="50" name="Google Shape;50;p16"/>
          <p:cNvSpPr txBox="1">
            <a:spLocks noGrp="1"/>
          </p:cNvSpPr>
          <p:nvPr>
            <p:ph type="body" idx="1"/>
          </p:nvPr>
        </p:nvSpPr>
        <p:spPr>
          <a:xfrm>
            <a:off x="1389888" y="3054096"/>
            <a:ext cx="5010912" cy="2130552"/>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chemeClr val="dk1"/>
              </a:buClr>
              <a:buSzPts val="1600"/>
              <a:buNone/>
              <a:defRPr sz="1600"/>
            </a:lvl1pPr>
            <a:lvl2pPr marL="914400" lvl="1" indent="-317500" algn="l">
              <a:lnSpc>
                <a:spcPct val="90000"/>
              </a:lnSpc>
              <a:spcBef>
                <a:spcPts val="500"/>
              </a:spcBef>
              <a:spcAft>
                <a:spcPts val="0"/>
              </a:spcAft>
              <a:buClr>
                <a:schemeClr val="dk1"/>
              </a:buClr>
              <a:buSzPts val="1400"/>
              <a:buChar char="•"/>
              <a:defRPr sz="1400"/>
            </a:lvl2pPr>
            <a:lvl3pPr marL="1371600" lvl="2" indent="-304800" algn="l">
              <a:lnSpc>
                <a:spcPct val="90000"/>
              </a:lnSpc>
              <a:spcBef>
                <a:spcPts val="500"/>
              </a:spcBef>
              <a:spcAft>
                <a:spcPts val="0"/>
              </a:spcAft>
              <a:buClr>
                <a:schemeClr val="dk1"/>
              </a:buClr>
              <a:buSzPts val="1200"/>
              <a:buChar char="•"/>
              <a:defRPr sz="1200"/>
            </a:lvl3pPr>
            <a:lvl4pPr marL="1828800" lvl="3" indent="-298450" algn="l">
              <a:lnSpc>
                <a:spcPct val="90000"/>
              </a:lnSpc>
              <a:spcBef>
                <a:spcPts val="500"/>
              </a:spcBef>
              <a:spcAft>
                <a:spcPts val="0"/>
              </a:spcAft>
              <a:buClr>
                <a:schemeClr val="dk1"/>
              </a:buClr>
              <a:buSzPts val="1100"/>
              <a:buChar char="•"/>
              <a:defRPr sz="1100"/>
            </a:lvl4pPr>
            <a:lvl5pPr marL="2286000" lvl="4" indent="-298450" algn="l">
              <a:lnSpc>
                <a:spcPct val="90000"/>
              </a:lnSpc>
              <a:spcBef>
                <a:spcPts val="500"/>
              </a:spcBef>
              <a:spcAft>
                <a:spcPts val="0"/>
              </a:spcAft>
              <a:buClr>
                <a:schemeClr val="dk1"/>
              </a:buClr>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51" name="Google Shape;51;p16"/>
          <p:cNvCxnSpPr/>
          <p:nvPr/>
        </p:nvCxnSpPr>
        <p:spPr>
          <a:xfrm>
            <a:off x="11276341" y="6528816"/>
            <a:ext cx="914400" cy="0"/>
          </a:xfrm>
          <a:prstGeom prst="straightConnector1">
            <a:avLst/>
          </a:prstGeom>
          <a:noFill/>
          <a:ln w="12700" cap="flat" cmpd="sng">
            <a:solidFill>
              <a:schemeClr val="lt1"/>
            </a:solidFill>
            <a:prstDash val="solid"/>
            <a:miter lim="800000"/>
            <a:headEnd type="none" w="sm" len="sm"/>
            <a:tailEnd type="none" w="sm" len="sm"/>
          </a:ln>
        </p:spPr>
      </p:cxnSp>
      <p:sp>
        <p:nvSpPr>
          <p:cNvPr id="52" name="Google Shape;52;p16"/>
          <p:cNvSpPr txBox="1">
            <a:spLocks noGrp="1"/>
          </p:cNvSpPr>
          <p:nvPr>
            <p:ph type="sldNum" idx="12"/>
          </p:nvPr>
        </p:nvSpPr>
        <p:spPr>
          <a:xfrm>
            <a:off x="3962400" y="6400904"/>
            <a:ext cx="365760" cy="246888"/>
          </a:xfrm>
          <a:prstGeom prst="rect">
            <a:avLst/>
          </a:prstGeom>
          <a:noFill/>
          <a:ln>
            <a:noFill/>
          </a:ln>
        </p:spPr>
        <p:txBody>
          <a:bodyPr spcFirstLastPara="1" wrap="square" lIns="0" tIns="45700" rIns="0" bIns="45700" anchor="ctr" anchorCtr="0">
            <a:noAutofit/>
          </a:bodyPr>
          <a:lstStyle>
            <a:lvl1pPr marL="0" lvl="0" indent="0" algn="ctr">
              <a:spcBef>
                <a:spcPts val="0"/>
              </a:spcBef>
              <a:buNone/>
              <a:defRPr sz="1000" b="0" i="0" u="none" strike="noStrike" cap="none">
                <a:solidFill>
                  <a:schemeClr val="lt1"/>
                </a:solidFill>
                <a:latin typeface="Century Gothic"/>
                <a:ea typeface="Century Gothic"/>
                <a:cs typeface="Century Gothic"/>
                <a:sym typeface="Century Gothic"/>
              </a:defRPr>
            </a:lvl1pPr>
            <a:lvl2pPr marL="0" lvl="1" indent="0" algn="ctr">
              <a:spcBef>
                <a:spcPts val="0"/>
              </a:spcBef>
              <a:buNone/>
              <a:defRPr sz="1000" b="0" i="0" u="none" strike="noStrike" cap="none">
                <a:solidFill>
                  <a:schemeClr val="lt1"/>
                </a:solidFill>
                <a:latin typeface="Century Gothic"/>
                <a:ea typeface="Century Gothic"/>
                <a:cs typeface="Century Gothic"/>
                <a:sym typeface="Century Gothic"/>
              </a:defRPr>
            </a:lvl2pPr>
            <a:lvl3pPr marL="0" lvl="2" indent="0" algn="ctr">
              <a:spcBef>
                <a:spcPts val="0"/>
              </a:spcBef>
              <a:buNone/>
              <a:defRPr sz="1000" b="0" i="0" u="none" strike="noStrike" cap="none">
                <a:solidFill>
                  <a:schemeClr val="lt1"/>
                </a:solidFill>
                <a:latin typeface="Century Gothic"/>
                <a:ea typeface="Century Gothic"/>
                <a:cs typeface="Century Gothic"/>
                <a:sym typeface="Century Gothic"/>
              </a:defRPr>
            </a:lvl3pPr>
            <a:lvl4pPr marL="0" lvl="3" indent="0" algn="ctr">
              <a:spcBef>
                <a:spcPts val="0"/>
              </a:spcBef>
              <a:buNone/>
              <a:defRPr sz="1000" b="0" i="0" u="none" strike="noStrike" cap="none">
                <a:solidFill>
                  <a:schemeClr val="lt1"/>
                </a:solidFill>
                <a:latin typeface="Century Gothic"/>
                <a:ea typeface="Century Gothic"/>
                <a:cs typeface="Century Gothic"/>
                <a:sym typeface="Century Gothic"/>
              </a:defRPr>
            </a:lvl4pPr>
            <a:lvl5pPr marL="0" lvl="4" indent="0" algn="ctr">
              <a:spcBef>
                <a:spcPts val="0"/>
              </a:spcBef>
              <a:buNone/>
              <a:defRPr sz="1000" b="0" i="0" u="none" strike="noStrike" cap="none">
                <a:solidFill>
                  <a:schemeClr val="lt1"/>
                </a:solidFill>
                <a:latin typeface="Century Gothic"/>
                <a:ea typeface="Century Gothic"/>
                <a:cs typeface="Century Gothic"/>
                <a:sym typeface="Century Gothic"/>
              </a:defRPr>
            </a:lvl5pPr>
            <a:lvl6pPr marL="0" lvl="5" indent="0" algn="ctr">
              <a:spcBef>
                <a:spcPts val="0"/>
              </a:spcBef>
              <a:buNone/>
              <a:defRPr sz="1000" b="0" i="0" u="none" strike="noStrike" cap="none">
                <a:solidFill>
                  <a:schemeClr val="lt1"/>
                </a:solidFill>
                <a:latin typeface="Century Gothic"/>
                <a:ea typeface="Century Gothic"/>
                <a:cs typeface="Century Gothic"/>
                <a:sym typeface="Century Gothic"/>
              </a:defRPr>
            </a:lvl6pPr>
            <a:lvl7pPr marL="0" lvl="6" indent="0" algn="ctr">
              <a:spcBef>
                <a:spcPts val="0"/>
              </a:spcBef>
              <a:buNone/>
              <a:defRPr sz="1000" b="0" i="0" u="none" strike="noStrike" cap="none">
                <a:solidFill>
                  <a:schemeClr val="lt1"/>
                </a:solidFill>
                <a:latin typeface="Century Gothic"/>
                <a:ea typeface="Century Gothic"/>
                <a:cs typeface="Century Gothic"/>
                <a:sym typeface="Century Gothic"/>
              </a:defRPr>
            </a:lvl7pPr>
            <a:lvl8pPr marL="0" lvl="7" indent="0" algn="ctr">
              <a:spcBef>
                <a:spcPts val="0"/>
              </a:spcBef>
              <a:buNone/>
              <a:defRPr sz="1000" b="0" i="0" u="none" strike="noStrike" cap="none">
                <a:solidFill>
                  <a:schemeClr val="lt1"/>
                </a:solidFill>
                <a:latin typeface="Century Gothic"/>
                <a:ea typeface="Century Gothic"/>
                <a:cs typeface="Century Gothic"/>
                <a:sym typeface="Century Gothic"/>
              </a:defRPr>
            </a:lvl8pPr>
            <a:lvl9pPr marL="0" lvl="8" indent="0" algn="ctr">
              <a:spcBef>
                <a:spcPts val="0"/>
              </a:spcBef>
              <a:buNone/>
              <a:defRPr sz="10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grpSp>
        <p:nvGrpSpPr>
          <p:cNvPr id="53" name="Google Shape;53;p16"/>
          <p:cNvGrpSpPr/>
          <p:nvPr/>
        </p:nvGrpSpPr>
        <p:grpSpPr>
          <a:xfrm>
            <a:off x="0" y="6527001"/>
            <a:ext cx="8294153" cy="5617"/>
            <a:chOff x="0" y="6527001"/>
            <a:chExt cx="8294153" cy="5617"/>
          </a:xfrm>
        </p:grpSpPr>
        <p:cxnSp>
          <p:nvCxnSpPr>
            <p:cNvPr id="54" name="Google Shape;54;p16"/>
            <p:cNvCxnSpPr/>
            <p:nvPr/>
          </p:nvCxnSpPr>
          <p:spPr>
            <a:xfrm>
              <a:off x="0" y="6527001"/>
              <a:ext cx="3935513" cy="5617"/>
            </a:xfrm>
            <a:prstGeom prst="straightConnector1">
              <a:avLst/>
            </a:prstGeom>
            <a:noFill/>
            <a:ln w="12700" cap="flat" cmpd="sng">
              <a:solidFill>
                <a:schemeClr val="lt1"/>
              </a:solidFill>
              <a:prstDash val="solid"/>
              <a:miter lim="800000"/>
              <a:headEnd type="none" w="sm" len="sm"/>
              <a:tailEnd type="none" w="sm" len="sm"/>
            </a:ln>
          </p:spPr>
        </p:cxnSp>
        <p:cxnSp>
          <p:nvCxnSpPr>
            <p:cNvPr id="55" name="Google Shape;55;p16"/>
            <p:cNvCxnSpPr/>
            <p:nvPr/>
          </p:nvCxnSpPr>
          <p:spPr>
            <a:xfrm>
              <a:off x="4358640" y="6527001"/>
              <a:ext cx="3935513" cy="5617"/>
            </a:xfrm>
            <a:prstGeom prst="straightConnector1">
              <a:avLst/>
            </a:prstGeom>
            <a:noFill/>
            <a:ln w="12700" cap="flat" cmpd="sng">
              <a:solidFill>
                <a:schemeClr val="lt1"/>
              </a:solidFill>
              <a:prstDash val="solid"/>
              <a:miter lim="800000"/>
              <a:headEnd type="none" w="sm" len="sm"/>
              <a:tailEnd type="none" w="sm" len="sm"/>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accent3"/>
        </a:solidFill>
        <a:effectLst/>
      </p:bgPr>
    </p:bg>
    <p:spTree>
      <p:nvGrpSpPr>
        <p:cNvPr id="1" name="Shape 61"/>
        <p:cNvGrpSpPr/>
        <p:nvPr/>
      </p:nvGrpSpPr>
      <p:grpSpPr>
        <a:xfrm>
          <a:off x="0" y="0"/>
          <a:ext cx="0" cy="0"/>
          <a:chOff x="0" y="0"/>
          <a:chExt cx="0" cy="0"/>
        </a:xfrm>
      </p:grpSpPr>
      <p:sp>
        <p:nvSpPr>
          <p:cNvPr id="62" name="Google Shape;62;p18"/>
          <p:cNvSpPr/>
          <p:nvPr/>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b="0" i="0" u="none" strike="noStrike" cap="none">
              <a:solidFill>
                <a:srgbClr val="FAF3DF"/>
              </a:solidFill>
              <a:latin typeface="Karla"/>
              <a:ea typeface="Karla"/>
              <a:cs typeface="Karla"/>
              <a:sym typeface="Karla"/>
            </a:endParaRPr>
          </a:p>
        </p:txBody>
      </p:sp>
      <p:sp>
        <p:nvSpPr>
          <p:cNvPr id="63" name="Google Shape;63;p18"/>
          <p:cNvSpPr/>
          <p:nvPr/>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b="0" i="0" u="none" strike="noStrike" cap="none">
              <a:solidFill>
                <a:schemeClr val="lt1"/>
              </a:solidFill>
              <a:latin typeface="Karla"/>
              <a:ea typeface="Karla"/>
              <a:cs typeface="Karla"/>
              <a:sym typeface="Karla"/>
            </a:endParaRPr>
          </a:p>
        </p:txBody>
      </p:sp>
      <p:sp>
        <p:nvSpPr>
          <p:cNvPr id="64" name="Google Shape;64;p18"/>
          <p:cNvSpPr txBox="1">
            <a:spLocks noGrp="1"/>
          </p:cNvSpPr>
          <p:nvPr>
            <p:ph type="title"/>
          </p:nvPr>
        </p:nvSpPr>
        <p:spPr>
          <a:xfrm>
            <a:off x="2862072" y="2322576"/>
            <a:ext cx="6473952" cy="190195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000"/>
              <a:buFont typeface="Century Gothic"/>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18"/>
          <p:cNvSpPr txBox="1">
            <a:spLocks noGrp="1"/>
          </p:cNvSpPr>
          <p:nvPr>
            <p:ph type="body" idx="1"/>
          </p:nvPr>
        </p:nvSpPr>
        <p:spPr>
          <a:xfrm>
            <a:off x="1027874" y="809103"/>
            <a:ext cx="1798955" cy="206216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2"/>
              </a:buClr>
              <a:buSzPts val="25000"/>
              <a:buNone/>
              <a:defRPr sz="25000" b="1">
                <a:solidFill>
                  <a:schemeClr val="dk2"/>
                </a:solidFill>
                <a:latin typeface="Century Gothic"/>
                <a:ea typeface="Century Gothic"/>
                <a:cs typeface="Century Gothic"/>
                <a:sym typeface="Century Gothic"/>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18"/>
          <p:cNvSpPr txBox="1">
            <a:spLocks noGrp="1"/>
          </p:cNvSpPr>
          <p:nvPr>
            <p:ph type="body" idx="2"/>
          </p:nvPr>
        </p:nvSpPr>
        <p:spPr>
          <a:xfrm>
            <a:off x="2862072" y="4334256"/>
            <a:ext cx="2340864" cy="585216"/>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0"/>
              </a:spcBef>
              <a:spcAft>
                <a:spcPts val="0"/>
              </a:spcAft>
              <a:buClr>
                <a:schemeClr val="dk1"/>
              </a:buClr>
              <a:buSzPts val="2000"/>
              <a:buNone/>
              <a:defRPr sz="20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18"/>
          <p:cNvSpPr txBox="1">
            <a:spLocks noGrp="1"/>
          </p:cNvSpPr>
          <p:nvPr>
            <p:ph type="body" idx="3"/>
          </p:nvPr>
        </p:nvSpPr>
        <p:spPr>
          <a:xfrm>
            <a:off x="9281160" y="3957272"/>
            <a:ext cx="1798955" cy="206216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2"/>
              </a:buClr>
              <a:buSzPts val="25000"/>
              <a:buNone/>
              <a:defRPr sz="25000" b="1">
                <a:solidFill>
                  <a:schemeClr val="dk2"/>
                </a:solidFill>
                <a:latin typeface="Century Gothic"/>
                <a:ea typeface="Century Gothic"/>
                <a:cs typeface="Century Gothic"/>
                <a:sym typeface="Century Gothic"/>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18"/>
          <p:cNvSpPr txBox="1">
            <a:spLocks noGrp="1"/>
          </p:cNvSpPr>
          <p:nvPr>
            <p:ph type="dt" idx="10"/>
          </p:nvPr>
        </p:nvSpPr>
        <p:spPr>
          <a:xfrm>
            <a:off x="10629145" y="6400904"/>
            <a:ext cx="640080" cy="246888"/>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8"/>
          <p:cNvSpPr txBox="1">
            <a:spLocks noGrp="1"/>
          </p:cNvSpPr>
          <p:nvPr>
            <p:ph type="ftr" idx="11"/>
          </p:nvPr>
        </p:nvSpPr>
        <p:spPr>
          <a:xfrm>
            <a:off x="5364480" y="6400904"/>
            <a:ext cx="1463040" cy="246888"/>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8"/>
          <p:cNvSpPr txBox="1">
            <a:spLocks noGrp="1"/>
          </p:cNvSpPr>
          <p:nvPr>
            <p:ph type="sldNum" idx="12"/>
          </p:nvPr>
        </p:nvSpPr>
        <p:spPr>
          <a:xfrm>
            <a:off x="838200" y="6400904"/>
            <a:ext cx="365760" cy="246888"/>
          </a:xfrm>
          <a:prstGeom prst="rect">
            <a:avLst/>
          </a:prstGeom>
          <a:noFill/>
          <a:ln>
            <a:noFill/>
          </a:ln>
        </p:spPr>
        <p:txBody>
          <a:bodyPr spcFirstLastPara="1" wrap="square" lIns="0" tIns="45700" rIns="0"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bg>
      <p:bgPr>
        <a:solidFill>
          <a:schemeClr val="accent5"/>
        </a:solidFill>
        <a:effectLst/>
      </p:bgPr>
    </p:bg>
    <p:spTree>
      <p:nvGrpSpPr>
        <p:cNvPr id="1" name="Shape 82"/>
        <p:cNvGrpSpPr/>
        <p:nvPr/>
      </p:nvGrpSpPr>
      <p:grpSpPr>
        <a:xfrm>
          <a:off x="0" y="0"/>
          <a:ext cx="0" cy="0"/>
          <a:chOff x="0" y="0"/>
          <a:chExt cx="0" cy="0"/>
        </a:xfrm>
      </p:grpSpPr>
      <p:sp>
        <p:nvSpPr>
          <p:cNvPr id="83" name="Google Shape;83;p20"/>
          <p:cNvSpPr txBox="1">
            <a:spLocks noGrp="1"/>
          </p:cNvSpPr>
          <p:nvPr>
            <p:ph type="title"/>
          </p:nvPr>
        </p:nvSpPr>
        <p:spPr>
          <a:xfrm>
            <a:off x="1139952" y="512064"/>
            <a:ext cx="9912096" cy="1014984"/>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20"/>
          <p:cNvSpPr txBox="1">
            <a:spLocks noGrp="1"/>
          </p:cNvSpPr>
          <p:nvPr>
            <p:ph type="body" idx="1"/>
          </p:nvPr>
        </p:nvSpPr>
        <p:spPr>
          <a:xfrm>
            <a:off x="484632" y="1810512"/>
            <a:ext cx="11000232" cy="416052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20"/>
          <p:cNvSpPr txBox="1">
            <a:spLocks noGrp="1"/>
          </p:cNvSpPr>
          <p:nvPr>
            <p:ph type="sldNum" idx="12"/>
          </p:nvPr>
        </p:nvSpPr>
        <p:spPr>
          <a:xfrm>
            <a:off x="838200" y="6400904"/>
            <a:ext cx="365760" cy="246888"/>
          </a:xfrm>
          <a:prstGeom prst="rect">
            <a:avLst/>
          </a:prstGeom>
          <a:noFill/>
          <a:ln>
            <a:noFill/>
          </a:ln>
        </p:spPr>
        <p:txBody>
          <a:bodyPr spcFirstLastPara="1" wrap="square" lIns="0" tIns="45700" rIns="0"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86" name="Google Shape;86;p20"/>
          <p:cNvSpPr txBox="1">
            <a:spLocks noGrp="1"/>
          </p:cNvSpPr>
          <p:nvPr>
            <p:ph type="ftr" idx="11"/>
          </p:nvPr>
        </p:nvSpPr>
        <p:spPr>
          <a:xfrm>
            <a:off x="5364480" y="6400904"/>
            <a:ext cx="1463040" cy="246888"/>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0"/>
          <p:cNvSpPr txBox="1">
            <a:spLocks noGrp="1"/>
          </p:cNvSpPr>
          <p:nvPr>
            <p:ph type="dt" idx="10"/>
          </p:nvPr>
        </p:nvSpPr>
        <p:spPr>
          <a:xfrm>
            <a:off x="10629145" y="6400904"/>
            <a:ext cx="640080" cy="246888"/>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Picture with Caption">
  <p:cSld name="Picture with Caption">
    <p:bg>
      <p:bgPr>
        <a:solidFill>
          <a:schemeClr val="accent2"/>
        </a:solidFill>
        <a:effectLst/>
      </p:bgPr>
    </p:bg>
    <p:spTree>
      <p:nvGrpSpPr>
        <p:cNvPr id="1" name="Shape 88"/>
        <p:cNvGrpSpPr/>
        <p:nvPr/>
      </p:nvGrpSpPr>
      <p:grpSpPr>
        <a:xfrm>
          <a:off x="0" y="0"/>
          <a:ext cx="0" cy="0"/>
          <a:chOff x="0" y="0"/>
          <a:chExt cx="0" cy="0"/>
        </a:xfrm>
      </p:grpSpPr>
      <p:sp>
        <p:nvSpPr>
          <p:cNvPr id="89" name="Google Shape;89;p21"/>
          <p:cNvSpPr/>
          <p:nvPr/>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b="0" i="0" u="none" strike="noStrike" cap="none">
              <a:solidFill>
                <a:schemeClr val="lt1"/>
              </a:solidFill>
              <a:latin typeface="Karla"/>
              <a:ea typeface="Karla"/>
              <a:cs typeface="Karla"/>
              <a:sym typeface="Karla"/>
            </a:endParaRPr>
          </a:p>
        </p:txBody>
      </p:sp>
      <p:sp>
        <p:nvSpPr>
          <p:cNvPr id="90" name="Google Shape;90;p21"/>
          <p:cNvSpPr/>
          <p:nvPr/>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b="0" i="0" u="none" strike="noStrike" cap="none">
              <a:solidFill>
                <a:schemeClr val="lt1"/>
              </a:solidFill>
              <a:latin typeface="Karla"/>
              <a:ea typeface="Karla"/>
              <a:cs typeface="Karla"/>
              <a:sym typeface="Karla"/>
            </a:endParaRPr>
          </a:p>
        </p:txBody>
      </p:sp>
      <p:sp>
        <p:nvSpPr>
          <p:cNvPr id="91" name="Google Shape;91;p21"/>
          <p:cNvSpPr txBox="1">
            <a:spLocks noGrp="1"/>
          </p:cNvSpPr>
          <p:nvPr>
            <p:ph type="title"/>
          </p:nvPr>
        </p:nvSpPr>
        <p:spPr>
          <a:xfrm>
            <a:off x="5978024" y="1783080"/>
            <a:ext cx="4959821" cy="1162762"/>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dk1"/>
              </a:buClr>
              <a:buSzPts val="6000"/>
              <a:buFont typeface="Century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21"/>
          <p:cNvSpPr>
            <a:spLocks noGrp="1"/>
          </p:cNvSpPr>
          <p:nvPr>
            <p:ph type="pic" idx="2"/>
          </p:nvPr>
        </p:nvSpPr>
        <p:spPr>
          <a:xfrm>
            <a:off x="0" y="0"/>
            <a:ext cx="4351128" cy="6858000"/>
          </a:xfrm>
          <a:prstGeom prst="rect">
            <a:avLst/>
          </a:prstGeom>
          <a:solidFill>
            <a:schemeClr val="accent5"/>
          </a:solidFill>
          <a:ln>
            <a:noFill/>
          </a:ln>
        </p:spPr>
      </p:sp>
      <p:sp>
        <p:nvSpPr>
          <p:cNvPr id="93" name="Google Shape;93;p21"/>
          <p:cNvSpPr txBox="1">
            <a:spLocks noGrp="1"/>
          </p:cNvSpPr>
          <p:nvPr>
            <p:ph type="body" idx="1"/>
          </p:nvPr>
        </p:nvSpPr>
        <p:spPr>
          <a:xfrm>
            <a:off x="5961888" y="2944368"/>
            <a:ext cx="4818888" cy="213055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17500" algn="l">
              <a:lnSpc>
                <a:spcPct val="90000"/>
              </a:lnSpc>
              <a:spcBef>
                <a:spcPts val="500"/>
              </a:spcBef>
              <a:spcAft>
                <a:spcPts val="0"/>
              </a:spcAft>
              <a:buClr>
                <a:schemeClr val="dk1"/>
              </a:buClr>
              <a:buSzPts val="1400"/>
              <a:buChar char="•"/>
              <a:defRPr sz="1400"/>
            </a:lvl2pPr>
            <a:lvl3pPr marL="1371600" lvl="2" indent="-304800" algn="l">
              <a:lnSpc>
                <a:spcPct val="90000"/>
              </a:lnSpc>
              <a:spcBef>
                <a:spcPts val="500"/>
              </a:spcBef>
              <a:spcAft>
                <a:spcPts val="0"/>
              </a:spcAft>
              <a:buClr>
                <a:schemeClr val="dk1"/>
              </a:buClr>
              <a:buSzPts val="1200"/>
              <a:buChar char="•"/>
              <a:defRPr sz="1200"/>
            </a:lvl3pPr>
            <a:lvl4pPr marL="1828800" lvl="3" indent="-298450" algn="l">
              <a:lnSpc>
                <a:spcPct val="90000"/>
              </a:lnSpc>
              <a:spcBef>
                <a:spcPts val="500"/>
              </a:spcBef>
              <a:spcAft>
                <a:spcPts val="0"/>
              </a:spcAft>
              <a:buClr>
                <a:schemeClr val="dk1"/>
              </a:buClr>
              <a:buSzPts val="1100"/>
              <a:buChar char="•"/>
              <a:defRPr sz="1100"/>
            </a:lvl4pPr>
            <a:lvl5pPr marL="2286000" lvl="4" indent="-298450" algn="l">
              <a:lnSpc>
                <a:spcPct val="90000"/>
              </a:lnSpc>
              <a:spcBef>
                <a:spcPts val="500"/>
              </a:spcBef>
              <a:spcAft>
                <a:spcPts val="0"/>
              </a:spcAft>
              <a:buClr>
                <a:schemeClr val="dk1"/>
              </a:buClr>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21"/>
          <p:cNvSpPr txBox="1">
            <a:spLocks noGrp="1"/>
          </p:cNvSpPr>
          <p:nvPr>
            <p:ph type="sldNum" idx="12"/>
          </p:nvPr>
        </p:nvSpPr>
        <p:spPr>
          <a:xfrm>
            <a:off x="8072901" y="6400904"/>
            <a:ext cx="365760" cy="246888"/>
          </a:xfrm>
          <a:prstGeom prst="rect">
            <a:avLst/>
          </a:prstGeom>
          <a:noFill/>
          <a:ln>
            <a:noFill/>
          </a:ln>
        </p:spPr>
        <p:txBody>
          <a:bodyPr spcFirstLastPara="1" wrap="square" lIns="0" tIns="45700" rIns="0"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cxnSp>
        <p:nvCxnSpPr>
          <p:cNvPr id="95" name="Google Shape;95;p21"/>
          <p:cNvCxnSpPr/>
          <p:nvPr/>
        </p:nvCxnSpPr>
        <p:spPr>
          <a:xfrm>
            <a:off x="4351128" y="6532618"/>
            <a:ext cx="3693089" cy="0"/>
          </a:xfrm>
          <a:prstGeom prst="straightConnector1">
            <a:avLst/>
          </a:prstGeom>
          <a:noFill/>
          <a:ln w="12700" cap="flat" cmpd="sng">
            <a:solidFill>
              <a:schemeClr val="dk1"/>
            </a:solidFill>
            <a:prstDash val="solid"/>
            <a:miter lim="800000"/>
            <a:headEnd type="none" w="sm" len="sm"/>
            <a:tailEnd type="none" w="sm" len="sm"/>
          </a:ln>
        </p:spPr>
      </p:cxnSp>
      <p:cxnSp>
        <p:nvCxnSpPr>
          <p:cNvPr id="96" name="Google Shape;96;p21"/>
          <p:cNvCxnSpPr/>
          <p:nvPr/>
        </p:nvCxnSpPr>
        <p:spPr>
          <a:xfrm>
            <a:off x="8467344" y="6527001"/>
            <a:ext cx="3724656" cy="5617"/>
          </a:xfrm>
          <a:prstGeom prst="straightConnector1">
            <a:avLst/>
          </a:prstGeom>
          <a:noFill/>
          <a:ln w="12700" cap="flat" cmpd="sng">
            <a:solidFill>
              <a:schemeClr val="dk1"/>
            </a:solidFill>
            <a:prstDash val="solid"/>
            <a:miter lim="800000"/>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hank you">
  <p:cSld name="Thank you">
    <p:bg>
      <p:bgPr>
        <a:solidFill>
          <a:schemeClr val="dk2"/>
        </a:solidFill>
        <a:effectLst/>
      </p:bgPr>
    </p:bg>
    <p:spTree>
      <p:nvGrpSpPr>
        <p:cNvPr id="1" name="Shape 97"/>
        <p:cNvGrpSpPr/>
        <p:nvPr/>
      </p:nvGrpSpPr>
      <p:grpSpPr>
        <a:xfrm>
          <a:off x="0" y="0"/>
          <a:ext cx="0" cy="0"/>
          <a:chOff x="0" y="0"/>
          <a:chExt cx="0" cy="0"/>
        </a:xfrm>
      </p:grpSpPr>
      <p:sp>
        <p:nvSpPr>
          <p:cNvPr id="98" name="Google Shape;98;p22"/>
          <p:cNvSpPr/>
          <p:nvPr/>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b="0" i="0" u="none" strike="noStrike" cap="none">
              <a:solidFill>
                <a:schemeClr val="lt1"/>
              </a:solidFill>
              <a:latin typeface="Karla"/>
              <a:ea typeface="Karla"/>
              <a:cs typeface="Karla"/>
              <a:sym typeface="Karla"/>
            </a:endParaRPr>
          </a:p>
        </p:txBody>
      </p:sp>
      <p:sp>
        <p:nvSpPr>
          <p:cNvPr id="99" name="Google Shape;99;p22"/>
          <p:cNvSpPr/>
          <p:nvPr/>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b="0" i="0" u="none" strike="noStrike" cap="none">
              <a:solidFill>
                <a:schemeClr val="lt1"/>
              </a:solidFill>
              <a:latin typeface="Karla"/>
              <a:ea typeface="Karla"/>
              <a:cs typeface="Karla"/>
              <a:sym typeface="Karla"/>
            </a:endParaRPr>
          </a:p>
        </p:txBody>
      </p:sp>
      <p:sp>
        <p:nvSpPr>
          <p:cNvPr id="100" name="Google Shape;100;p22"/>
          <p:cNvSpPr txBox="1">
            <a:spLocks noGrp="1"/>
          </p:cNvSpPr>
          <p:nvPr>
            <p:ph type="ctrTitle"/>
          </p:nvPr>
        </p:nvSpPr>
        <p:spPr>
          <a:xfrm>
            <a:off x="1527048" y="1901952"/>
            <a:ext cx="4873752" cy="1709928"/>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dk1"/>
              </a:buClr>
              <a:buSzPts val="6000"/>
              <a:buFont typeface="Century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22"/>
          <p:cNvSpPr txBox="1">
            <a:spLocks noGrp="1"/>
          </p:cNvSpPr>
          <p:nvPr>
            <p:ph type="subTitle" idx="1"/>
          </p:nvPr>
        </p:nvSpPr>
        <p:spPr>
          <a:xfrm>
            <a:off x="1527048" y="3108960"/>
            <a:ext cx="3913632" cy="1883664"/>
          </a:xfrm>
          <a:prstGeom prst="rect">
            <a:avLst/>
          </a:prstGeom>
          <a:noFill/>
          <a:ln>
            <a:noFill/>
          </a:ln>
        </p:spPr>
        <p:txBody>
          <a:bodyPr spcFirstLastPara="1" wrap="square" lIns="91425" tIns="45700" rIns="91425" bIns="45700" anchor="t" anchorCtr="0">
            <a:noAutofit/>
          </a:bodyPr>
          <a:lstStyle>
            <a:lvl1pPr lvl="0" algn="l">
              <a:lnSpc>
                <a:spcPct val="100000"/>
              </a:lnSpc>
              <a:spcBef>
                <a:spcPts val="1000"/>
              </a:spcBef>
              <a:spcAft>
                <a:spcPts val="0"/>
              </a:spcAft>
              <a:buClr>
                <a:schemeClr val="dk1"/>
              </a:buClr>
              <a:buSzPts val="1600"/>
              <a:buNone/>
              <a:defRPr sz="16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02" name="Google Shape;102;p22"/>
          <p:cNvSpPr>
            <a:spLocks noGrp="1"/>
          </p:cNvSpPr>
          <p:nvPr>
            <p:ph type="pic" idx="2"/>
          </p:nvPr>
        </p:nvSpPr>
        <p:spPr>
          <a:xfrm>
            <a:off x="6443482" y="812292"/>
            <a:ext cx="4636008" cy="4928616"/>
          </a:xfrm>
          <a:prstGeom prst="rect">
            <a:avLst/>
          </a:prstGeom>
          <a:noFill/>
          <a:ln w="25400" cap="flat" cmpd="sng">
            <a:solidFill>
              <a:schemeClr val="dk1"/>
            </a:solidFill>
            <a:prstDash val="solid"/>
            <a:miter lim="800000"/>
            <a:headEnd type="none" w="sm" len="sm"/>
            <a:tailEnd type="none" w="sm" len="sm"/>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eam x4">
  <p:cSld name="Team x4">
    <p:bg>
      <p:bgPr>
        <a:solidFill>
          <a:schemeClr val="dk2"/>
        </a:solidFill>
        <a:effectLst/>
      </p:bgPr>
    </p:bg>
    <p:spTree>
      <p:nvGrpSpPr>
        <p:cNvPr id="1" name="Shape 103"/>
        <p:cNvGrpSpPr/>
        <p:nvPr/>
      </p:nvGrpSpPr>
      <p:grpSpPr>
        <a:xfrm>
          <a:off x="0" y="0"/>
          <a:ext cx="0" cy="0"/>
          <a:chOff x="0" y="0"/>
          <a:chExt cx="0" cy="0"/>
        </a:xfrm>
      </p:grpSpPr>
      <p:sp>
        <p:nvSpPr>
          <p:cNvPr id="104" name="Google Shape;104;p23"/>
          <p:cNvSpPr txBox="1">
            <a:spLocks noGrp="1"/>
          </p:cNvSpPr>
          <p:nvPr>
            <p:ph type="title"/>
          </p:nvPr>
        </p:nvSpPr>
        <p:spPr>
          <a:xfrm>
            <a:off x="1139952" y="512064"/>
            <a:ext cx="9912096" cy="1014984"/>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chemeClr val="lt1"/>
              </a:buClr>
              <a:buSzPts val="6000"/>
              <a:buFont typeface="Century Gothic"/>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5" name="Google Shape;105;p23"/>
          <p:cNvSpPr/>
          <p:nvPr/>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Karla"/>
              <a:ea typeface="Karla"/>
              <a:cs typeface="Karla"/>
              <a:sym typeface="Karla"/>
            </a:endParaRPr>
          </a:p>
        </p:txBody>
      </p:sp>
      <p:sp>
        <p:nvSpPr>
          <p:cNvPr id="106" name="Google Shape;106;p23"/>
          <p:cNvSpPr/>
          <p:nvPr/>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Karla"/>
              <a:ea typeface="Karla"/>
              <a:cs typeface="Karla"/>
              <a:sym typeface="Karla"/>
            </a:endParaRPr>
          </a:p>
        </p:txBody>
      </p:sp>
      <p:sp>
        <p:nvSpPr>
          <p:cNvPr id="107" name="Google Shape;107;p23"/>
          <p:cNvSpPr/>
          <p:nvPr/>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Karla"/>
              <a:ea typeface="Karla"/>
              <a:cs typeface="Karla"/>
              <a:sym typeface="Karla"/>
            </a:endParaRPr>
          </a:p>
        </p:txBody>
      </p:sp>
      <p:sp>
        <p:nvSpPr>
          <p:cNvPr id="108" name="Google Shape;108;p23"/>
          <p:cNvSpPr/>
          <p:nvPr/>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Karla"/>
              <a:ea typeface="Karla"/>
              <a:cs typeface="Karla"/>
              <a:sym typeface="Karla"/>
            </a:endParaRPr>
          </a:p>
        </p:txBody>
      </p:sp>
      <p:sp>
        <p:nvSpPr>
          <p:cNvPr id="109" name="Google Shape;109;p23"/>
          <p:cNvSpPr txBox="1">
            <a:spLocks noGrp="1"/>
          </p:cNvSpPr>
          <p:nvPr>
            <p:ph type="body" idx="1"/>
          </p:nvPr>
        </p:nvSpPr>
        <p:spPr>
          <a:xfrm>
            <a:off x="565816" y="2193042"/>
            <a:ext cx="2514600" cy="3200400"/>
          </a:xfrm>
          <a:prstGeom prst="rect">
            <a:avLst/>
          </a:prstGeom>
          <a:solidFill>
            <a:schemeClr val="accent5"/>
          </a:solidFill>
          <a:ln w="25400" cap="flat" cmpd="sng">
            <a:solidFill>
              <a:schemeClr val="dk1"/>
            </a:solidFill>
            <a:prstDash val="solid"/>
            <a:round/>
            <a:headEnd type="none" w="sm" len="sm"/>
            <a:tailEnd type="none" w="sm" len="sm"/>
          </a:ln>
        </p:spPr>
        <p:txBody>
          <a:bodyPr spcFirstLastPara="1" wrap="square" lIns="91425" tIns="2377425" rIns="91425" bIns="45700" anchor="t" anchorCtr="0">
            <a:noAutofit/>
          </a:bodyPr>
          <a:lstStyle>
            <a:lvl1pPr marL="457200" lvl="0" indent="-228600" algn="ctr">
              <a:lnSpc>
                <a:spcPct val="90000"/>
              </a:lnSpc>
              <a:spcBef>
                <a:spcPts val="1000"/>
              </a:spcBef>
              <a:spcAft>
                <a:spcPts val="0"/>
              </a:spcAft>
              <a:buClr>
                <a:schemeClr val="dk1"/>
              </a:buClr>
              <a:buSzPts val="2000"/>
              <a:buFont typeface="Arial"/>
              <a:buNone/>
              <a:defRPr sz="2000">
                <a:latin typeface="Century Gothic"/>
                <a:ea typeface="Century Gothic"/>
                <a:cs typeface="Century Gothic"/>
                <a:sym typeface="Century Gothic"/>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0" name="Google Shape;110;p23"/>
          <p:cNvSpPr>
            <a:spLocks noGrp="1"/>
          </p:cNvSpPr>
          <p:nvPr>
            <p:ph type="pic" idx="2"/>
          </p:nvPr>
        </p:nvSpPr>
        <p:spPr>
          <a:xfrm>
            <a:off x="579532" y="2193042"/>
            <a:ext cx="2487168" cy="2103120"/>
          </a:xfrm>
          <a:prstGeom prst="rect">
            <a:avLst/>
          </a:prstGeom>
          <a:noFill/>
          <a:ln w="25400" cap="flat" cmpd="sng">
            <a:solidFill>
              <a:schemeClr val="dk1"/>
            </a:solidFill>
            <a:prstDash val="solid"/>
            <a:round/>
            <a:headEnd type="none" w="sm" len="sm"/>
            <a:tailEnd type="none" w="sm" len="sm"/>
          </a:ln>
        </p:spPr>
      </p:sp>
      <p:sp>
        <p:nvSpPr>
          <p:cNvPr id="111" name="Google Shape;111;p23"/>
          <p:cNvSpPr txBox="1">
            <a:spLocks noGrp="1"/>
          </p:cNvSpPr>
          <p:nvPr>
            <p:ph type="body" idx="3"/>
          </p:nvPr>
        </p:nvSpPr>
        <p:spPr>
          <a:xfrm>
            <a:off x="580220" y="4846546"/>
            <a:ext cx="2514600" cy="338328"/>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0"/>
              </a:spcBef>
              <a:spcAft>
                <a:spcPts val="0"/>
              </a:spcAft>
              <a:buClr>
                <a:schemeClr val="dk1"/>
              </a:buClr>
              <a:buSzPts val="1600"/>
              <a:buNone/>
              <a:defRPr sz="16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23"/>
          <p:cNvSpPr txBox="1">
            <a:spLocks noGrp="1"/>
          </p:cNvSpPr>
          <p:nvPr>
            <p:ph type="body" idx="4"/>
          </p:nvPr>
        </p:nvSpPr>
        <p:spPr>
          <a:xfrm>
            <a:off x="3419856" y="2193042"/>
            <a:ext cx="2514600" cy="3200400"/>
          </a:xfrm>
          <a:prstGeom prst="rect">
            <a:avLst/>
          </a:prstGeom>
          <a:solidFill>
            <a:schemeClr val="accent5"/>
          </a:solidFill>
          <a:ln w="25400" cap="flat" cmpd="sng">
            <a:solidFill>
              <a:schemeClr val="dk1"/>
            </a:solidFill>
            <a:prstDash val="solid"/>
            <a:round/>
            <a:headEnd type="none" w="sm" len="sm"/>
            <a:tailEnd type="none" w="sm" len="sm"/>
          </a:ln>
        </p:spPr>
        <p:txBody>
          <a:bodyPr spcFirstLastPara="1" wrap="square" lIns="91425" tIns="2377425" rIns="91425" bIns="45700" anchor="t" anchorCtr="0">
            <a:noAutofit/>
          </a:bodyPr>
          <a:lstStyle>
            <a:lvl1pPr marL="457200" lvl="0" indent="-228600" algn="ctr">
              <a:lnSpc>
                <a:spcPct val="90000"/>
              </a:lnSpc>
              <a:spcBef>
                <a:spcPts val="1000"/>
              </a:spcBef>
              <a:spcAft>
                <a:spcPts val="0"/>
              </a:spcAft>
              <a:buClr>
                <a:schemeClr val="dk1"/>
              </a:buClr>
              <a:buSzPts val="2000"/>
              <a:buFont typeface="Arial"/>
              <a:buNone/>
              <a:defRPr sz="2000">
                <a:latin typeface="Century Gothic"/>
                <a:ea typeface="Century Gothic"/>
                <a:cs typeface="Century Gothic"/>
                <a:sym typeface="Century Gothic"/>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p23"/>
          <p:cNvSpPr>
            <a:spLocks noGrp="1"/>
          </p:cNvSpPr>
          <p:nvPr>
            <p:ph type="pic" idx="5"/>
          </p:nvPr>
        </p:nvSpPr>
        <p:spPr>
          <a:xfrm>
            <a:off x="3433572" y="2193042"/>
            <a:ext cx="2487168" cy="2103120"/>
          </a:xfrm>
          <a:prstGeom prst="rect">
            <a:avLst/>
          </a:prstGeom>
          <a:noFill/>
          <a:ln w="25400" cap="flat" cmpd="sng">
            <a:solidFill>
              <a:schemeClr val="dk1"/>
            </a:solidFill>
            <a:prstDash val="solid"/>
            <a:round/>
            <a:headEnd type="none" w="sm" len="sm"/>
            <a:tailEnd type="none" w="sm" len="sm"/>
          </a:ln>
        </p:spPr>
      </p:sp>
      <p:sp>
        <p:nvSpPr>
          <p:cNvPr id="114" name="Google Shape;114;p23"/>
          <p:cNvSpPr txBox="1">
            <a:spLocks noGrp="1"/>
          </p:cNvSpPr>
          <p:nvPr>
            <p:ph type="body" idx="6"/>
          </p:nvPr>
        </p:nvSpPr>
        <p:spPr>
          <a:xfrm>
            <a:off x="3419856" y="4846546"/>
            <a:ext cx="2514600" cy="338328"/>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0"/>
              </a:spcBef>
              <a:spcAft>
                <a:spcPts val="0"/>
              </a:spcAft>
              <a:buClr>
                <a:schemeClr val="dk1"/>
              </a:buClr>
              <a:buSzPts val="1600"/>
              <a:buNone/>
              <a:defRPr sz="16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5" name="Google Shape;115;p23"/>
          <p:cNvSpPr txBox="1">
            <a:spLocks noGrp="1"/>
          </p:cNvSpPr>
          <p:nvPr>
            <p:ph type="body" idx="7"/>
          </p:nvPr>
        </p:nvSpPr>
        <p:spPr>
          <a:xfrm>
            <a:off x="6263640" y="2193042"/>
            <a:ext cx="2514600" cy="3200400"/>
          </a:xfrm>
          <a:prstGeom prst="rect">
            <a:avLst/>
          </a:prstGeom>
          <a:solidFill>
            <a:schemeClr val="accent5"/>
          </a:solidFill>
          <a:ln w="25400" cap="flat" cmpd="sng">
            <a:solidFill>
              <a:schemeClr val="dk1"/>
            </a:solidFill>
            <a:prstDash val="solid"/>
            <a:round/>
            <a:headEnd type="none" w="sm" len="sm"/>
            <a:tailEnd type="none" w="sm" len="sm"/>
          </a:ln>
        </p:spPr>
        <p:txBody>
          <a:bodyPr spcFirstLastPara="1" wrap="square" lIns="91425" tIns="2377425" rIns="91425" bIns="45700" anchor="t" anchorCtr="0">
            <a:noAutofit/>
          </a:bodyPr>
          <a:lstStyle>
            <a:lvl1pPr marL="457200" lvl="0" indent="-228600" algn="ctr">
              <a:lnSpc>
                <a:spcPct val="90000"/>
              </a:lnSpc>
              <a:spcBef>
                <a:spcPts val="1000"/>
              </a:spcBef>
              <a:spcAft>
                <a:spcPts val="0"/>
              </a:spcAft>
              <a:buClr>
                <a:schemeClr val="dk1"/>
              </a:buClr>
              <a:buSzPts val="2000"/>
              <a:buFont typeface="Arial"/>
              <a:buNone/>
              <a:defRPr sz="2000">
                <a:latin typeface="Century Gothic"/>
                <a:ea typeface="Century Gothic"/>
                <a:cs typeface="Century Gothic"/>
                <a:sym typeface="Century Gothic"/>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6" name="Google Shape;116;p23"/>
          <p:cNvSpPr>
            <a:spLocks noGrp="1"/>
          </p:cNvSpPr>
          <p:nvPr>
            <p:ph type="pic" idx="8"/>
          </p:nvPr>
        </p:nvSpPr>
        <p:spPr>
          <a:xfrm>
            <a:off x="6277356" y="2193042"/>
            <a:ext cx="2487168" cy="2103120"/>
          </a:xfrm>
          <a:prstGeom prst="rect">
            <a:avLst/>
          </a:prstGeom>
          <a:noFill/>
          <a:ln w="25400" cap="flat" cmpd="sng">
            <a:solidFill>
              <a:schemeClr val="dk1"/>
            </a:solidFill>
            <a:prstDash val="solid"/>
            <a:round/>
            <a:headEnd type="none" w="sm" len="sm"/>
            <a:tailEnd type="none" w="sm" len="sm"/>
          </a:ln>
        </p:spPr>
      </p:sp>
      <p:sp>
        <p:nvSpPr>
          <p:cNvPr id="117" name="Google Shape;117;p23"/>
          <p:cNvSpPr txBox="1">
            <a:spLocks noGrp="1"/>
          </p:cNvSpPr>
          <p:nvPr>
            <p:ph type="body" idx="9"/>
          </p:nvPr>
        </p:nvSpPr>
        <p:spPr>
          <a:xfrm>
            <a:off x="6263640" y="4846546"/>
            <a:ext cx="2514600" cy="338328"/>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0"/>
              </a:spcBef>
              <a:spcAft>
                <a:spcPts val="0"/>
              </a:spcAft>
              <a:buClr>
                <a:schemeClr val="dk1"/>
              </a:buClr>
              <a:buSzPts val="1600"/>
              <a:buNone/>
              <a:defRPr sz="16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23"/>
          <p:cNvSpPr txBox="1">
            <a:spLocks noGrp="1"/>
          </p:cNvSpPr>
          <p:nvPr>
            <p:ph type="body" idx="13"/>
          </p:nvPr>
        </p:nvSpPr>
        <p:spPr>
          <a:xfrm>
            <a:off x="9107424" y="2169547"/>
            <a:ext cx="2514600" cy="3200400"/>
          </a:xfrm>
          <a:prstGeom prst="rect">
            <a:avLst/>
          </a:prstGeom>
          <a:solidFill>
            <a:schemeClr val="accent5"/>
          </a:solidFill>
          <a:ln w="25400" cap="flat" cmpd="sng">
            <a:solidFill>
              <a:schemeClr val="dk1"/>
            </a:solidFill>
            <a:prstDash val="solid"/>
            <a:round/>
            <a:headEnd type="none" w="sm" len="sm"/>
            <a:tailEnd type="none" w="sm" len="sm"/>
          </a:ln>
        </p:spPr>
        <p:txBody>
          <a:bodyPr spcFirstLastPara="1" wrap="square" lIns="91425" tIns="2377425" rIns="91425" bIns="45700" anchor="t" anchorCtr="0">
            <a:noAutofit/>
          </a:bodyPr>
          <a:lstStyle>
            <a:lvl1pPr marL="457200" lvl="0" indent="-228600" algn="ctr">
              <a:lnSpc>
                <a:spcPct val="90000"/>
              </a:lnSpc>
              <a:spcBef>
                <a:spcPts val="1000"/>
              </a:spcBef>
              <a:spcAft>
                <a:spcPts val="0"/>
              </a:spcAft>
              <a:buClr>
                <a:schemeClr val="dk1"/>
              </a:buClr>
              <a:buSzPts val="2000"/>
              <a:buFont typeface="Arial"/>
              <a:buNone/>
              <a:defRPr sz="2000">
                <a:latin typeface="Century Gothic"/>
                <a:ea typeface="Century Gothic"/>
                <a:cs typeface="Century Gothic"/>
                <a:sym typeface="Century Gothic"/>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p23"/>
          <p:cNvSpPr>
            <a:spLocks noGrp="1"/>
          </p:cNvSpPr>
          <p:nvPr>
            <p:ph type="pic" idx="14"/>
          </p:nvPr>
        </p:nvSpPr>
        <p:spPr>
          <a:xfrm>
            <a:off x="9121140" y="2169547"/>
            <a:ext cx="2487168" cy="2103120"/>
          </a:xfrm>
          <a:prstGeom prst="rect">
            <a:avLst/>
          </a:prstGeom>
          <a:noFill/>
          <a:ln w="25400" cap="flat" cmpd="sng">
            <a:solidFill>
              <a:schemeClr val="dk1"/>
            </a:solidFill>
            <a:prstDash val="solid"/>
            <a:round/>
            <a:headEnd type="none" w="sm" len="sm"/>
            <a:tailEnd type="none" w="sm" len="sm"/>
          </a:ln>
        </p:spPr>
      </p:sp>
      <p:sp>
        <p:nvSpPr>
          <p:cNvPr id="120" name="Google Shape;120;p23"/>
          <p:cNvSpPr txBox="1">
            <a:spLocks noGrp="1"/>
          </p:cNvSpPr>
          <p:nvPr>
            <p:ph type="body" idx="15"/>
          </p:nvPr>
        </p:nvSpPr>
        <p:spPr>
          <a:xfrm>
            <a:off x="9107424" y="4846546"/>
            <a:ext cx="2514600" cy="338328"/>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0"/>
              </a:spcBef>
              <a:spcAft>
                <a:spcPts val="0"/>
              </a:spcAft>
              <a:buClr>
                <a:schemeClr val="dk1"/>
              </a:buClr>
              <a:buSzPts val="1600"/>
              <a:buNone/>
              <a:defRPr sz="16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121" name="Google Shape;121;p23"/>
          <p:cNvCxnSpPr/>
          <p:nvPr/>
        </p:nvCxnSpPr>
        <p:spPr>
          <a:xfrm>
            <a:off x="0" y="6535885"/>
            <a:ext cx="838200" cy="0"/>
          </a:xfrm>
          <a:prstGeom prst="straightConnector1">
            <a:avLst/>
          </a:prstGeom>
          <a:noFill/>
          <a:ln w="12700" cap="flat" cmpd="sng">
            <a:solidFill>
              <a:schemeClr val="lt1"/>
            </a:solidFill>
            <a:prstDash val="solid"/>
            <a:miter lim="800000"/>
            <a:headEnd type="none" w="sm" len="sm"/>
            <a:tailEnd type="none" w="sm" len="sm"/>
          </a:ln>
        </p:spPr>
      </p:cxnSp>
      <p:cxnSp>
        <p:nvCxnSpPr>
          <p:cNvPr id="122" name="Google Shape;122;p23"/>
          <p:cNvCxnSpPr/>
          <p:nvPr/>
        </p:nvCxnSpPr>
        <p:spPr>
          <a:xfrm>
            <a:off x="1205025" y="6535885"/>
            <a:ext cx="4160520" cy="0"/>
          </a:xfrm>
          <a:prstGeom prst="straightConnector1">
            <a:avLst/>
          </a:prstGeom>
          <a:noFill/>
          <a:ln w="12700" cap="flat" cmpd="sng">
            <a:solidFill>
              <a:schemeClr val="lt1"/>
            </a:solidFill>
            <a:prstDash val="solid"/>
            <a:miter lim="800000"/>
            <a:headEnd type="none" w="sm" len="sm"/>
            <a:tailEnd type="none" w="sm" len="sm"/>
          </a:ln>
        </p:spPr>
      </p:cxnSp>
      <p:cxnSp>
        <p:nvCxnSpPr>
          <p:cNvPr id="123" name="Google Shape;123;p23"/>
          <p:cNvCxnSpPr/>
          <p:nvPr/>
        </p:nvCxnSpPr>
        <p:spPr>
          <a:xfrm>
            <a:off x="6802120" y="6528812"/>
            <a:ext cx="3840480" cy="0"/>
          </a:xfrm>
          <a:prstGeom prst="straightConnector1">
            <a:avLst/>
          </a:prstGeom>
          <a:noFill/>
          <a:ln w="12700" cap="flat" cmpd="sng">
            <a:solidFill>
              <a:schemeClr val="lt1"/>
            </a:solidFill>
            <a:prstDash val="solid"/>
            <a:miter lim="800000"/>
            <a:headEnd type="none" w="sm" len="sm"/>
            <a:tailEnd type="none" w="sm" len="sm"/>
          </a:ln>
        </p:spPr>
      </p:cxnSp>
      <p:cxnSp>
        <p:nvCxnSpPr>
          <p:cNvPr id="124" name="Google Shape;124;p23"/>
          <p:cNvCxnSpPr/>
          <p:nvPr/>
        </p:nvCxnSpPr>
        <p:spPr>
          <a:xfrm>
            <a:off x="11276341" y="6528816"/>
            <a:ext cx="914400" cy="0"/>
          </a:xfrm>
          <a:prstGeom prst="straightConnector1">
            <a:avLst/>
          </a:prstGeom>
          <a:noFill/>
          <a:ln w="12700" cap="flat" cmpd="sng">
            <a:solidFill>
              <a:schemeClr val="lt1"/>
            </a:solidFill>
            <a:prstDash val="solid"/>
            <a:miter lim="800000"/>
            <a:headEnd type="none" w="sm" len="sm"/>
            <a:tailEnd type="none" w="sm" len="sm"/>
          </a:ln>
        </p:spPr>
      </p:cxnSp>
      <p:sp>
        <p:nvSpPr>
          <p:cNvPr id="125" name="Google Shape;125;p23"/>
          <p:cNvSpPr txBox="1">
            <a:spLocks noGrp="1"/>
          </p:cNvSpPr>
          <p:nvPr>
            <p:ph type="sldNum" idx="12"/>
          </p:nvPr>
        </p:nvSpPr>
        <p:spPr>
          <a:xfrm>
            <a:off x="838200" y="6400904"/>
            <a:ext cx="365760" cy="246888"/>
          </a:xfrm>
          <a:prstGeom prst="rect">
            <a:avLst/>
          </a:prstGeom>
          <a:noFill/>
          <a:ln>
            <a:noFill/>
          </a:ln>
        </p:spPr>
        <p:txBody>
          <a:bodyPr spcFirstLastPara="1" wrap="square" lIns="0" tIns="45700" rIns="0" bIns="45700" anchor="ctr" anchorCtr="0">
            <a:noAutofit/>
          </a:bodyPr>
          <a:lstStyle>
            <a:lvl1pPr marL="0" lvl="0" indent="0" algn="ctr">
              <a:spcBef>
                <a:spcPts val="0"/>
              </a:spcBef>
              <a:buNone/>
              <a:defRPr sz="1000">
                <a:solidFill>
                  <a:schemeClr val="lt1"/>
                </a:solidFill>
                <a:latin typeface="Century Gothic"/>
                <a:ea typeface="Century Gothic"/>
                <a:cs typeface="Century Gothic"/>
                <a:sym typeface="Century Gothic"/>
              </a:defRPr>
            </a:lvl1pPr>
            <a:lvl2pPr marL="0" lvl="1" indent="0" algn="ctr">
              <a:spcBef>
                <a:spcPts val="0"/>
              </a:spcBef>
              <a:buNone/>
              <a:defRPr sz="1000">
                <a:solidFill>
                  <a:schemeClr val="lt1"/>
                </a:solidFill>
                <a:latin typeface="Century Gothic"/>
                <a:ea typeface="Century Gothic"/>
                <a:cs typeface="Century Gothic"/>
                <a:sym typeface="Century Gothic"/>
              </a:defRPr>
            </a:lvl2pPr>
            <a:lvl3pPr marL="0" lvl="2" indent="0" algn="ctr">
              <a:spcBef>
                <a:spcPts val="0"/>
              </a:spcBef>
              <a:buNone/>
              <a:defRPr sz="1000">
                <a:solidFill>
                  <a:schemeClr val="lt1"/>
                </a:solidFill>
                <a:latin typeface="Century Gothic"/>
                <a:ea typeface="Century Gothic"/>
                <a:cs typeface="Century Gothic"/>
                <a:sym typeface="Century Gothic"/>
              </a:defRPr>
            </a:lvl3pPr>
            <a:lvl4pPr marL="0" lvl="3" indent="0" algn="ctr">
              <a:spcBef>
                <a:spcPts val="0"/>
              </a:spcBef>
              <a:buNone/>
              <a:defRPr sz="1000">
                <a:solidFill>
                  <a:schemeClr val="lt1"/>
                </a:solidFill>
                <a:latin typeface="Century Gothic"/>
                <a:ea typeface="Century Gothic"/>
                <a:cs typeface="Century Gothic"/>
                <a:sym typeface="Century Gothic"/>
              </a:defRPr>
            </a:lvl4pPr>
            <a:lvl5pPr marL="0" lvl="4" indent="0" algn="ctr">
              <a:spcBef>
                <a:spcPts val="0"/>
              </a:spcBef>
              <a:buNone/>
              <a:defRPr sz="1000">
                <a:solidFill>
                  <a:schemeClr val="lt1"/>
                </a:solidFill>
                <a:latin typeface="Century Gothic"/>
                <a:ea typeface="Century Gothic"/>
                <a:cs typeface="Century Gothic"/>
                <a:sym typeface="Century Gothic"/>
              </a:defRPr>
            </a:lvl5pPr>
            <a:lvl6pPr marL="0" lvl="5" indent="0" algn="ctr">
              <a:spcBef>
                <a:spcPts val="0"/>
              </a:spcBef>
              <a:buNone/>
              <a:defRPr sz="1000">
                <a:solidFill>
                  <a:schemeClr val="lt1"/>
                </a:solidFill>
                <a:latin typeface="Century Gothic"/>
                <a:ea typeface="Century Gothic"/>
                <a:cs typeface="Century Gothic"/>
                <a:sym typeface="Century Gothic"/>
              </a:defRPr>
            </a:lvl6pPr>
            <a:lvl7pPr marL="0" lvl="6" indent="0" algn="ctr">
              <a:spcBef>
                <a:spcPts val="0"/>
              </a:spcBef>
              <a:buNone/>
              <a:defRPr sz="1000">
                <a:solidFill>
                  <a:schemeClr val="lt1"/>
                </a:solidFill>
                <a:latin typeface="Century Gothic"/>
                <a:ea typeface="Century Gothic"/>
                <a:cs typeface="Century Gothic"/>
                <a:sym typeface="Century Gothic"/>
              </a:defRPr>
            </a:lvl7pPr>
            <a:lvl8pPr marL="0" lvl="7" indent="0" algn="ctr">
              <a:spcBef>
                <a:spcPts val="0"/>
              </a:spcBef>
              <a:buNone/>
              <a:defRPr sz="1000">
                <a:solidFill>
                  <a:schemeClr val="lt1"/>
                </a:solidFill>
                <a:latin typeface="Century Gothic"/>
                <a:ea typeface="Century Gothic"/>
                <a:cs typeface="Century Gothic"/>
                <a:sym typeface="Century Gothic"/>
              </a:defRPr>
            </a:lvl8pPr>
            <a:lvl9pPr marL="0" lvl="8" indent="0" algn="ctr">
              <a:spcBef>
                <a:spcPts val="0"/>
              </a:spcBef>
              <a:buNone/>
              <a:defRPr sz="1000">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
        <p:nvSpPr>
          <p:cNvPr id="126" name="Google Shape;126;p23"/>
          <p:cNvSpPr txBox="1">
            <a:spLocks noGrp="1"/>
          </p:cNvSpPr>
          <p:nvPr>
            <p:ph type="ftr" idx="11"/>
          </p:nvPr>
        </p:nvSpPr>
        <p:spPr>
          <a:xfrm>
            <a:off x="5364480" y="6400904"/>
            <a:ext cx="1463040" cy="246888"/>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23"/>
          <p:cNvSpPr txBox="1">
            <a:spLocks noGrp="1"/>
          </p:cNvSpPr>
          <p:nvPr>
            <p:ph type="dt" idx="10"/>
          </p:nvPr>
        </p:nvSpPr>
        <p:spPr>
          <a:xfrm>
            <a:off x="10629145" y="6400904"/>
            <a:ext cx="640080" cy="246888"/>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Team x8">
  <p:cSld name="Team x8">
    <p:bg>
      <p:bgPr>
        <a:solidFill>
          <a:schemeClr val="accent2"/>
        </a:solidFill>
        <a:effectLst/>
      </p:bgPr>
    </p:bg>
    <p:spTree>
      <p:nvGrpSpPr>
        <p:cNvPr id="1" name="Shape 128"/>
        <p:cNvGrpSpPr/>
        <p:nvPr/>
      </p:nvGrpSpPr>
      <p:grpSpPr>
        <a:xfrm>
          <a:off x="0" y="0"/>
          <a:ext cx="0" cy="0"/>
          <a:chOff x="0" y="0"/>
          <a:chExt cx="0" cy="0"/>
        </a:xfrm>
      </p:grpSpPr>
      <p:sp>
        <p:nvSpPr>
          <p:cNvPr id="129" name="Google Shape;129;p24"/>
          <p:cNvSpPr/>
          <p:nvPr/>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Karla"/>
              <a:ea typeface="Karla"/>
              <a:cs typeface="Karla"/>
              <a:sym typeface="Karla"/>
            </a:endParaRPr>
          </a:p>
        </p:txBody>
      </p:sp>
      <p:sp>
        <p:nvSpPr>
          <p:cNvPr id="130" name="Google Shape;130;p24"/>
          <p:cNvSpPr/>
          <p:nvPr/>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Karla"/>
              <a:ea typeface="Karla"/>
              <a:cs typeface="Karla"/>
              <a:sym typeface="Karla"/>
            </a:endParaRPr>
          </a:p>
        </p:txBody>
      </p:sp>
      <p:sp>
        <p:nvSpPr>
          <p:cNvPr id="131" name="Google Shape;131;p24"/>
          <p:cNvSpPr/>
          <p:nvPr/>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Karla"/>
              <a:ea typeface="Karla"/>
              <a:cs typeface="Karla"/>
              <a:sym typeface="Karla"/>
            </a:endParaRPr>
          </a:p>
        </p:txBody>
      </p:sp>
      <p:sp>
        <p:nvSpPr>
          <p:cNvPr id="132" name="Google Shape;132;p24"/>
          <p:cNvSpPr/>
          <p:nvPr/>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Karla"/>
              <a:ea typeface="Karla"/>
              <a:cs typeface="Karla"/>
              <a:sym typeface="Karla"/>
            </a:endParaRPr>
          </a:p>
        </p:txBody>
      </p:sp>
      <p:sp>
        <p:nvSpPr>
          <p:cNvPr id="133" name="Google Shape;133;p24"/>
          <p:cNvSpPr/>
          <p:nvPr/>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Karla"/>
              <a:ea typeface="Karla"/>
              <a:cs typeface="Karla"/>
              <a:sym typeface="Karla"/>
            </a:endParaRPr>
          </a:p>
        </p:txBody>
      </p:sp>
      <p:sp>
        <p:nvSpPr>
          <p:cNvPr id="134" name="Google Shape;134;p24"/>
          <p:cNvSpPr/>
          <p:nvPr/>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Karla"/>
              <a:ea typeface="Karla"/>
              <a:cs typeface="Karla"/>
              <a:sym typeface="Karla"/>
            </a:endParaRPr>
          </a:p>
        </p:txBody>
      </p:sp>
      <p:sp>
        <p:nvSpPr>
          <p:cNvPr id="135" name="Google Shape;135;p24"/>
          <p:cNvSpPr/>
          <p:nvPr/>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Karla"/>
              <a:ea typeface="Karla"/>
              <a:cs typeface="Karla"/>
              <a:sym typeface="Karla"/>
            </a:endParaRPr>
          </a:p>
        </p:txBody>
      </p:sp>
      <p:sp>
        <p:nvSpPr>
          <p:cNvPr id="136" name="Google Shape;136;p24"/>
          <p:cNvSpPr/>
          <p:nvPr/>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Karla"/>
              <a:ea typeface="Karla"/>
              <a:cs typeface="Karla"/>
              <a:sym typeface="Karla"/>
            </a:endParaRPr>
          </a:p>
        </p:txBody>
      </p:sp>
      <p:sp>
        <p:nvSpPr>
          <p:cNvPr id="137" name="Google Shape;137;p24"/>
          <p:cNvSpPr txBox="1">
            <a:spLocks noGrp="1"/>
          </p:cNvSpPr>
          <p:nvPr>
            <p:ph type="title"/>
          </p:nvPr>
        </p:nvSpPr>
        <p:spPr>
          <a:xfrm>
            <a:off x="1139952" y="512064"/>
            <a:ext cx="9912096" cy="1014984"/>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chemeClr val="dk1"/>
              </a:buClr>
              <a:buSzPts val="6000"/>
              <a:buFont typeface="Century Gothic"/>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24"/>
          <p:cNvSpPr txBox="1">
            <a:spLocks noGrp="1"/>
          </p:cNvSpPr>
          <p:nvPr>
            <p:ph type="body" idx="1"/>
          </p:nvPr>
        </p:nvSpPr>
        <p:spPr>
          <a:xfrm>
            <a:off x="565816" y="1865376"/>
            <a:ext cx="2514600" cy="2084832"/>
          </a:xfrm>
          <a:prstGeom prst="rect">
            <a:avLst/>
          </a:prstGeom>
          <a:solidFill>
            <a:schemeClr val="accent5"/>
          </a:solidFill>
          <a:ln w="25400" cap="flat" cmpd="sng">
            <a:solidFill>
              <a:schemeClr val="dk1"/>
            </a:solidFill>
            <a:prstDash val="solid"/>
            <a:round/>
            <a:headEnd type="none" w="sm" len="sm"/>
            <a:tailEnd type="none" w="sm" len="sm"/>
          </a:ln>
        </p:spPr>
        <p:txBody>
          <a:bodyPr spcFirstLastPara="1" wrap="square" lIns="91425" tIns="1490450" rIns="91425" bIns="45700" anchor="t" anchorCtr="0">
            <a:noAutofit/>
          </a:bodyPr>
          <a:lstStyle>
            <a:lvl1pPr marL="457200" lvl="0" indent="-228600" algn="ctr">
              <a:lnSpc>
                <a:spcPct val="90000"/>
              </a:lnSpc>
              <a:spcBef>
                <a:spcPts val="1000"/>
              </a:spcBef>
              <a:spcAft>
                <a:spcPts val="0"/>
              </a:spcAft>
              <a:buClr>
                <a:schemeClr val="dk1"/>
              </a:buClr>
              <a:buSzPts val="1600"/>
              <a:buFont typeface="Arial"/>
              <a:buNone/>
              <a:defRPr sz="1600">
                <a:latin typeface="Century Gothic"/>
                <a:ea typeface="Century Gothic"/>
                <a:cs typeface="Century Gothic"/>
                <a:sym typeface="Century Gothic"/>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9" name="Google Shape;139;p24"/>
          <p:cNvSpPr>
            <a:spLocks noGrp="1"/>
          </p:cNvSpPr>
          <p:nvPr>
            <p:ph type="pic" idx="2"/>
          </p:nvPr>
        </p:nvSpPr>
        <p:spPr>
          <a:xfrm>
            <a:off x="579532" y="1874520"/>
            <a:ext cx="2487168" cy="1280160"/>
          </a:xfrm>
          <a:prstGeom prst="rect">
            <a:avLst/>
          </a:prstGeom>
          <a:noFill/>
          <a:ln w="25400" cap="flat" cmpd="sng">
            <a:solidFill>
              <a:schemeClr val="dk1"/>
            </a:solidFill>
            <a:prstDash val="solid"/>
            <a:round/>
            <a:headEnd type="none" w="sm" len="sm"/>
            <a:tailEnd type="none" w="sm" len="sm"/>
          </a:ln>
        </p:spPr>
      </p:sp>
      <p:sp>
        <p:nvSpPr>
          <p:cNvPr id="140" name="Google Shape;140;p24"/>
          <p:cNvSpPr txBox="1">
            <a:spLocks noGrp="1"/>
          </p:cNvSpPr>
          <p:nvPr>
            <p:ph type="body" idx="3"/>
          </p:nvPr>
        </p:nvSpPr>
        <p:spPr>
          <a:xfrm>
            <a:off x="580220" y="3584901"/>
            <a:ext cx="2514600" cy="27432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200"/>
              <a:buNone/>
              <a:defRPr sz="12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1" name="Google Shape;141;p24"/>
          <p:cNvSpPr txBox="1">
            <a:spLocks noGrp="1"/>
          </p:cNvSpPr>
          <p:nvPr>
            <p:ph type="body" idx="4"/>
          </p:nvPr>
        </p:nvSpPr>
        <p:spPr>
          <a:xfrm>
            <a:off x="565816" y="4242816"/>
            <a:ext cx="2514600" cy="2084832"/>
          </a:xfrm>
          <a:prstGeom prst="rect">
            <a:avLst/>
          </a:prstGeom>
          <a:solidFill>
            <a:schemeClr val="accent5"/>
          </a:solidFill>
          <a:ln w="25400" cap="flat" cmpd="sng">
            <a:solidFill>
              <a:schemeClr val="dk1"/>
            </a:solidFill>
            <a:prstDash val="solid"/>
            <a:round/>
            <a:headEnd type="none" w="sm" len="sm"/>
            <a:tailEnd type="none" w="sm" len="sm"/>
          </a:ln>
        </p:spPr>
        <p:txBody>
          <a:bodyPr spcFirstLastPara="1" wrap="square" lIns="91425" tIns="1490450" rIns="91425" bIns="45700" anchor="t" anchorCtr="0">
            <a:noAutofit/>
          </a:bodyPr>
          <a:lstStyle>
            <a:lvl1pPr marL="457200" lvl="0" indent="-228600" algn="ctr">
              <a:lnSpc>
                <a:spcPct val="90000"/>
              </a:lnSpc>
              <a:spcBef>
                <a:spcPts val="1000"/>
              </a:spcBef>
              <a:spcAft>
                <a:spcPts val="0"/>
              </a:spcAft>
              <a:buClr>
                <a:schemeClr val="dk1"/>
              </a:buClr>
              <a:buSzPts val="1600"/>
              <a:buFont typeface="Arial"/>
              <a:buNone/>
              <a:defRPr sz="1600">
                <a:latin typeface="Century Gothic"/>
                <a:ea typeface="Century Gothic"/>
                <a:cs typeface="Century Gothic"/>
                <a:sym typeface="Century Gothic"/>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2" name="Google Shape;142;p24"/>
          <p:cNvSpPr>
            <a:spLocks noGrp="1"/>
          </p:cNvSpPr>
          <p:nvPr>
            <p:ph type="pic" idx="5"/>
          </p:nvPr>
        </p:nvSpPr>
        <p:spPr>
          <a:xfrm>
            <a:off x="579532" y="4242816"/>
            <a:ext cx="2487168" cy="1280160"/>
          </a:xfrm>
          <a:prstGeom prst="rect">
            <a:avLst/>
          </a:prstGeom>
          <a:noFill/>
          <a:ln w="25400" cap="flat" cmpd="sng">
            <a:solidFill>
              <a:schemeClr val="dk1"/>
            </a:solidFill>
            <a:prstDash val="solid"/>
            <a:round/>
            <a:headEnd type="none" w="sm" len="sm"/>
            <a:tailEnd type="none" w="sm" len="sm"/>
          </a:ln>
        </p:spPr>
      </p:sp>
      <p:sp>
        <p:nvSpPr>
          <p:cNvPr id="143" name="Google Shape;143;p24"/>
          <p:cNvSpPr txBox="1">
            <a:spLocks noGrp="1"/>
          </p:cNvSpPr>
          <p:nvPr>
            <p:ph type="body" idx="6"/>
          </p:nvPr>
        </p:nvSpPr>
        <p:spPr>
          <a:xfrm>
            <a:off x="580220" y="5947269"/>
            <a:ext cx="2514600" cy="27432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200"/>
              <a:buNone/>
              <a:defRPr sz="12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4" name="Google Shape;144;p24"/>
          <p:cNvSpPr txBox="1">
            <a:spLocks noGrp="1"/>
          </p:cNvSpPr>
          <p:nvPr>
            <p:ph type="body" idx="7"/>
          </p:nvPr>
        </p:nvSpPr>
        <p:spPr>
          <a:xfrm>
            <a:off x="3419856" y="1865376"/>
            <a:ext cx="2514600" cy="2084832"/>
          </a:xfrm>
          <a:prstGeom prst="rect">
            <a:avLst/>
          </a:prstGeom>
          <a:solidFill>
            <a:schemeClr val="accent5"/>
          </a:solidFill>
          <a:ln w="25400" cap="flat" cmpd="sng">
            <a:solidFill>
              <a:schemeClr val="dk1"/>
            </a:solidFill>
            <a:prstDash val="solid"/>
            <a:round/>
            <a:headEnd type="none" w="sm" len="sm"/>
            <a:tailEnd type="none" w="sm" len="sm"/>
          </a:ln>
        </p:spPr>
        <p:txBody>
          <a:bodyPr spcFirstLastPara="1" wrap="square" lIns="91425" tIns="1490450" rIns="91425" bIns="45700" anchor="t" anchorCtr="0">
            <a:noAutofit/>
          </a:bodyPr>
          <a:lstStyle>
            <a:lvl1pPr marL="457200" lvl="0" indent="-228600" algn="ctr">
              <a:lnSpc>
                <a:spcPct val="90000"/>
              </a:lnSpc>
              <a:spcBef>
                <a:spcPts val="1000"/>
              </a:spcBef>
              <a:spcAft>
                <a:spcPts val="0"/>
              </a:spcAft>
              <a:buClr>
                <a:schemeClr val="dk1"/>
              </a:buClr>
              <a:buSzPts val="1600"/>
              <a:buFont typeface="Arial"/>
              <a:buNone/>
              <a:defRPr sz="1600">
                <a:latin typeface="Century Gothic"/>
                <a:ea typeface="Century Gothic"/>
                <a:cs typeface="Century Gothic"/>
                <a:sym typeface="Century Gothic"/>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5" name="Google Shape;145;p24"/>
          <p:cNvSpPr>
            <a:spLocks noGrp="1"/>
          </p:cNvSpPr>
          <p:nvPr>
            <p:ph type="pic" idx="8"/>
          </p:nvPr>
        </p:nvSpPr>
        <p:spPr>
          <a:xfrm>
            <a:off x="3433572" y="1874520"/>
            <a:ext cx="2487168" cy="1280160"/>
          </a:xfrm>
          <a:prstGeom prst="rect">
            <a:avLst/>
          </a:prstGeom>
          <a:noFill/>
          <a:ln w="25400" cap="flat" cmpd="sng">
            <a:solidFill>
              <a:schemeClr val="dk1"/>
            </a:solidFill>
            <a:prstDash val="solid"/>
            <a:round/>
            <a:headEnd type="none" w="sm" len="sm"/>
            <a:tailEnd type="none" w="sm" len="sm"/>
          </a:ln>
        </p:spPr>
      </p:sp>
      <p:sp>
        <p:nvSpPr>
          <p:cNvPr id="146" name="Google Shape;146;p24"/>
          <p:cNvSpPr txBox="1">
            <a:spLocks noGrp="1"/>
          </p:cNvSpPr>
          <p:nvPr>
            <p:ph type="body" idx="9"/>
          </p:nvPr>
        </p:nvSpPr>
        <p:spPr>
          <a:xfrm>
            <a:off x="3419856" y="3584901"/>
            <a:ext cx="2514600" cy="27432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200"/>
              <a:buNone/>
              <a:defRPr sz="12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7" name="Google Shape;147;p24"/>
          <p:cNvSpPr txBox="1">
            <a:spLocks noGrp="1"/>
          </p:cNvSpPr>
          <p:nvPr>
            <p:ph type="body" idx="13"/>
          </p:nvPr>
        </p:nvSpPr>
        <p:spPr>
          <a:xfrm>
            <a:off x="3419856" y="4242816"/>
            <a:ext cx="2514600" cy="2084832"/>
          </a:xfrm>
          <a:prstGeom prst="rect">
            <a:avLst/>
          </a:prstGeom>
          <a:solidFill>
            <a:schemeClr val="accent5"/>
          </a:solidFill>
          <a:ln w="25400" cap="flat" cmpd="sng">
            <a:solidFill>
              <a:schemeClr val="dk1"/>
            </a:solidFill>
            <a:prstDash val="solid"/>
            <a:round/>
            <a:headEnd type="none" w="sm" len="sm"/>
            <a:tailEnd type="none" w="sm" len="sm"/>
          </a:ln>
        </p:spPr>
        <p:txBody>
          <a:bodyPr spcFirstLastPara="1" wrap="square" lIns="91425" tIns="1490450" rIns="91425" bIns="45700" anchor="t" anchorCtr="0">
            <a:noAutofit/>
          </a:bodyPr>
          <a:lstStyle>
            <a:lvl1pPr marL="457200" lvl="0" indent="-228600" algn="ctr">
              <a:lnSpc>
                <a:spcPct val="90000"/>
              </a:lnSpc>
              <a:spcBef>
                <a:spcPts val="1000"/>
              </a:spcBef>
              <a:spcAft>
                <a:spcPts val="0"/>
              </a:spcAft>
              <a:buClr>
                <a:schemeClr val="dk1"/>
              </a:buClr>
              <a:buSzPts val="1600"/>
              <a:buFont typeface="Arial"/>
              <a:buNone/>
              <a:defRPr sz="1600">
                <a:latin typeface="Century Gothic"/>
                <a:ea typeface="Century Gothic"/>
                <a:cs typeface="Century Gothic"/>
                <a:sym typeface="Century Gothic"/>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8" name="Google Shape;148;p24"/>
          <p:cNvSpPr>
            <a:spLocks noGrp="1"/>
          </p:cNvSpPr>
          <p:nvPr>
            <p:ph type="pic" idx="14"/>
          </p:nvPr>
        </p:nvSpPr>
        <p:spPr>
          <a:xfrm>
            <a:off x="3433572" y="4242816"/>
            <a:ext cx="2487168" cy="1280160"/>
          </a:xfrm>
          <a:prstGeom prst="rect">
            <a:avLst/>
          </a:prstGeom>
          <a:noFill/>
          <a:ln w="25400" cap="flat" cmpd="sng">
            <a:solidFill>
              <a:schemeClr val="dk1"/>
            </a:solidFill>
            <a:prstDash val="solid"/>
            <a:round/>
            <a:headEnd type="none" w="sm" len="sm"/>
            <a:tailEnd type="none" w="sm" len="sm"/>
          </a:ln>
        </p:spPr>
      </p:sp>
      <p:sp>
        <p:nvSpPr>
          <p:cNvPr id="149" name="Google Shape;149;p24"/>
          <p:cNvSpPr txBox="1">
            <a:spLocks noGrp="1"/>
          </p:cNvSpPr>
          <p:nvPr>
            <p:ph type="body" idx="15"/>
          </p:nvPr>
        </p:nvSpPr>
        <p:spPr>
          <a:xfrm>
            <a:off x="3419856" y="5947269"/>
            <a:ext cx="2514600" cy="27432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200"/>
              <a:buNone/>
              <a:defRPr sz="12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0" name="Google Shape;150;p24"/>
          <p:cNvSpPr txBox="1">
            <a:spLocks noGrp="1"/>
          </p:cNvSpPr>
          <p:nvPr>
            <p:ph type="body" idx="16"/>
          </p:nvPr>
        </p:nvSpPr>
        <p:spPr>
          <a:xfrm>
            <a:off x="6263640" y="1865376"/>
            <a:ext cx="2514600" cy="2084832"/>
          </a:xfrm>
          <a:prstGeom prst="rect">
            <a:avLst/>
          </a:prstGeom>
          <a:solidFill>
            <a:schemeClr val="accent5"/>
          </a:solidFill>
          <a:ln w="25400" cap="flat" cmpd="sng">
            <a:solidFill>
              <a:schemeClr val="dk1"/>
            </a:solidFill>
            <a:prstDash val="solid"/>
            <a:round/>
            <a:headEnd type="none" w="sm" len="sm"/>
            <a:tailEnd type="none" w="sm" len="sm"/>
          </a:ln>
        </p:spPr>
        <p:txBody>
          <a:bodyPr spcFirstLastPara="1" wrap="square" lIns="91425" tIns="1490450" rIns="91425" bIns="45700" anchor="t" anchorCtr="0">
            <a:noAutofit/>
          </a:bodyPr>
          <a:lstStyle>
            <a:lvl1pPr marL="457200" lvl="0" indent="-228600" algn="ctr">
              <a:lnSpc>
                <a:spcPct val="90000"/>
              </a:lnSpc>
              <a:spcBef>
                <a:spcPts val="1000"/>
              </a:spcBef>
              <a:spcAft>
                <a:spcPts val="0"/>
              </a:spcAft>
              <a:buClr>
                <a:schemeClr val="dk1"/>
              </a:buClr>
              <a:buSzPts val="1600"/>
              <a:buFont typeface="Arial"/>
              <a:buNone/>
              <a:defRPr sz="1600">
                <a:latin typeface="Century Gothic"/>
                <a:ea typeface="Century Gothic"/>
                <a:cs typeface="Century Gothic"/>
                <a:sym typeface="Century Gothic"/>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1" name="Google Shape;151;p24"/>
          <p:cNvSpPr>
            <a:spLocks noGrp="1"/>
          </p:cNvSpPr>
          <p:nvPr>
            <p:ph type="pic" idx="17"/>
          </p:nvPr>
        </p:nvSpPr>
        <p:spPr>
          <a:xfrm>
            <a:off x="6277356" y="1874520"/>
            <a:ext cx="2487168" cy="1280160"/>
          </a:xfrm>
          <a:prstGeom prst="rect">
            <a:avLst/>
          </a:prstGeom>
          <a:noFill/>
          <a:ln w="25400" cap="flat" cmpd="sng">
            <a:solidFill>
              <a:schemeClr val="dk1"/>
            </a:solidFill>
            <a:prstDash val="solid"/>
            <a:round/>
            <a:headEnd type="none" w="sm" len="sm"/>
            <a:tailEnd type="none" w="sm" len="sm"/>
          </a:ln>
        </p:spPr>
      </p:sp>
      <p:sp>
        <p:nvSpPr>
          <p:cNvPr id="152" name="Google Shape;152;p24"/>
          <p:cNvSpPr txBox="1">
            <a:spLocks noGrp="1"/>
          </p:cNvSpPr>
          <p:nvPr>
            <p:ph type="body" idx="18"/>
          </p:nvPr>
        </p:nvSpPr>
        <p:spPr>
          <a:xfrm>
            <a:off x="6263640" y="3584901"/>
            <a:ext cx="2514600" cy="27432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200"/>
              <a:buNone/>
              <a:defRPr sz="12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3" name="Google Shape;153;p24"/>
          <p:cNvSpPr txBox="1">
            <a:spLocks noGrp="1"/>
          </p:cNvSpPr>
          <p:nvPr>
            <p:ph type="body" idx="19"/>
          </p:nvPr>
        </p:nvSpPr>
        <p:spPr>
          <a:xfrm>
            <a:off x="6263640" y="4242816"/>
            <a:ext cx="2514600" cy="2084832"/>
          </a:xfrm>
          <a:prstGeom prst="rect">
            <a:avLst/>
          </a:prstGeom>
          <a:solidFill>
            <a:schemeClr val="accent5"/>
          </a:solidFill>
          <a:ln w="25400" cap="flat" cmpd="sng">
            <a:solidFill>
              <a:schemeClr val="dk1"/>
            </a:solidFill>
            <a:prstDash val="solid"/>
            <a:round/>
            <a:headEnd type="none" w="sm" len="sm"/>
            <a:tailEnd type="none" w="sm" len="sm"/>
          </a:ln>
        </p:spPr>
        <p:txBody>
          <a:bodyPr spcFirstLastPara="1" wrap="square" lIns="91425" tIns="1490450" rIns="91425" bIns="45700" anchor="t" anchorCtr="0">
            <a:noAutofit/>
          </a:bodyPr>
          <a:lstStyle>
            <a:lvl1pPr marL="457200" lvl="0" indent="-228600" algn="ctr">
              <a:lnSpc>
                <a:spcPct val="90000"/>
              </a:lnSpc>
              <a:spcBef>
                <a:spcPts val="1000"/>
              </a:spcBef>
              <a:spcAft>
                <a:spcPts val="0"/>
              </a:spcAft>
              <a:buClr>
                <a:schemeClr val="dk1"/>
              </a:buClr>
              <a:buSzPts val="1600"/>
              <a:buFont typeface="Arial"/>
              <a:buNone/>
              <a:defRPr sz="1600">
                <a:latin typeface="Century Gothic"/>
                <a:ea typeface="Century Gothic"/>
                <a:cs typeface="Century Gothic"/>
                <a:sym typeface="Century Gothic"/>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4" name="Google Shape;154;p24"/>
          <p:cNvSpPr>
            <a:spLocks noGrp="1"/>
          </p:cNvSpPr>
          <p:nvPr>
            <p:ph type="pic" idx="20"/>
          </p:nvPr>
        </p:nvSpPr>
        <p:spPr>
          <a:xfrm>
            <a:off x="6277356" y="4242816"/>
            <a:ext cx="2487168" cy="1280160"/>
          </a:xfrm>
          <a:prstGeom prst="rect">
            <a:avLst/>
          </a:prstGeom>
          <a:noFill/>
          <a:ln w="25400" cap="flat" cmpd="sng">
            <a:solidFill>
              <a:schemeClr val="dk1"/>
            </a:solidFill>
            <a:prstDash val="solid"/>
            <a:round/>
            <a:headEnd type="none" w="sm" len="sm"/>
            <a:tailEnd type="none" w="sm" len="sm"/>
          </a:ln>
        </p:spPr>
      </p:sp>
      <p:sp>
        <p:nvSpPr>
          <p:cNvPr id="155" name="Google Shape;155;p24"/>
          <p:cNvSpPr txBox="1">
            <a:spLocks noGrp="1"/>
          </p:cNvSpPr>
          <p:nvPr>
            <p:ph type="body" idx="21"/>
          </p:nvPr>
        </p:nvSpPr>
        <p:spPr>
          <a:xfrm>
            <a:off x="6263640" y="5947269"/>
            <a:ext cx="2514600" cy="27432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200"/>
              <a:buNone/>
              <a:defRPr sz="12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6" name="Google Shape;156;p24"/>
          <p:cNvSpPr txBox="1">
            <a:spLocks noGrp="1"/>
          </p:cNvSpPr>
          <p:nvPr>
            <p:ph type="body" idx="22"/>
          </p:nvPr>
        </p:nvSpPr>
        <p:spPr>
          <a:xfrm>
            <a:off x="9107424" y="1865376"/>
            <a:ext cx="2514600" cy="2084832"/>
          </a:xfrm>
          <a:prstGeom prst="rect">
            <a:avLst/>
          </a:prstGeom>
          <a:solidFill>
            <a:schemeClr val="accent5"/>
          </a:solidFill>
          <a:ln w="25400" cap="flat" cmpd="sng">
            <a:solidFill>
              <a:schemeClr val="dk1"/>
            </a:solidFill>
            <a:prstDash val="solid"/>
            <a:round/>
            <a:headEnd type="none" w="sm" len="sm"/>
            <a:tailEnd type="none" w="sm" len="sm"/>
          </a:ln>
        </p:spPr>
        <p:txBody>
          <a:bodyPr spcFirstLastPara="1" wrap="square" lIns="91425" tIns="1490450" rIns="91425" bIns="45700" anchor="t" anchorCtr="0">
            <a:noAutofit/>
          </a:bodyPr>
          <a:lstStyle>
            <a:lvl1pPr marL="457200" lvl="0" indent="-228600" algn="ctr">
              <a:lnSpc>
                <a:spcPct val="90000"/>
              </a:lnSpc>
              <a:spcBef>
                <a:spcPts val="1000"/>
              </a:spcBef>
              <a:spcAft>
                <a:spcPts val="0"/>
              </a:spcAft>
              <a:buClr>
                <a:schemeClr val="dk1"/>
              </a:buClr>
              <a:buSzPts val="1600"/>
              <a:buFont typeface="Arial"/>
              <a:buNone/>
              <a:defRPr sz="1600">
                <a:latin typeface="Century Gothic"/>
                <a:ea typeface="Century Gothic"/>
                <a:cs typeface="Century Gothic"/>
                <a:sym typeface="Century Gothic"/>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7" name="Google Shape;157;p24"/>
          <p:cNvSpPr>
            <a:spLocks noGrp="1"/>
          </p:cNvSpPr>
          <p:nvPr>
            <p:ph type="pic" idx="23"/>
          </p:nvPr>
        </p:nvSpPr>
        <p:spPr>
          <a:xfrm>
            <a:off x="9121140" y="1874520"/>
            <a:ext cx="2487168" cy="1280160"/>
          </a:xfrm>
          <a:prstGeom prst="rect">
            <a:avLst/>
          </a:prstGeom>
          <a:noFill/>
          <a:ln w="25400" cap="flat" cmpd="sng">
            <a:solidFill>
              <a:schemeClr val="dk1"/>
            </a:solidFill>
            <a:prstDash val="solid"/>
            <a:round/>
            <a:headEnd type="none" w="sm" len="sm"/>
            <a:tailEnd type="none" w="sm" len="sm"/>
          </a:ln>
        </p:spPr>
      </p:sp>
      <p:sp>
        <p:nvSpPr>
          <p:cNvPr id="158" name="Google Shape;158;p24"/>
          <p:cNvSpPr txBox="1">
            <a:spLocks noGrp="1"/>
          </p:cNvSpPr>
          <p:nvPr>
            <p:ph type="body" idx="24"/>
          </p:nvPr>
        </p:nvSpPr>
        <p:spPr>
          <a:xfrm>
            <a:off x="9107424" y="3584901"/>
            <a:ext cx="2514600" cy="27432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200"/>
              <a:buNone/>
              <a:defRPr sz="12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9" name="Google Shape;159;p24"/>
          <p:cNvSpPr txBox="1">
            <a:spLocks noGrp="1"/>
          </p:cNvSpPr>
          <p:nvPr>
            <p:ph type="body" idx="25"/>
          </p:nvPr>
        </p:nvSpPr>
        <p:spPr>
          <a:xfrm>
            <a:off x="9107424" y="4242816"/>
            <a:ext cx="2514600" cy="2084832"/>
          </a:xfrm>
          <a:prstGeom prst="rect">
            <a:avLst/>
          </a:prstGeom>
          <a:solidFill>
            <a:schemeClr val="accent5"/>
          </a:solidFill>
          <a:ln w="25400" cap="flat" cmpd="sng">
            <a:solidFill>
              <a:schemeClr val="dk1"/>
            </a:solidFill>
            <a:prstDash val="solid"/>
            <a:round/>
            <a:headEnd type="none" w="sm" len="sm"/>
            <a:tailEnd type="none" w="sm" len="sm"/>
          </a:ln>
        </p:spPr>
        <p:txBody>
          <a:bodyPr spcFirstLastPara="1" wrap="square" lIns="91425" tIns="1490450" rIns="91425" bIns="45700" anchor="t" anchorCtr="0">
            <a:noAutofit/>
          </a:bodyPr>
          <a:lstStyle>
            <a:lvl1pPr marL="457200" lvl="0" indent="-228600" algn="ctr">
              <a:lnSpc>
                <a:spcPct val="90000"/>
              </a:lnSpc>
              <a:spcBef>
                <a:spcPts val="1000"/>
              </a:spcBef>
              <a:spcAft>
                <a:spcPts val="0"/>
              </a:spcAft>
              <a:buClr>
                <a:schemeClr val="dk1"/>
              </a:buClr>
              <a:buSzPts val="1600"/>
              <a:buFont typeface="Arial"/>
              <a:buNone/>
              <a:defRPr sz="1600">
                <a:latin typeface="Century Gothic"/>
                <a:ea typeface="Century Gothic"/>
                <a:cs typeface="Century Gothic"/>
                <a:sym typeface="Century Gothic"/>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0" name="Google Shape;160;p24"/>
          <p:cNvSpPr>
            <a:spLocks noGrp="1"/>
          </p:cNvSpPr>
          <p:nvPr>
            <p:ph type="pic" idx="26"/>
          </p:nvPr>
        </p:nvSpPr>
        <p:spPr>
          <a:xfrm>
            <a:off x="9121140" y="4242816"/>
            <a:ext cx="2487168" cy="1280160"/>
          </a:xfrm>
          <a:prstGeom prst="rect">
            <a:avLst/>
          </a:prstGeom>
          <a:noFill/>
          <a:ln w="25400" cap="flat" cmpd="sng">
            <a:solidFill>
              <a:schemeClr val="dk1"/>
            </a:solidFill>
            <a:prstDash val="solid"/>
            <a:round/>
            <a:headEnd type="none" w="sm" len="sm"/>
            <a:tailEnd type="none" w="sm" len="sm"/>
          </a:ln>
        </p:spPr>
      </p:sp>
      <p:sp>
        <p:nvSpPr>
          <p:cNvPr id="161" name="Google Shape;161;p24"/>
          <p:cNvSpPr txBox="1">
            <a:spLocks noGrp="1"/>
          </p:cNvSpPr>
          <p:nvPr>
            <p:ph type="body" idx="27"/>
          </p:nvPr>
        </p:nvSpPr>
        <p:spPr>
          <a:xfrm>
            <a:off x="9107424" y="5947269"/>
            <a:ext cx="2514600" cy="27432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200"/>
              <a:buNone/>
              <a:defRPr sz="12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List">
  <p:cSld name="List">
    <p:bg>
      <p:bgPr>
        <a:solidFill>
          <a:schemeClr val="accent4"/>
        </a:solidFill>
        <a:effectLst/>
      </p:bgPr>
    </p:bg>
    <p:spTree>
      <p:nvGrpSpPr>
        <p:cNvPr id="1" name="Shape 162"/>
        <p:cNvGrpSpPr/>
        <p:nvPr/>
      </p:nvGrpSpPr>
      <p:grpSpPr>
        <a:xfrm>
          <a:off x="0" y="0"/>
          <a:ext cx="0" cy="0"/>
          <a:chOff x="0" y="0"/>
          <a:chExt cx="0" cy="0"/>
        </a:xfrm>
      </p:grpSpPr>
      <p:sp>
        <p:nvSpPr>
          <p:cNvPr id="163" name="Google Shape;163;p25"/>
          <p:cNvSpPr txBox="1">
            <a:spLocks noGrp="1"/>
          </p:cNvSpPr>
          <p:nvPr>
            <p:ph type="title"/>
          </p:nvPr>
        </p:nvSpPr>
        <p:spPr>
          <a:xfrm>
            <a:off x="731520" y="1947672"/>
            <a:ext cx="3209544" cy="286207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1"/>
              </a:buClr>
              <a:buSzPts val="6000"/>
              <a:buFont typeface="Century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4" name="Google Shape;164;p25"/>
          <p:cNvSpPr/>
          <p:nvPr/>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accent2"/>
              </a:solidFill>
              <a:latin typeface="Century Gothic"/>
              <a:ea typeface="Century Gothic"/>
              <a:cs typeface="Century Gothic"/>
              <a:sym typeface="Century Gothic"/>
            </a:endParaRPr>
          </a:p>
        </p:txBody>
      </p:sp>
      <p:sp>
        <p:nvSpPr>
          <p:cNvPr id="165" name="Google Shape;165;p25"/>
          <p:cNvSpPr/>
          <p:nvPr/>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Century Gothic"/>
              <a:ea typeface="Century Gothic"/>
              <a:cs typeface="Century Gothic"/>
              <a:sym typeface="Century Gothic"/>
            </a:endParaRPr>
          </a:p>
        </p:txBody>
      </p:sp>
      <p:sp>
        <p:nvSpPr>
          <p:cNvPr id="166" name="Google Shape;166;p25"/>
          <p:cNvSpPr/>
          <p:nvPr/>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Century Gothic"/>
              <a:ea typeface="Century Gothic"/>
              <a:cs typeface="Century Gothic"/>
              <a:sym typeface="Century Gothic"/>
            </a:endParaRPr>
          </a:p>
        </p:txBody>
      </p:sp>
      <p:sp>
        <p:nvSpPr>
          <p:cNvPr id="167" name="Google Shape;167;p25"/>
          <p:cNvSpPr/>
          <p:nvPr/>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Century Gothic"/>
              <a:ea typeface="Century Gothic"/>
              <a:cs typeface="Century Gothic"/>
              <a:sym typeface="Century Gothic"/>
            </a:endParaRPr>
          </a:p>
        </p:txBody>
      </p:sp>
      <p:sp>
        <p:nvSpPr>
          <p:cNvPr id="168" name="Google Shape;168;p25"/>
          <p:cNvSpPr/>
          <p:nvPr/>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Century Gothic"/>
              <a:ea typeface="Century Gothic"/>
              <a:cs typeface="Century Gothic"/>
              <a:sym typeface="Century Gothic"/>
            </a:endParaRPr>
          </a:p>
        </p:txBody>
      </p:sp>
      <p:sp>
        <p:nvSpPr>
          <p:cNvPr id="169" name="Google Shape;169;p25"/>
          <p:cNvSpPr/>
          <p:nvPr/>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Karla"/>
              <a:ea typeface="Karla"/>
              <a:cs typeface="Karla"/>
              <a:sym typeface="Karla"/>
            </a:endParaRPr>
          </a:p>
        </p:txBody>
      </p:sp>
      <p:sp>
        <p:nvSpPr>
          <p:cNvPr id="170" name="Google Shape;170;p25"/>
          <p:cNvSpPr/>
          <p:nvPr/>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Karla"/>
              <a:ea typeface="Karla"/>
              <a:cs typeface="Karla"/>
              <a:sym typeface="Karla"/>
            </a:endParaRPr>
          </a:p>
        </p:txBody>
      </p:sp>
      <p:sp>
        <p:nvSpPr>
          <p:cNvPr id="171" name="Google Shape;171;p25"/>
          <p:cNvSpPr/>
          <p:nvPr/>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Karla"/>
              <a:ea typeface="Karla"/>
              <a:cs typeface="Karla"/>
              <a:sym typeface="Karla"/>
            </a:endParaRPr>
          </a:p>
        </p:txBody>
      </p:sp>
      <p:sp>
        <p:nvSpPr>
          <p:cNvPr id="172" name="Google Shape;172;p25"/>
          <p:cNvSpPr/>
          <p:nvPr/>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Karla"/>
              <a:ea typeface="Karla"/>
              <a:cs typeface="Karla"/>
              <a:sym typeface="Karla"/>
            </a:endParaRPr>
          </a:p>
        </p:txBody>
      </p:sp>
      <p:sp>
        <p:nvSpPr>
          <p:cNvPr id="173" name="Google Shape;173;p25"/>
          <p:cNvSpPr/>
          <p:nvPr/>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Karla"/>
              <a:ea typeface="Karla"/>
              <a:cs typeface="Karla"/>
              <a:sym typeface="Karla"/>
            </a:endParaRPr>
          </a:p>
        </p:txBody>
      </p:sp>
      <p:sp>
        <p:nvSpPr>
          <p:cNvPr id="174" name="Google Shape;174;p25"/>
          <p:cNvSpPr/>
          <p:nvPr/>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Century Gothic"/>
              <a:ea typeface="Century Gothic"/>
              <a:cs typeface="Century Gothic"/>
              <a:sym typeface="Century Gothic"/>
            </a:endParaRPr>
          </a:p>
        </p:txBody>
      </p:sp>
      <p:sp>
        <p:nvSpPr>
          <p:cNvPr id="175" name="Google Shape;175;p25"/>
          <p:cNvSpPr/>
          <p:nvPr/>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Century Gothic"/>
              <a:ea typeface="Century Gothic"/>
              <a:cs typeface="Century Gothic"/>
              <a:sym typeface="Century Gothic"/>
            </a:endParaRPr>
          </a:p>
        </p:txBody>
      </p:sp>
      <p:sp>
        <p:nvSpPr>
          <p:cNvPr id="176" name="Google Shape;176;p25"/>
          <p:cNvSpPr/>
          <p:nvPr/>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Century Gothic"/>
              <a:ea typeface="Century Gothic"/>
              <a:cs typeface="Century Gothic"/>
              <a:sym typeface="Century Gothic"/>
            </a:endParaRPr>
          </a:p>
        </p:txBody>
      </p:sp>
      <p:sp>
        <p:nvSpPr>
          <p:cNvPr id="177" name="Google Shape;177;p25"/>
          <p:cNvSpPr/>
          <p:nvPr/>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Century Gothic"/>
              <a:ea typeface="Century Gothic"/>
              <a:cs typeface="Century Gothic"/>
              <a:sym typeface="Century Gothic"/>
            </a:endParaRPr>
          </a:p>
        </p:txBody>
      </p:sp>
      <p:sp>
        <p:nvSpPr>
          <p:cNvPr id="178" name="Google Shape;178;p25"/>
          <p:cNvSpPr/>
          <p:nvPr/>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Century Gothic"/>
              <a:ea typeface="Century Gothic"/>
              <a:cs typeface="Century Gothic"/>
              <a:sym typeface="Century Gothic"/>
            </a:endParaRPr>
          </a:p>
        </p:txBody>
      </p:sp>
      <p:sp>
        <p:nvSpPr>
          <p:cNvPr id="179" name="Google Shape;179;p25"/>
          <p:cNvSpPr/>
          <p:nvPr/>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Karla"/>
              <a:ea typeface="Karla"/>
              <a:cs typeface="Karla"/>
              <a:sym typeface="Karla"/>
            </a:endParaRPr>
          </a:p>
        </p:txBody>
      </p:sp>
      <p:sp>
        <p:nvSpPr>
          <p:cNvPr id="180" name="Google Shape;180;p25"/>
          <p:cNvSpPr/>
          <p:nvPr/>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Karla"/>
              <a:ea typeface="Karla"/>
              <a:cs typeface="Karla"/>
              <a:sym typeface="Karla"/>
            </a:endParaRPr>
          </a:p>
        </p:txBody>
      </p:sp>
      <p:sp>
        <p:nvSpPr>
          <p:cNvPr id="181" name="Google Shape;181;p25"/>
          <p:cNvSpPr/>
          <p:nvPr/>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Karla"/>
              <a:ea typeface="Karla"/>
              <a:cs typeface="Karla"/>
              <a:sym typeface="Karla"/>
            </a:endParaRPr>
          </a:p>
        </p:txBody>
      </p:sp>
      <p:sp>
        <p:nvSpPr>
          <p:cNvPr id="182" name="Google Shape;182;p25"/>
          <p:cNvSpPr/>
          <p:nvPr/>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Karla"/>
              <a:ea typeface="Karla"/>
              <a:cs typeface="Karla"/>
              <a:sym typeface="Karla"/>
            </a:endParaRPr>
          </a:p>
        </p:txBody>
      </p:sp>
      <p:sp>
        <p:nvSpPr>
          <p:cNvPr id="183" name="Google Shape;183;p25"/>
          <p:cNvSpPr/>
          <p:nvPr/>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Karla"/>
              <a:ea typeface="Karla"/>
              <a:cs typeface="Karla"/>
              <a:sym typeface="Karla"/>
            </a:endParaRPr>
          </a:p>
        </p:txBody>
      </p:sp>
      <p:sp>
        <p:nvSpPr>
          <p:cNvPr id="184" name="Google Shape;184;p25"/>
          <p:cNvSpPr>
            <a:spLocks noGrp="1"/>
          </p:cNvSpPr>
          <p:nvPr>
            <p:ph type="pic" idx="2"/>
          </p:nvPr>
        </p:nvSpPr>
        <p:spPr>
          <a:xfrm>
            <a:off x="4455524" y="467895"/>
            <a:ext cx="640080" cy="640080"/>
          </a:xfrm>
          <a:prstGeom prst="rect">
            <a:avLst/>
          </a:prstGeom>
          <a:noFill/>
          <a:ln>
            <a:noFill/>
          </a:ln>
        </p:spPr>
      </p:sp>
      <p:sp>
        <p:nvSpPr>
          <p:cNvPr id="185" name="Google Shape;185;p25"/>
          <p:cNvSpPr txBox="1">
            <a:spLocks noGrp="1"/>
          </p:cNvSpPr>
          <p:nvPr>
            <p:ph type="body" idx="1"/>
          </p:nvPr>
        </p:nvSpPr>
        <p:spPr>
          <a:xfrm>
            <a:off x="5769864" y="457200"/>
            <a:ext cx="3840480" cy="33832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Century Gothic"/>
                <a:ea typeface="Century Gothic"/>
                <a:cs typeface="Century Gothic"/>
                <a:sym typeface="Century Gothic"/>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6" name="Google Shape;186;p25"/>
          <p:cNvSpPr txBox="1">
            <a:spLocks noGrp="1"/>
          </p:cNvSpPr>
          <p:nvPr>
            <p:ph type="body" idx="3"/>
          </p:nvPr>
        </p:nvSpPr>
        <p:spPr>
          <a:xfrm>
            <a:off x="5769864" y="780642"/>
            <a:ext cx="5029200" cy="33832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Open Sans Light"/>
                <a:ea typeface="Open Sans Light"/>
                <a:cs typeface="Open Sans Light"/>
                <a:sym typeface="Open Sans Light"/>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7" name="Google Shape;187;p25"/>
          <p:cNvSpPr>
            <a:spLocks noGrp="1"/>
          </p:cNvSpPr>
          <p:nvPr>
            <p:ph type="pic" idx="4"/>
          </p:nvPr>
        </p:nvSpPr>
        <p:spPr>
          <a:xfrm>
            <a:off x="4455524" y="1744522"/>
            <a:ext cx="640080" cy="640080"/>
          </a:xfrm>
          <a:prstGeom prst="rect">
            <a:avLst/>
          </a:prstGeom>
          <a:noFill/>
          <a:ln>
            <a:noFill/>
          </a:ln>
        </p:spPr>
      </p:sp>
      <p:sp>
        <p:nvSpPr>
          <p:cNvPr id="188" name="Google Shape;188;p25"/>
          <p:cNvSpPr txBox="1">
            <a:spLocks noGrp="1"/>
          </p:cNvSpPr>
          <p:nvPr>
            <p:ph type="body" idx="5"/>
          </p:nvPr>
        </p:nvSpPr>
        <p:spPr>
          <a:xfrm>
            <a:off x="5769864" y="1746504"/>
            <a:ext cx="3840480" cy="33832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Century Gothic"/>
                <a:ea typeface="Century Gothic"/>
                <a:cs typeface="Century Gothic"/>
                <a:sym typeface="Century Gothic"/>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9" name="Google Shape;189;p25"/>
          <p:cNvSpPr txBox="1">
            <a:spLocks noGrp="1"/>
          </p:cNvSpPr>
          <p:nvPr>
            <p:ph type="body" idx="6"/>
          </p:nvPr>
        </p:nvSpPr>
        <p:spPr>
          <a:xfrm>
            <a:off x="5769864" y="2069946"/>
            <a:ext cx="5029200" cy="33832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Open Sans Light"/>
                <a:ea typeface="Open Sans Light"/>
                <a:cs typeface="Open Sans Light"/>
                <a:sym typeface="Open Sans Light"/>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0" name="Google Shape;190;p25"/>
          <p:cNvSpPr>
            <a:spLocks noGrp="1"/>
          </p:cNvSpPr>
          <p:nvPr>
            <p:ph type="pic" idx="7"/>
          </p:nvPr>
        </p:nvSpPr>
        <p:spPr>
          <a:xfrm>
            <a:off x="4455524" y="3034028"/>
            <a:ext cx="640080" cy="640080"/>
          </a:xfrm>
          <a:prstGeom prst="rect">
            <a:avLst/>
          </a:prstGeom>
          <a:noFill/>
          <a:ln>
            <a:noFill/>
          </a:ln>
        </p:spPr>
      </p:sp>
      <p:sp>
        <p:nvSpPr>
          <p:cNvPr id="191" name="Google Shape;191;p25"/>
          <p:cNvSpPr txBox="1">
            <a:spLocks noGrp="1"/>
          </p:cNvSpPr>
          <p:nvPr>
            <p:ph type="body" idx="8"/>
          </p:nvPr>
        </p:nvSpPr>
        <p:spPr>
          <a:xfrm>
            <a:off x="5769864" y="3035808"/>
            <a:ext cx="3840480" cy="33832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Century Gothic"/>
                <a:ea typeface="Century Gothic"/>
                <a:cs typeface="Century Gothic"/>
                <a:sym typeface="Century Gothic"/>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2" name="Google Shape;192;p25"/>
          <p:cNvSpPr txBox="1">
            <a:spLocks noGrp="1"/>
          </p:cNvSpPr>
          <p:nvPr>
            <p:ph type="body" idx="9"/>
          </p:nvPr>
        </p:nvSpPr>
        <p:spPr>
          <a:xfrm>
            <a:off x="5769864" y="3359250"/>
            <a:ext cx="5029200" cy="33832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Open Sans Light"/>
                <a:ea typeface="Open Sans Light"/>
                <a:cs typeface="Open Sans Light"/>
                <a:sym typeface="Open Sans Light"/>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3" name="Google Shape;193;p25"/>
          <p:cNvSpPr>
            <a:spLocks noGrp="1"/>
          </p:cNvSpPr>
          <p:nvPr>
            <p:ph type="pic" idx="13"/>
          </p:nvPr>
        </p:nvSpPr>
        <p:spPr>
          <a:xfrm>
            <a:off x="4455524" y="4382716"/>
            <a:ext cx="640080" cy="640080"/>
          </a:xfrm>
          <a:prstGeom prst="rect">
            <a:avLst/>
          </a:prstGeom>
          <a:noFill/>
          <a:ln>
            <a:noFill/>
          </a:ln>
        </p:spPr>
      </p:sp>
      <p:sp>
        <p:nvSpPr>
          <p:cNvPr id="194" name="Google Shape;194;p25"/>
          <p:cNvSpPr txBox="1">
            <a:spLocks noGrp="1"/>
          </p:cNvSpPr>
          <p:nvPr>
            <p:ph type="body" idx="14"/>
          </p:nvPr>
        </p:nvSpPr>
        <p:spPr>
          <a:xfrm>
            <a:off x="5769864" y="4325112"/>
            <a:ext cx="3840480" cy="33832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Century Gothic"/>
                <a:ea typeface="Century Gothic"/>
                <a:cs typeface="Century Gothic"/>
                <a:sym typeface="Century Gothic"/>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5" name="Google Shape;195;p25"/>
          <p:cNvSpPr txBox="1">
            <a:spLocks noGrp="1"/>
          </p:cNvSpPr>
          <p:nvPr>
            <p:ph type="body" idx="15"/>
          </p:nvPr>
        </p:nvSpPr>
        <p:spPr>
          <a:xfrm>
            <a:off x="5769864" y="4648554"/>
            <a:ext cx="5029200" cy="33832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Open Sans Light"/>
                <a:ea typeface="Open Sans Light"/>
                <a:cs typeface="Open Sans Light"/>
                <a:sym typeface="Open Sans Light"/>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6" name="Google Shape;196;p25"/>
          <p:cNvSpPr>
            <a:spLocks noGrp="1"/>
          </p:cNvSpPr>
          <p:nvPr>
            <p:ph type="pic" idx="16"/>
          </p:nvPr>
        </p:nvSpPr>
        <p:spPr>
          <a:xfrm>
            <a:off x="4455524" y="5675320"/>
            <a:ext cx="640080" cy="640080"/>
          </a:xfrm>
          <a:prstGeom prst="rect">
            <a:avLst/>
          </a:prstGeom>
          <a:noFill/>
          <a:ln>
            <a:noFill/>
          </a:ln>
        </p:spPr>
      </p:sp>
      <p:sp>
        <p:nvSpPr>
          <p:cNvPr id="197" name="Google Shape;197;p25"/>
          <p:cNvSpPr txBox="1">
            <a:spLocks noGrp="1"/>
          </p:cNvSpPr>
          <p:nvPr>
            <p:ph type="body" idx="17"/>
          </p:nvPr>
        </p:nvSpPr>
        <p:spPr>
          <a:xfrm>
            <a:off x="5769864" y="5614416"/>
            <a:ext cx="3840480" cy="33832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Century Gothic"/>
                <a:ea typeface="Century Gothic"/>
                <a:cs typeface="Century Gothic"/>
                <a:sym typeface="Century Gothic"/>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8" name="Google Shape;198;p25"/>
          <p:cNvSpPr txBox="1">
            <a:spLocks noGrp="1"/>
          </p:cNvSpPr>
          <p:nvPr>
            <p:ph type="body" idx="18"/>
          </p:nvPr>
        </p:nvSpPr>
        <p:spPr>
          <a:xfrm>
            <a:off x="5769864" y="5937858"/>
            <a:ext cx="5029200" cy="33832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Open Sans Light"/>
                <a:ea typeface="Open Sans Light"/>
                <a:cs typeface="Open Sans Light"/>
                <a:sym typeface="Open Sans Light"/>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3"/>
          <p:cNvSpPr txBox="1">
            <a:spLocks noGrp="1"/>
          </p:cNvSpPr>
          <p:nvPr>
            <p:ph type="title"/>
          </p:nvPr>
        </p:nvSpPr>
        <p:spPr>
          <a:xfrm>
            <a:off x="1139952" y="512064"/>
            <a:ext cx="9912096" cy="1014984"/>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chemeClr val="dk1"/>
              </a:buClr>
              <a:buSzPts val="6000"/>
              <a:buFont typeface="Century Gothic"/>
              <a:buNone/>
              <a:defRPr sz="6000" b="0" i="0" u="none" strike="noStrike" cap="none">
                <a:solidFill>
                  <a:schemeClr val="dk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Light"/>
                <a:ea typeface="Open Sans Light"/>
                <a:cs typeface="Open Sans Light"/>
                <a:sym typeface="Open Sans Light"/>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Light"/>
                <a:ea typeface="Open Sans Light"/>
                <a:cs typeface="Open Sans Light"/>
                <a:sym typeface="Open Sans Light"/>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Light"/>
                <a:ea typeface="Open Sans Light"/>
                <a:cs typeface="Open Sans Light"/>
                <a:sym typeface="Open Sans Light"/>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2" name="Google Shape;12;p13"/>
          <p:cNvSpPr txBox="1">
            <a:spLocks noGrp="1"/>
          </p:cNvSpPr>
          <p:nvPr>
            <p:ph type="dt" idx="10"/>
          </p:nvPr>
        </p:nvSpPr>
        <p:spPr>
          <a:xfrm>
            <a:off x="10629145" y="6400904"/>
            <a:ext cx="640080" cy="246888"/>
          </a:xfrm>
          <a:prstGeom prst="rect">
            <a:avLst/>
          </a:prstGeom>
          <a:noFill/>
          <a:ln>
            <a:noFill/>
          </a:ln>
        </p:spPr>
        <p:txBody>
          <a:bodyPr spcFirstLastPara="1" wrap="square" lIns="0" tIns="45700" rIns="0" bIns="45700" anchor="ctr" anchorCtr="0">
            <a:noAutofit/>
          </a:bodyPr>
          <a:lstStyle>
            <a:lvl1pPr marR="0" lvl="0" algn="ctr" rtl="0">
              <a:spcBef>
                <a:spcPts val="0"/>
              </a:spcBef>
              <a:spcAft>
                <a:spcPts val="0"/>
              </a:spcAft>
              <a:buSzPts val="1400"/>
              <a:buNone/>
              <a:defRPr sz="1000" b="0" i="0" u="none" strike="noStrike" cap="none">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2pPr>
            <a:lvl3pPr marR="0" lvl="2"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3pPr>
            <a:lvl4pPr marR="0" lvl="3"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4pPr>
            <a:lvl5pPr marR="0" lvl="4"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5pPr>
            <a:lvl6pPr marR="0" lvl="5"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6pPr>
            <a:lvl7pPr marR="0" lvl="6"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7pPr>
            <a:lvl8pPr marR="0" lvl="7"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8pPr>
            <a:lvl9pPr marR="0" lvl="8"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3" name="Google Shape;13;p13"/>
          <p:cNvSpPr txBox="1">
            <a:spLocks noGrp="1"/>
          </p:cNvSpPr>
          <p:nvPr>
            <p:ph type="ftr" idx="11"/>
          </p:nvPr>
        </p:nvSpPr>
        <p:spPr>
          <a:xfrm>
            <a:off x="5364480" y="6400904"/>
            <a:ext cx="1463040" cy="246888"/>
          </a:xfrm>
          <a:prstGeom prst="rect">
            <a:avLst/>
          </a:prstGeom>
          <a:noFill/>
          <a:ln>
            <a:noFill/>
          </a:ln>
        </p:spPr>
        <p:txBody>
          <a:bodyPr spcFirstLastPara="1" wrap="square" lIns="0" tIns="45700" rIns="0" bIns="45700" anchor="ctr" anchorCtr="0">
            <a:noAutofit/>
          </a:bodyPr>
          <a:lstStyle>
            <a:lvl1pPr marR="0" lvl="0" algn="ctr" rtl="0">
              <a:spcBef>
                <a:spcPts val="0"/>
              </a:spcBef>
              <a:spcAft>
                <a:spcPts val="0"/>
              </a:spcAft>
              <a:buSzPts val="1400"/>
              <a:buNone/>
              <a:defRPr sz="1000" b="0" i="0" u="none" strike="noStrike" cap="none">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2pPr>
            <a:lvl3pPr marR="0" lvl="2"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3pPr>
            <a:lvl4pPr marR="0" lvl="3"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4pPr>
            <a:lvl5pPr marR="0" lvl="4"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5pPr>
            <a:lvl6pPr marR="0" lvl="5"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6pPr>
            <a:lvl7pPr marR="0" lvl="6"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7pPr>
            <a:lvl8pPr marR="0" lvl="7"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8pPr>
            <a:lvl9pPr marR="0" lvl="8"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4" name="Google Shape;14;p13"/>
          <p:cNvSpPr txBox="1">
            <a:spLocks noGrp="1"/>
          </p:cNvSpPr>
          <p:nvPr>
            <p:ph type="sldNum" idx="12"/>
          </p:nvPr>
        </p:nvSpPr>
        <p:spPr>
          <a:xfrm>
            <a:off x="838200" y="6400904"/>
            <a:ext cx="365760" cy="246888"/>
          </a:xfrm>
          <a:prstGeom prst="rect">
            <a:avLst/>
          </a:prstGeom>
          <a:noFill/>
          <a:ln>
            <a:noFill/>
          </a:ln>
        </p:spPr>
        <p:txBody>
          <a:bodyPr spcFirstLastPara="1" wrap="square" lIns="0" tIns="45700" rIns="0" bIns="45700" anchor="ctr" anchorCtr="0">
            <a:noAutofit/>
          </a:bodyPr>
          <a:lstStyle>
            <a:lvl1pPr marL="0" marR="0" lvl="0" indent="0" algn="ctr" rtl="0">
              <a:spcBef>
                <a:spcPts val="0"/>
              </a:spcBef>
              <a:buNone/>
              <a:defRPr sz="1000" b="0" i="0" u="none" strike="noStrike" cap="none">
                <a:solidFill>
                  <a:schemeClr val="dk1"/>
                </a:solidFill>
                <a:latin typeface="Century Gothic"/>
                <a:ea typeface="Century Gothic"/>
                <a:cs typeface="Century Gothic"/>
                <a:sym typeface="Century Gothic"/>
              </a:defRPr>
            </a:lvl1pPr>
            <a:lvl2pPr marL="0" marR="0" lvl="1" indent="0" algn="ctr" rtl="0">
              <a:spcBef>
                <a:spcPts val="0"/>
              </a:spcBef>
              <a:buNone/>
              <a:defRPr sz="1000" b="0" i="0" u="none" strike="noStrike" cap="none">
                <a:solidFill>
                  <a:schemeClr val="dk1"/>
                </a:solidFill>
                <a:latin typeface="Century Gothic"/>
                <a:ea typeface="Century Gothic"/>
                <a:cs typeface="Century Gothic"/>
                <a:sym typeface="Century Gothic"/>
              </a:defRPr>
            </a:lvl2pPr>
            <a:lvl3pPr marL="0" marR="0" lvl="2" indent="0" algn="ctr" rtl="0">
              <a:spcBef>
                <a:spcPts val="0"/>
              </a:spcBef>
              <a:buNone/>
              <a:defRPr sz="1000" b="0" i="0" u="none" strike="noStrike" cap="none">
                <a:solidFill>
                  <a:schemeClr val="dk1"/>
                </a:solidFill>
                <a:latin typeface="Century Gothic"/>
                <a:ea typeface="Century Gothic"/>
                <a:cs typeface="Century Gothic"/>
                <a:sym typeface="Century Gothic"/>
              </a:defRPr>
            </a:lvl3pPr>
            <a:lvl4pPr marL="0" marR="0" lvl="3" indent="0" algn="ctr" rtl="0">
              <a:spcBef>
                <a:spcPts val="0"/>
              </a:spcBef>
              <a:buNone/>
              <a:defRPr sz="1000" b="0" i="0" u="none" strike="noStrike" cap="none">
                <a:solidFill>
                  <a:schemeClr val="dk1"/>
                </a:solidFill>
                <a:latin typeface="Century Gothic"/>
                <a:ea typeface="Century Gothic"/>
                <a:cs typeface="Century Gothic"/>
                <a:sym typeface="Century Gothic"/>
              </a:defRPr>
            </a:lvl4pPr>
            <a:lvl5pPr marL="0" marR="0" lvl="4" indent="0" algn="ctr" rtl="0">
              <a:spcBef>
                <a:spcPts val="0"/>
              </a:spcBef>
              <a:buNone/>
              <a:defRPr sz="1000" b="0" i="0" u="none" strike="noStrike" cap="none">
                <a:solidFill>
                  <a:schemeClr val="dk1"/>
                </a:solidFill>
                <a:latin typeface="Century Gothic"/>
                <a:ea typeface="Century Gothic"/>
                <a:cs typeface="Century Gothic"/>
                <a:sym typeface="Century Gothic"/>
              </a:defRPr>
            </a:lvl5pPr>
            <a:lvl6pPr marL="0" marR="0" lvl="5" indent="0" algn="ctr" rtl="0">
              <a:spcBef>
                <a:spcPts val="0"/>
              </a:spcBef>
              <a:buNone/>
              <a:defRPr sz="1000" b="0" i="0" u="none" strike="noStrike" cap="none">
                <a:solidFill>
                  <a:schemeClr val="dk1"/>
                </a:solidFill>
                <a:latin typeface="Century Gothic"/>
                <a:ea typeface="Century Gothic"/>
                <a:cs typeface="Century Gothic"/>
                <a:sym typeface="Century Gothic"/>
              </a:defRPr>
            </a:lvl6pPr>
            <a:lvl7pPr marL="0" marR="0" lvl="6" indent="0" algn="ctr" rtl="0">
              <a:spcBef>
                <a:spcPts val="0"/>
              </a:spcBef>
              <a:buNone/>
              <a:defRPr sz="1000" b="0" i="0" u="none" strike="noStrike" cap="none">
                <a:solidFill>
                  <a:schemeClr val="dk1"/>
                </a:solidFill>
                <a:latin typeface="Century Gothic"/>
                <a:ea typeface="Century Gothic"/>
                <a:cs typeface="Century Gothic"/>
                <a:sym typeface="Century Gothic"/>
              </a:defRPr>
            </a:lvl7pPr>
            <a:lvl8pPr marL="0" marR="0" lvl="7" indent="0" algn="ctr" rtl="0">
              <a:spcBef>
                <a:spcPts val="0"/>
              </a:spcBef>
              <a:buNone/>
              <a:defRPr sz="1000" b="0" i="0" u="none" strike="noStrike" cap="none">
                <a:solidFill>
                  <a:schemeClr val="dk1"/>
                </a:solidFill>
                <a:latin typeface="Century Gothic"/>
                <a:ea typeface="Century Gothic"/>
                <a:cs typeface="Century Gothic"/>
                <a:sym typeface="Century Gothic"/>
              </a:defRPr>
            </a:lvl8pPr>
            <a:lvl9pPr marL="0" marR="0" lvl="8" indent="0" algn="ctr" rtl="0">
              <a:spcBef>
                <a:spcPts val="0"/>
              </a:spcBef>
              <a:buNone/>
              <a:defRPr sz="1000" b="0" i="0" u="none" strike="noStrike" cap="none">
                <a:solidFill>
                  <a:schemeClr val="dk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cxnSp>
        <p:nvCxnSpPr>
          <p:cNvPr id="15" name="Google Shape;15;p13"/>
          <p:cNvCxnSpPr/>
          <p:nvPr/>
        </p:nvCxnSpPr>
        <p:spPr>
          <a:xfrm>
            <a:off x="0" y="6535885"/>
            <a:ext cx="838200" cy="0"/>
          </a:xfrm>
          <a:prstGeom prst="straightConnector1">
            <a:avLst/>
          </a:prstGeom>
          <a:noFill/>
          <a:ln w="12700" cap="flat" cmpd="sng">
            <a:solidFill>
              <a:schemeClr val="dk1"/>
            </a:solidFill>
            <a:prstDash val="solid"/>
            <a:miter lim="800000"/>
            <a:headEnd type="none" w="sm" len="sm"/>
            <a:tailEnd type="none" w="sm" len="sm"/>
          </a:ln>
        </p:spPr>
      </p:cxnSp>
      <p:cxnSp>
        <p:nvCxnSpPr>
          <p:cNvPr id="16" name="Google Shape;16;p13"/>
          <p:cNvCxnSpPr/>
          <p:nvPr/>
        </p:nvCxnSpPr>
        <p:spPr>
          <a:xfrm>
            <a:off x="1205025" y="6535885"/>
            <a:ext cx="4160520" cy="0"/>
          </a:xfrm>
          <a:prstGeom prst="straightConnector1">
            <a:avLst/>
          </a:prstGeom>
          <a:noFill/>
          <a:ln w="12700" cap="flat" cmpd="sng">
            <a:solidFill>
              <a:schemeClr val="dk1"/>
            </a:solidFill>
            <a:prstDash val="solid"/>
            <a:miter lim="800000"/>
            <a:headEnd type="none" w="sm" len="sm"/>
            <a:tailEnd type="none" w="sm" len="sm"/>
          </a:ln>
        </p:spPr>
      </p:cxnSp>
      <p:cxnSp>
        <p:nvCxnSpPr>
          <p:cNvPr id="17" name="Google Shape;17;p13"/>
          <p:cNvCxnSpPr/>
          <p:nvPr/>
        </p:nvCxnSpPr>
        <p:spPr>
          <a:xfrm>
            <a:off x="6802120" y="6528812"/>
            <a:ext cx="3840480" cy="0"/>
          </a:xfrm>
          <a:prstGeom prst="straightConnector1">
            <a:avLst/>
          </a:prstGeom>
          <a:noFill/>
          <a:ln w="12700" cap="flat" cmpd="sng">
            <a:solidFill>
              <a:schemeClr val="dk1"/>
            </a:solidFill>
            <a:prstDash val="solid"/>
            <a:miter lim="800000"/>
            <a:headEnd type="none" w="sm" len="sm"/>
            <a:tailEnd type="none" w="sm" len="sm"/>
          </a:ln>
        </p:spPr>
      </p:cxnSp>
      <p:cxnSp>
        <p:nvCxnSpPr>
          <p:cNvPr id="18" name="Google Shape;18;p13"/>
          <p:cNvCxnSpPr/>
          <p:nvPr/>
        </p:nvCxnSpPr>
        <p:spPr>
          <a:xfrm>
            <a:off x="11276341" y="6528816"/>
            <a:ext cx="914400" cy="0"/>
          </a:xfrm>
          <a:prstGeom prst="straightConnector1">
            <a:avLst/>
          </a:prstGeom>
          <a:noFill/>
          <a:ln w="12700" cap="flat" cmpd="sng">
            <a:solidFill>
              <a:schemeClr val="dk1"/>
            </a:solidFill>
            <a:prstDash val="solid"/>
            <a:miter lim="8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1" r:id="rId2"/>
    <p:sldLayoutId id="2147483653"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9.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sv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svg"/></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1"/>
          <p:cNvSpPr/>
          <p:nvPr/>
        </p:nvSpPr>
        <p:spPr>
          <a:xfrm>
            <a:off x="882649" y="818147"/>
            <a:ext cx="10157527" cy="4914763"/>
          </a:xfrm>
          <a:prstGeom prst="rect">
            <a:avLst/>
          </a:prstGeom>
          <a:solidFill>
            <a:srgbClr val="FFFFFF"/>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Light"/>
              <a:ea typeface="Open Sans Light"/>
              <a:cs typeface="Open Sans Light"/>
              <a:sym typeface="Open Sans Light"/>
            </a:endParaRPr>
          </a:p>
        </p:txBody>
      </p:sp>
      <p:sp>
        <p:nvSpPr>
          <p:cNvPr id="250" name="Google Shape;250;p1"/>
          <p:cNvSpPr txBox="1">
            <a:spLocks noGrp="1"/>
          </p:cNvSpPr>
          <p:nvPr>
            <p:ph type="ctrTitle"/>
          </p:nvPr>
        </p:nvSpPr>
        <p:spPr>
          <a:xfrm>
            <a:off x="1222248" y="1184293"/>
            <a:ext cx="4873752" cy="1775334"/>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6000"/>
              <a:buFont typeface="Century Gothic"/>
              <a:buNone/>
            </a:pPr>
            <a:r>
              <a:rPr lang="en-US" dirty="0"/>
              <a:t>ECHO</a:t>
            </a:r>
            <a:br>
              <a:rPr lang="en-US" dirty="0"/>
            </a:br>
            <a:r>
              <a:rPr lang="en-US" dirty="0"/>
              <a:t>INSIGHTS</a:t>
            </a:r>
            <a:endParaRPr dirty="0"/>
          </a:p>
        </p:txBody>
      </p:sp>
      <p:sp>
        <p:nvSpPr>
          <p:cNvPr id="251" name="Google Shape;251;p1"/>
          <p:cNvSpPr/>
          <p:nvPr/>
        </p:nvSpPr>
        <p:spPr>
          <a:xfrm>
            <a:off x="2489200" y="5101974"/>
            <a:ext cx="2971800" cy="630936"/>
          </a:xfrm>
          <a:prstGeom prst="roundRect">
            <a:avLst>
              <a:gd name="adj" fmla="val 16667"/>
            </a:avLst>
          </a:prstGeom>
          <a:solidFill>
            <a:srgbClr val="FFFFFF"/>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Light"/>
              <a:ea typeface="Open Sans Light"/>
              <a:cs typeface="Open Sans Light"/>
              <a:sym typeface="Open Sans Light"/>
            </a:endParaRPr>
          </a:p>
        </p:txBody>
      </p:sp>
      <p:sp>
        <p:nvSpPr>
          <p:cNvPr id="252" name="Google Shape;252;p1"/>
          <p:cNvSpPr/>
          <p:nvPr/>
        </p:nvSpPr>
        <p:spPr>
          <a:xfrm>
            <a:off x="1562100" y="3837248"/>
            <a:ext cx="2616200" cy="1395151"/>
          </a:xfrm>
          <a:prstGeom prst="roundRect">
            <a:avLst>
              <a:gd name="adj" fmla="val 16667"/>
            </a:avLst>
          </a:prstGeom>
          <a:solidFill>
            <a:srgbClr val="FFFFFF"/>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Light"/>
              <a:ea typeface="Open Sans Light"/>
              <a:cs typeface="Open Sans Light"/>
              <a:sym typeface="Open Sans Light"/>
            </a:endParaRPr>
          </a:p>
        </p:txBody>
      </p:sp>
      <p:sp>
        <p:nvSpPr>
          <p:cNvPr id="253" name="Google Shape;253;p1"/>
          <p:cNvSpPr/>
          <p:nvPr/>
        </p:nvSpPr>
        <p:spPr>
          <a:xfrm>
            <a:off x="1562100" y="4608604"/>
            <a:ext cx="2971800" cy="630936"/>
          </a:xfrm>
          <a:prstGeom prst="roundRect">
            <a:avLst>
              <a:gd name="adj" fmla="val 16667"/>
            </a:avLst>
          </a:prstGeom>
          <a:solidFill>
            <a:srgbClr val="FFFFFF"/>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Light"/>
              <a:ea typeface="Open Sans Light"/>
              <a:cs typeface="Open Sans Light"/>
              <a:sym typeface="Open Sans Light"/>
            </a:endParaRPr>
          </a:p>
        </p:txBody>
      </p:sp>
      <p:sp>
        <p:nvSpPr>
          <p:cNvPr id="254" name="Google Shape;254;p1"/>
          <p:cNvSpPr txBox="1">
            <a:spLocks noGrp="1"/>
          </p:cNvSpPr>
          <p:nvPr>
            <p:ph type="subTitle" idx="1"/>
          </p:nvPr>
        </p:nvSpPr>
        <p:spPr>
          <a:xfrm>
            <a:off x="1032876" y="2959627"/>
            <a:ext cx="4873752" cy="630936"/>
          </a:xfrm>
          <a:prstGeom prst="rect">
            <a:avLst/>
          </a:prstGeom>
          <a:noFill/>
          <a:ln>
            <a:noFill/>
          </a:ln>
        </p:spPr>
        <p:txBody>
          <a:bodyPr spcFirstLastPara="1" wrap="square" lIns="91425" tIns="45700" rIns="91425" bIns="45700" anchor="t" anchorCtr="0">
            <a:noAutofit/>
          </a:bodyPr>
          <a:lstStyle/>
          <a:p>
            <a:pPr marL="54864" lvl="0" indent="0" algn="l" rtl="0">
              <a:lnSpc>
                <a:spcPct val="120000"/>
              </a:lnSpc>
              <a:spcBef>
                <a:spcPts val="0"/>
              </a:spcBef>
              <a:spcAft>
                <a:spcPts val="0"/>
              </a:spcAft>
              <a:buClr>
                <a:schemeClr val="dk1"/>
              </a:buClr>
              <a:buSzPts val="2000"/>
              <a:buNone/>
            </a:pPr>
            <a:r>
              <a:rPr lang="en-US" dirty="0"/>
              <a:t>    </a:t>
            </a:r>
            <a:r>
              <a:rPr lang="en-US" dirty="0">
                <a:latin typeface="Arial"/>
                <a:ea typeface="Arial"/>
                <a:cs typeface="Arial"/>
                <a:sym typeface="Arial"/>
              </a:rPr>
              <a:t>YouTube Sentiment Analysis Tool</a:t>
            </a:r>
            <a:endParaRPr dirty="0"/>
          </a:p>
          <a:p>
            <a:pPr marL="54864" lvl="0" indent="0" algn="l" rtl="0">
              <a:lnSpc>
                <a:spcPct val="120000"/>
              </a:lnSpc>
              <a:spcBef>
                <a:spcPts val="0"/>
              </a:spcBef>
              <a:spcAft>
                <a:spcPts val="0"/>
              </a:spcAft>
              <a:buClr>
                <a:schemeClr val="dk1"/>
              </a:buClr>
              <a:buSzPts val="2000"/>
              <a:buNone/>
            </a:pPr>
            <a:endParaRPr dirty="0"/>
          </a:p>
          <a:p>
            <a:pPr marL="54864" lvl="0" indent="0" algn="l" rtl="0">
              <a:lnSpc>
                <a:spcPct val="120000"/>
              </a:lnSpc>
              <a:spcBef>
                <a:spcPts val="0"/>
              </a:spcBef>
              <a:spcAft>
                <a:spcPts val="0"/>
              </a:spcAft>
              <a:buClr>
                <a:schemeClr val="dk1"/>
              </a:buClr>
              <a:buSzPts val="2000"/>
              <a:buNone/>
            </a:pPr>
            <a:endParaRPr lang="en-US" dirty="0"/>
          </a:p>
          <a:p>
            <a:pPr marL="54864" lvl="0" indent="0" algn="l" rtl="0">
              <a:lnSpc>
                <a:spcPct val="120000"/>
              </a:lnSpc>
              <a:spcBef>
                <a:spcPts val="0"/>
              </a:spcBef>
              <a:spcAft>
                <a:spcPts val="0"/>
              </a:spcAft>
              <a:buClr>
                <a:schemeClr val="dk1"/>
              </a:buClr>
              <a:buSzPts val="2000"/>
              <a:buNone/>
            </a:pPr>
            <a:endParaRPr dirty="0"/>
          </a:p>
          <a:p>
            <a:pPr marL="54864" indent="0"/>
            <a:endParaRPr lang="en-US" dirty="0"/>
          </a:p>
          <a:p>
            <a:pPr marL="54864" indent="0"/>
            <a:r>
              <a:rPr lang="en-US" dirty="0"/>
              <a:t>Senthilnaathan K               210701238</a:t>
            </a:r>
            <a:endParaRPr dirty="0"/>
          </a:p>
          <a:p>
            <a:pPr marL="54864" lvl="0" indent="0" algn="l" rtl="0">
              <a:lnSpc>
                <a:spcPct val="120000"/>
              </a:lnSpc>
              <a:spcBef>
                <a:spcPts val="0"/>
              </a:spcBef>
              <a:spcAft>
                <a:spcPts val="0"/>
              </a:spcAft>
              <a:buClr>
                <a:schemeClr val="dk1"/>
              </a:buClr>
              <a:buSzPts val="2000"/>
              <a:buNone/>
            </a:pPr>
            <a:r>
              <a:rPr lang="en-US" dirty="0"/>
              <a:t>Sharan </a:t>
            </a:r>
            <a:r>
              <a:rPr lang="en-US" dirty="0" err="1"/>
              <a:t>Adhitya</a:t>
            </a:r>
            <a:r>
              <a:rPr lang="en-US" dirty="0"/>
              <a:t> C D           210701241</a:t>
            </a:r>
            <a:endParaRPr dirty="0"/>
          </a:p>
          <a:p>
            <a:pPr marL="54864" lvl="0" indent="0" algn="l" rtl="0">
              <a:lnSpc>
                <a:spcPct val="120000"/>
              </a:lnSpc>
              <a:spcBef>
                <a:spcPts val="0"/>
              </a:spcBef>
              <a:spcAft>
                <a:spcPts val="0"/>
              </a:spcAft>
              <a:buClr>
                <a:schemeClr val="dk1"/>
              </a:buClr>
              <a:buSzPts val="2000"/>
              <a:buNone/>
            </a:pPr>
            <a:endParaRPr dirty="0"/>
          </a:p>
        </p:txBody>
      </p:sp>
      <p:pic>
        <p:nvPicPr>
          <p:cNvPr id="2054" name="Picture 6" descr="Youtube Logo Sitio Web - Imagen gratis en Pixabay - Pixabay">
            <a:extLst>
              <a:ext uri="{FF2B5EF4-FFF2-40B4-BE49-F238E27FC236}">
                <a16:creationId xmlns:a16="http://schemas.microsoft.com/office/drawing/2014/main" id="{D9D73540-12EF-DAC8-89BE-50AB55DD23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1201" y="599296"/>
            <a:ext cx="5074411" cy="507441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9"/>
          <p:cNvSpPr txBox="1">
            <a:spLocks noGrp="1"/>
          </p:cNvSpPr>
          <p:nvPr>
            <p:ph type="title"/>
          </p:nvPr>
        </p:nvSpPr>
        <p:spPr>
          <a:xfrm>
            <a:off x="2523428" y="393311"/>
            <a:ext cx="9912096" cy="101498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5000"/>
              <a:buFont typeface="Century Gothic"/>
              <a:buNone/>
            </a:pPr>
            <a:r>
              <a:rPr lang="en-US" sz="5000" dirty="0"/>
              <a:t>Output Screenshots</a:t>
            </a:r>
            <a:endParaRPr sz="5000" dirty="0"/>
          </a:p>
        </p:txBody>
      </p:sp>
      <p:sp>
        <p:nvSpPr>
          <p:cNvPr id="346" name="Google Shape;346;p9"/>
          <p:cNvSpPr txBox="1">
            <a:spLocks noGrp="1"/>
          </p:cNvSpPr>
          <p:nvPr>
            <p:ph type="sldNum" idx="12"/>
          </p:nvPr>
        </p:nvSpPr>
        <p:spPr>
          <a:prstGeom prst="rect">
            <a:avLst/>
          </a:prstGeom>
          <a:noFill/>
          <a:ln>
            <a:noFill/>
          </a:ln>
        </p:spPr>
        <p:txBody>
          <a:bodyPr spcFirstLastPara="1" wrap="square" lIns="0" tIns="45700" rIns="0" bIns="45700" anchor="ctr" anchorCtr="0">
            <a:noAutofit/>
          </a:bodyPr>
          <a:lstStyle/>
          <a:p>
            <a:pPr marL="0" lvl="0" indent="0" algn="ctr" rtl="0">
              <a:spcBef>
                <a:spcPts val="0"/>
              </a:spcBef>
              <a:spcAft>
                <a:spcPts val="0"/>
              </a:spcAft>
              <a:buNone/>
            </a:pPr>
            <a:fld id="{00000000-1234-1234-1234-123412341234}" type="slidenum">
              <a:rPr lang="en-US"/>
              <a:t>10</a:t>
            </a:fld>
            <a:endParaRPr/>
          </a:p>
        </p:txBody>
      </p:sp>
      <p:sp>
        <p:nvSpPr>
          <p:cNvPr id="9" name="Google Shape;344;p9">
            <a:extLst>
              <a:ext uri="{FF2B5EF4-FFF2-40B4-BE49-F238E27FC236}">
                <a16:creationId xmlns:a16="http://schemas.microsoft.com/office/drawing/2014/main" id="{647B3E5F-99E5-EE68-1225-987DD9554008}"/>
              </a:ext>
            </a:extLst>
          </p:cNvPr>
          <p:cNvSpPr txBox="1">
            <a:spLocks/>
          </p:cNvSpPr>
          <p:nvPr/>
        </p:nvSpPr>
        <p:spPr>
          <a:xfrm>
            <a:off x="777729" y="4668102"/>
            <a:ext cx="5260873" cy="89316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entury Gothic"/>
              <a:buNone/>
              <a:defRPr sz="60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lnSpc>
                <a:spcPct val="90000"/>
              </a:lnSpc>
              <a:buSzPts val="5000"/>
            </a:pPr>
            <a:r>
              <a:rPr lang="en-US" sz="2400" dirty="0"/>
              <a:t>Displays translated comments</a:t>
            </a:r>
          </a:p>
        </p:txBody>
      </p:sp>
      <p:sp>
        <p:nvSpPr>
          <p:cNvPr id="10" name="Google Shape;344;p9">
            <a:extLst>
              <a:ext uri="{FF2B5EF4-FFF2-40B4-BE49-F238E27FC236}">
                <a16:creationId xmlns:a16="http://schemas.microsoft.com/office/drawing/2014/main" id="{536EE697-A357-0940-8D0B-C6264094183E}"/>
              </a:ext>
            </a:extLst>
          </p:cNvPr>
          <p:cNvSpPr txBox="1">
            <a:spLocks/>
          </p:cNvSpPr>
          <p:nvPr/>
        </p:nvSpPr>
        <p:spPr>
          <a:xfrm>
            <a:off x="6596743" y="4668102"/>
            <a:ext cx="4817527" cy="89316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entury Gothic"/>
              <a:buNone/>
              <a:defRPr sz="60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lnSpc>
                <a:spcPct val="90000"/>
              </a:lnSpc>
              <a:buSzPts val="5000"/>
            </a:pPr>
            <a:r>
              <a:rPr lang="en-US" sz="2400" dirty="0"/>
              <a:t>Sentimental Distribution Graph</a:t>
            </a:r>
          </a:p>
        </p:txBody>
      </p:sp>
      <p:pic>
        <p:nvPicPr>
          <p:cNvPr id="3" name="Image 12">
            <a:extLst>
              <a:ext uri="{FF2B5EF4-FFF2-40B4-BE49-F238E27FC236}">
                <a16:creationId xmlns:a16="http://schemas.microsoft.com/office/drawing/2014/main" id="{6C7CB3A6-F21D-B3B9-E25F-B02F5A4E68BF}"/>
              </a:ext>
            </a:extLst>
          </p:cNvPr>
          <p:cNvPicPr>
            <a:picLocks/>
          </p:cNvPicPr>
          <p:nvPr/>
        </p:nvPicPr>
        <p:blipFill>
          <a:blip r:embed="rId3" cstate="print"/>
          <a:stretch>
            <a:fillRect/>
          </a:stretch>
        </p:blipFill>
        <p:spPr>
          <a:xfrm>
            <a:off x="469587" y="1901458"/>
            <a:ext cx="5338044" cy="2273481"/>
          </a:xfrm>
          <a:prstGeom prst="rect">
            <a:avLst/>
          </a:prstGeom>
        </p:spPr>
      </p:pic>
      <p:pic>
        <p:nvPicPr>
          <p:cNvPr id="4" name="Image 15">
            <a:extLst>
              <a:ext uri="{FF2B5EF4-FFF2-40B4-BE49-F238E27FC236}">
                <a16:creationId xmlns:a16="http://schemas.microsoft.com/office/drawing/2014/main" id="{2AECDA01-1E0C-2F4E-F3CF-27ABFA07B6B7}"/>
              </a:ext>
            </a:extLst>
          </p:cNvPr>
          <p:cNvPicPr>
            <a:picLocks/>
          </p:cNvPicPr>
          <p:nvPr/>
        </p:nvPicPr>
        <p:blipFill>
          <a:blip r:embed="rId4" cstate="print"/>
          <a:stretch>
            <a:fillRect/>
          </a:stretch>
        </p:blipFill>
        <p:spPr>
          <a:xfrm>
            <a:off x="6384371" y="1901458"/>
            <a:ext cx="5407931" cy="2273481"/>
          </a:xfrm>
          <a:prstGeom prst="rect">
            <a:avLst/>
          </a:prstGeom>
        </p:spPr>
      </p:pic>
    </p:spTree>
    <p:extLst>
      <p:ext uri="{BB962C8B-B14F-4D97-AF65-F5344CB8AC3E}">
        <p14:creationId xmlns:p14="http://schemas.microsoft.com/office/powerpoint/2010/main" val="26839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9"/>
          <p:cNvSpPr txBox="1">
            <a:spLocks noGrp="1"/>
          </p:cNvSpPr>
          <p:nvPr>
            <p:ph type="title"/>
          </p:nvPr>
        </p:nvSpPr>
        <p:spPr>
          <a:xfrm>
            <a:off x="2523428" y="393311"/>
            <a:ext cx="9912096" cy="101498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5000"/>
              <a:buFont typeface="Century Gothic"/>
              <a:buNone/>
            </a:pPr>
            <a:r>
              <a:rPr lang="en-US" sz="5000"/>
              <a:t>Output Screenshots</a:t>
            </a:r>
            <a:endParaRPr sz="5000" dirty="0"/>
          </a:p>
        </p:txBody>
      </p:sp>
      <p:sp>
        <p:nvSpPr>
          <p:cNvPr id="346" name="Google Shape;346;p9"/>
          <p:cNvSpPr txBox="1">
            <a:spLocks noGrp="1"/>
          </p:cNvSpPr>
          <p:nvPr>
            <p:ph type="sldNum" idx="12"/>
          </p:nvPr>
        </p:nvSpPr>
        <p:spPr>
          <a:prstGeom prst="rect">
            <a:avLst/>
          </a:prstGeom>
          <a:noFill/>
          <a:ln>
            <a:noFill/>
          </a:ln>
        </p:spPr>
        <p:txBody>
          <a:bodyPr spcFirstLastPara="1" wrap="square" lIns="0" tIns="45700" rIns="0" bIns="45700" anchor="ctr" anchorCtr="0">
            <a:noAutofit/>
          </a:bodyPr>
          <a:lstStyle/>
          <a:p>
            <a:pPr marL="0" lvl="0" indent="0" algn="ctr" rtl="0">
              <a:spcBef>
                <a:spcPts val="0"/>
              </a:spcBef>
              <a:spcAft>
                <a:spcPts val="0"/>
              </a:spcAft>
              <a:buNone/>
            </a:pPr>
            <a:fld id="{00000000-1234-1234-1234-123412341234}" type="slidenum">
              <a:rPr lang="en-US"/>
              <a:t>11</a:t>
            </a:fld>
            <a:endParaRPr/>
          </a:p>
        </p:txBody>
      </p:sp>
      <p:sp>
        <p:nvSpPr>
          <p:cNvPr id="9" name="Google Shape;344;p9">
            <a:extLst>
              <a:ext uri="{FF2B5EF4-FFF2-40B4-BE49-F238E27FC236}">
                <a16:creationId xmlns:a16="http://schemas.microsoft.com/office/drawing/2014/main" id="{647B3E5F-99E5-EE68-1225-987DD9554008}"/>
              </a:ext>
            </a:extLst>
          </p:cNvPr>
          <p:cNvSpPr txBox="1">
            <a:spLocks/>
          </p:cNvSpPr>
          <p:nvPr/>
        </p:nvSpPr>
        <p:spPr>
          <a:xfrm>
            <a:off x="599600" y="4421214"/>
            <a:ext cx="5260873" cy="89316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entury Gothic"/>
              <a:buNone/>
              <a:defRPr sz="60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lnSpc>
                <a:spcPct val="90000"/>
              </a:lnSpc>
              <a:buSzPts val="5000"/>
            </a:pPr>
            <a:r>
              <a:rPr lang="en-US" sz="2400" dirty="0"/>
              <a:t>Comments over time graph</a:t>
            </a:r>
          </a:p>
        </p:txBody>
      </p:sp>
      <p:sp>
        <p:nvSpPr>
          <p:cNvPr id="10" name="Google Shape;344;p9">
            <a:extLst>
              <a:ext uri="{FF2B5EF4-FFF2-40B4-BE49-F238E27FC236}">
                <a16:creationId xmlns:a16="http://schemas.microsoft.com/office/drawing/2014/main" id="{536EE697-A357-0940-8D0B-C6264094183E}"/>
              </a:ext>
            </a:extLst>
          </p:cNvPr>
          <p:cNvSpPr txBox="1">
            <a:spLocks/>
          </p:cNvSpPr>
          <p:nvPr/>
        </p:nvSpPr>
        <p:spPr>
          <a:xfrm>
            <a:off x="6679870" y="4495910"/>
            <a:ext cx="4817527" cy="89316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entury Gothic"/>
              <a:buNone/>
              <a:defRPr sz="60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lnSpc>
                <a:spcPct val="90000"/>
              </a:lnSpc>
              <a:buSzPts val="5000"/>
            </a:pPr>
            <a:r>
              <a:rPr lang="en-US" sz="2400" dirty="0"/>
              <a:t>Word count of comments</a:t>
            </a:r>
          </a:p>
        </p:txBody>
      </p:sp>
      <p:pic>
        <p:nvPicPr>
          <p:cNvPr id="2" name="Image 16">
            <a:extLst>
              <a:ext uri="{FF2B5EF4-FFF2-40B4-BE49-F238E27FC236}">
                <a16:creationId xmlns:a16="http://schemas.microsoft.com/office/drawing/2014/main" id="{AFEBE4A7-8B32-1433-888B-3B303F0BA493}"/>
              </a:ext>
            </a:extLst>
          </p:cNvPr>
          <p:cNvPicPr>
            <a:picLocks/>
          </p:cNvPicPr>
          <p:nvPr/>
        </p:nvPicPr>
        <p:blipFill>
          <a:blip r:embed="rId3" cstate="print"/>
          <a:stretch>
            <a:fillRect/>
          </a:stretch>
        </p:blipFill>
        <p:spPr>
          <a:xfrm>
            <a:off x="6395398" y="1820161"/>
            <a:ext cx="4975225" cy="2342140"/>
          </a:xfrm>
          <a:prstGeom prst="rect">
            <a:avLst/>
          </a:prstGeom>
        </p:spPr>
      </p:pic>
      <p:pic>
        <p:nvPicPr>
          <p:cNvPr id="5" name="Image 17">
            <a:extLst>
              <a:ext uri="{FF2B5EF4-FFF2-40B4-BE49-F238E27FC236}">
                <a16:creationId xmlns:a16="http://schemas.microsoft.com/office/drawing/2014/main" id="{7B83B48A-DADE-9FA7-3EA1-AFA30782DB70}"/>
              </a:ext>
            </a:extLst>
          </p:cNvPr>
          <p:cNvPicPr>
            <a:picLocks/>
          </p:cNvPicPr>
          <p:nvPr/>
        </p:nvPicPr>
        <p:blipFill>
          <a:blip r:embed="rId4" cstate="print"/>
          <a:stretch>
            <a:fillRect/>
          </a:stretch>
        </p:blipFill>
        <p:spPr>
          <a:xfrm>
            <a:off x="360147" y="1820161"/>
            <a:ext cx="5260873" cy="2342140"/>
          </a:xfrm>
          <a:prstGeom prst="rect">
            <a:avLst/>
          </a:prstGeom>
        </p:spPr>
      </p:pic>
    </p:spTree>
    <p:extLst>
      <p:ext uri="{BB962C8B-B14F-4D97-AF65-F5344CB8AC3E}">
        <p14:creationId xmlns:p14="http://schemas.microsoft.com/office/powerpoint/2010/main" val="3113804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795927D-C647-A9A0-309B-FAB0EA01B5F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12</a:t>
            </a:fld>
            <a:endParaRPr lang="en-US"/>
          </a:p>
        </p:txBody>
      </p:sp>
      <p:sp>
        <p:nvSpPr>
          <p:cNvPr id="7" name="Rectangle 6">
            <a:extLst>
              <a:ext uri="{FF2B5EF4-FFF2-40B4-BE49-F238E27FC236}">
                <a16:creationId xmlns:a16="http://schemas.microsoft.com/office/drawing/2014/main" id="{2FE6A81D-81F4-5AD2-94CF-4598AD622914}"/>
              </a:ext>
            </a:extLst>
          </p:cNvPr>
          <p:cNvSpPr/>
          <p:nvPr/>
        </p:nvSpPr>
        <p:spPr>
          <a:xfrm>
            <a:off x="963298" y="543645"/>
            <a:ext cx="10365762" cy="57707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a:t>
            </a:r>
          </a:p>
        </p:txBody>
      </p:sp>
      <p:sp>
        <p:nvSpPr>
          <p:cNvPr id="9" name="TextBox 8">
            <a:extLst>
              <a:ext uri="{FF2B5EF4-FFF2-40B4-BE49-F238E27FC236}">
                <a16:creationId xmlns:a16="http://schemas.microsoft.com/office/drawing/2014/main" id="{EDE285E7-61AA-0C4B-6797-96D7611E2B4A}"/>
              </a:ext>
            </a:extLst>
          </p:cNvPr>
          <p:cNvSpPr txBox="1"/>
          <p:nvPr/>
        </p:nvSpPr>
        <p:spPr>
          <a:xfrm>
            <a:off x="2160750" y="1278191"/>
            <a:ext cx="7722454" cy="2308324"/>
          </a:xfrm>
          <a:prstGeom prst="rect">
            <a:avLst/>
          </a:prstGeom>
          <a:noFill/>
        </p:spPr>
        <p:txBody>
          <a:bodyPr wrap="square">
            <a:spAutoFit/>
          </a:bodyPr>
          <a:lstStyle/>
          <a:p>
            <a:pPr algn="just"/>
            <a:endParaRPr lang="en-US" sz="1600" dirty="0">
              <a:solidFill>
                <a:schemeClr val="tx1"/>
              </a:solidFill>
              <a:latin typeface="Century Gothic" panose="020B0502020202020204" pitchFamily="34" charset="0"/>
            </a:endParaRPr>
          </a:p>
          <a:p>
            <a:pPr marL="285750" indent="-285750" algn="just">
              <a:buFont typeface="Arial" panose="020B0604020202020204" pitchFamily="34" charset="0"/>
              <a:buChar char="•"/>
            </a:pPr>
            <a:r>
              <a:rPr lang="en-US" sz="1600" dirty="0">
                <a:solidFill>
                  <a:schemeClr val="tx1"/>
                </a:solidFill>
                <a:latin typeface="Century Gothic" panose="020B0502020202020204" pitchFamily="34" charset="0"/>
              </a:rPr>
              <a:t>ECHO INSIGHTS helps researchers, marketers, and content creators understand audience emotions on YouTube through YouTube API and sentiment analysis.</a:t>
            </a:r>
          </a:p>
          <a:p>
            <a:pPr marL="285750" indent="-285750" algn="just">
              <a:buFont typeface="Arial" panose="020B0604020202020204" pitchFamily="34" charset="0"/>
              <a:buChar char="•"/>
            </a:pPr>
            <a:endParaRPr lang="en-US" sz="1600" dirty="0">
              <a:solidFill>
                <a:schemeClr val="tx1"/>
              </a:solidFill>
              <a:latin typeface="Century Gothic" panose="020B0502020202020204" pitchFamily="34" charset="0"/>
            </a:endParaRPr>
          </a:p>
          <a:p>
            <a:pPr marL="285750" indent="-285750" algn="just">
              <a:buFont typeface="Arial" panose="020B0604020202020204" pitchFamily="34" charset="0"/>
              <a:buChar char="•"/>
            </a:pPr>
            <a:r>
              <a:rPr lang="en-US" sz="1600" dirty="0">
                <a:solidFill>
                  <a:schemeClr val="tx1"/>
                </a:solidFill>
                <a:latin typeface="Century Gothic" panose="020B0502020202020204" pitchFamily="34" charset="0"/>
              </a:rPr>
              <a:t>Provides practical insights and interactive visualizations via a user-friendly </a:t>
            </a:r>
            <a:r>
              <a:rPr lang="en-US" sz="1600" dirty="0" err="1">
                <a:solidFill>
                  <a:schemeClr val="tx1"/>
                </a:solidFill>
                <a:latin typeface="Century Gothic" panose="020B0502020202020204" pitchFamily="34" charset="0"/>
              </a:rPr>
              <a:t>Streamlit</a:t>
            </a:r>
            <a:r>
              <a:rPr lang="en-US" sz="1600" dirty="0">
                <a:solidFill>
                  <a:schemeClr val="tx1"/>
                </a:solidFill>
                <a:latin typeface="Century Gothic" panose="020B0502020202020204" pitchFamily="34" charset="0"/>
              </a:rPr>
              <a:t> dashboard to optimize content strategies.</a:t>
            </a:r>
          </a:p>
          <a:p>
            <a:pPr marL="285750" indent="-285750" algn="just">
              <a:buFont typeface="Arial" panose="020B0604020202020204" pitchFamily="34" charset="0"/>
              <a:buChar char="•"/>
            </a:pPr>
            <a:endParaRPr lang="en-US" sz="1600" dirty="0">
              <a:solidFill>
                <a:schemeClr val="tx1"/>
              </a:solidFill>
              <a:latin typeface="Century Gothic" panose="020B0502020202020204" pitchFamily="34" charset="0"/>
            </a:endParaRPr>
          </a:p>
          <a:p>
            <a:pPr algn="just"/>
            <a:endParaRPr lang="en-US" sz="1600" dirty="0">
              <a:solidFill>
                <a:schemeClr val="tx1"/>
              </a:solidFill>
              <a:latin typeface="Century Gothic" panose="020B0502020202020204" pitchFamily="34" charset="0"/>
            </a:endParaRPr>
          </a:p>
        </p:txBody>
      </p:sp>
      <p:sp>
        <p:nvSpPr>
          <p:cNvPr id="11" name="TextBox 10">
            <a:extLst>
              <a:ext uri="{FF2B5EF4-FFF2-40B4-BE49-F238E27FC236}">
                <a16:creationId xmlns:a16="http://schemas.microsoft.com/office/drawing/2014/main" id="{BB85BFB6-C42C-7E46-F74B-92B26E55044F}"/>
              </a:ext>
            </a:extLst>
          </p:cNvPr>
          <p:cNvSpPr txBox="1"/>
          <p:nvPr/>
        </p:nvSpPr>
        <p:spPr>
          <a:xfrm>
            <a:off x="2160750" y="3917907"/>
            <a:ext cx="7722454" cy="2800767"/>
          </a:xfrm>
          <a:prstGeom prst="rect">
            <a:avLst/>
          </a:prstGeom>
          <a:noFill/>
        </p:spPr>
        <p:txBody>
          <a:bodyPr wrap="square">
            <a:spAutoFit/>
          </a:bodyPr>
          <a:lstStyle/>
          <a:p>
            <a:pPr marL="285750" indent="-285750" algn="just">
              <a:buFont typeface="Arial" panose="020B0604020202020204" pitchFamily="34" charset="0"/>
              <a:buChar char="•"/>
            </a:pPr>
            <a:r>
              <a:rPr lang="en-US" sz="1600" dirty="0">
                <a:solidFill>
                  <a:schemeClr val="tx1"/>
                </a:solidFill>
                <a:latin typeface="Century Gothic" panose="020B0502020202020204" pitchFamily="34" charset="0"/>
              </a:rPr>
              <a:t>Multi-Platform Support: Expand ECHO INSIGHTS to analyze sentiment on Facebook, Instagram, and Twitter for a comprehensive digital footprint.</a:t>
            </a:r>
          </a:p>
          <a:p>
            <a:pPr algn="just"/>
            <a:endParaRPr lang="en-US" sz="1600" dirty="0">
              <a:solidFill>
                <a:schemeClr val="tx1"/>
              </a:solidFill>
              <a:latin typeface="Century Gothic" panose="020B0502020202020204" pitchFamily="34" charset="0"/>
            </a:endParaRPr>
          </a:p>
          <a:p>
            <a:pPr marL="285750" indent="-285750" algn="just">
              <a:buFont typeface="Arial" panose="020B0604020202020204" pitchFamily="34" charset="0"/>
              <a:buChar char="•"/>
            </a:pPr>
            <a:r>
              <a:rPr lang="en-US" sz="1600" dirty="0">
                <a:solidFill>
                  <a:schemeClr val="tx1"/>
                </a:solidFill>
                <a:latin typeface="Century Gothic" panose="020B0502020202020204" pitchFamily="34" charset="0"/>
              </a:rPr>
              <a:t>Report Generation: Introduce customizable reporting options in formats like interactive dashboards, CSV files, and PDFs.</a:t>
            </a:r>
          </a:p>
          <a:p>
            <a:pPr algn="just"/>
            <a:r>
              <a:rPr lang="en-US" sz="1600" dirty="0">
                <a:solidFill>
                  <a:schemeClr val="tx1"/>
                </a:solidFill>
                <a:latin typeface="Century Gothic" panose="020B0502020202020204" pitchFamily="34" charset="0"/>
              </a:rPr>
              <a:t> </a:t>
            </a:r>
          </a:p>
          <a:p>
            <a:pPr marL="285750" indent="-285750" algn="just">
              <a:buFont typeface="Arial" panose="020B0604020202020204" pitchFamily="34" charset="0"/>
              <a:buChar char="•"/>
            </a:pPr>
            <a:r>
              <a:rPr lang="en-US" sz="1600" dirty="0">
                <a:solidFill>
                  <a:schemeClr val="tx1"/>
                </a:solidFill>
                <a:latin typeface="Century Gothic" panose="020B0502020202020204" pitchFamily="34" charset="0"/>
              </a:rPr>
              <a:t>Real time Analytics: Integrate tools to predict and fetch comments from live streams in YouTube</a:t>
            </a:r>
          </a:p>
          <a:p>
            <a:pPr marL="285750" indent="-285750" algn="just">
              <a:buFont typeface="Arial" panose="020B0604020202020204" pitchFamily="34" charset="0"/>
              <a:buChar char="•"/>
            </a:pPr>
            <a:endParaRPr lang="en-US" sz="1600" dirty="0">
              <a:solidFill>
                <a:schemeClr val="tx1"/>
              </a:solidFill>
              <a:latin typeface="Century Gothic" panose="020B0502020202020204" pitchFamily="34" charset="0"/>
            </a:endParaRPr>
          </a:p>
          <a:p>
            <a:pPr marL="285750" indent="-285750" algn="just">
              <a:buFont typeface="Arial" panose="020B0604020202020204" pitchFamily="34" charset="0"/>
              <a:buChar char="•"/>
            </a:pPr>
            <a:endParaRPr lang="en-US" sz="1600" dirty="0">
              <a:solidFill>
                <a:schemeClr val="tx1"/>
              </a:solidFill>
              <a:latin typeface="Century Gothic" panose="020B0502020202020204" pitchFamily="34" charset="0"/>
            </a:endParaRPr>
          </a:p>
          <a:p>
            <a:pPr algn="just"/>
            <a:endParaRPr lang="en-US" sz="1600" dirty="0">
              <a:solidFill>
                <a:schemeClr val="tx1"/>
              </a:solidFill>
              <a:latin typeface="Century Gothic" panose="020B0502020202020204" pitchFamily="34" charset="0"/>
            </a:endParaRPr>
          </a:p>
        </p:txBody>
      </p:sp>
      <p:sp>
        <p:nvSpPr>
          <p:cNvPr id="12" name="TextBox 11">
            <a:extLst>
              <a:ext uri="{FF2B5EF4-FFF2-40B4-BE49-F238E27FC236}">
                <a16:creationId xmlns:a16="http://schemas.microsoft.com/office/drawing/2014/main" id="{0254FE9C-23A9-E8B5-374D-A10766FBF9AB}"/>
              </a:ext>
            </a:extLst>
          </p:cNvPr>
          <p:cNvSpPr txBox="1"/>
          <p:nvPr/>
        </p:nvSpPr>
        <p:spPr>
          <a:xfrm>
            <a:off x="1944061" y="846915"/>
            <a:ext cx="4856308" cy="584775"/>
          </a:xfrm>
          <a:prstGeom prst="rect">
            <a:avLst/>
          </a:prstGeom>
          <a:noFill/>
        </p:spPr>
        <p:txBody>
          <a:bodyPr wrap="square">
            <a:spAutoFit/>
          </a:bodyPr>
          <a:lstStyle/>
          <a:p>
            <a:r>
              <a:rPr lang="en-US" sz="3200" b="1" dirty="0">
                <a:latin typeface="Century Gothic" panose="020B0502020202020204" pitchFamily="34" charset="0"/>
              </a:rPr>
              <a:t>CONCLUSION :</a:t>
            </a:r>
          </a:p>
        </p:txBody>
      </p:sp>
      <p:sp>
        <p:nvSpPr>
          <p:cNvPr id="14" name="TextBox 13">
            <a:extLst>
              <a:ext uri="{FF2B5EF4-FFF2-40B4-BE49-F238E27FC236}">
                <a16:creationId xmlns:a16="http://schemas.microsoft.com/office/drawing/2014/main" id="{2BEAA41B-C909-5BB3-702F-7BDC9F1B154C}"/>
              </a:ext>
            </a:extLst>
          </p:cNvPr>
          <p:cNvSpPr txBox="1"/>
          <p:nvPr/>
        </p:nvSpPr>
        <p:spPr>
          <a:xfrm>
            <a:off x="1944061" y="3140628"/>
            <a:ext cx="7062907" cy="584775"/>
          </a:xfrm>
          <a:prstGeom prst="rect">
            <a:avLst/>
          </a:prstGeom>
          <a:noFill/>
        </p:spPr>
        <p:txBody>
          <a:bodyPr wrap="square">
            <a:spAutoFit/>
          </a:bodyPr>
          <a:lstStyle/>
          <a:p>
            <a:r>
              <a:rPr lang="en-US" sz="3200" b="1" dirty="0">
                <a:latin typeface="Century Gothic" panose="020B0502020202020204" pitchFamily="34" charset="0"/>
              </a:rPr>
              <a:t>FUTURE ENHANCEMENT :</a:t>
            </a:r>
          </a:p>
        </p:txBody>
      </p:sp>
    </p:spTree>
    <p:extLst>
      <p:ext uri="{BB962C8B-B14F-4D97-AF65-F5344CB8AC3E}">
        <p14:creationId xmlns:p14="http://schemas.microsoft.com/office/powerpoint/2010/main" val="23099924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5"/>
          <p:cNvSpPr txBox="1">
            <a:spLocks noGrp="1"/>
          </p:cNvSpPr>
          <p:nvPr>
            <p:ph type="title"/>
          </p:nvPr>
        </p:nvSpPr>
        <p:spPr>
          <a:xfrm>
            <a:off x="1655045" y="803525"/>
            <a:ext cx="8974855" cy="4785791"/>
          </a:xfrm>
          <a:prstGeom prst="rect">
            <a:avLst/>
          </a:prstGeom>
          <a:noFill/>
          <a:ln>
            <a:noFill/>
          </a:ln>
        </p:spPr>
        <p:txBody>
          <a:bodyPr spcFirstLastPara="1" wrap="square" lIns="91425" tIns="45700" rIns="91425" bIns="45700" anchor="ctr" anchorCtr="0">
            <a:noAutofit/>
          </a:bodyPr>
          <a:lstStyle/>
          <a:p>
            <a:pPr lvl="0" rtl="0">
              <a:lnSpc>
                <a:spcPct val="90000"/>
              </a:lnSpc>
              <a:spcBef>
                <a:spcPts val="0"/>
              </a:spcBef>
              <a:spcAft>
                <a:spcPts val="0"/>
              </a:spcAft>
              <a:buClr>
                <a:schemeClr val="dk1"/>
              </a:buClr>
              <a:buSzPts val="2000"/>
            </a:pPr>
            <a:br>
              <a:rPr lang="en-US" sz="1600" dirty="0"/>
            </a:br>
            <a:br>
              <a:rPr lang="en-US" sz="1600" dirty="0"/>
            </a:br>
            <a:r>
              <a:rPr lang="en-US" sz="1600" dirty="0"/>
              <a:t>1. Singh, Ritika, and </a:t>
            </a:r>
            <a:r>
              <a:rPr lang="en-US" sz="1600" dirty="0" err="1"/>
              <a:t>Ayushka</a:t>
            </a:r>
            <a:r>
              <a:rPr lang="en-US" sz="1600" dirty="0"/>
              <a:t> Tiwari. "</a:t>
            </a:r>
            <a:r>
              <a:rPr lang="en-US" sz="1600" dirty="0" err="1"/>
              <a:t>Youtube</a:t>
            </a:r>
            <a:r>
              <a:rPr lang="en-US" sz="1600" dirty="0"/>
              <a:t> comments sentiment analysis." Int. J. Sci. </a:t>
            </a:r>
            <a:r>
              <a:rPr lang="en-US" sz="1600" dirty="0" err="1"/>
              <a:t>Res.Eng</a:t>
            </a:r>
            <a:r>
              <a:rPr lang="en-US" sz="1600" dirty="0"/>
              <a:t>. </a:t>
            </a:r>
            <a:r>
              <a:rPr lang="en-US" sz="1600" dirty="0" err="1"/>
              <a:t>Manag</a:t>
            </a:r>
            <a:r>
              <a:rPr lang="en-US" sz="1600" dirty="0"/>
              <a:t>.(IJSREM, no. May, p. 5, 2021,[Online].</a:t>
            </a:r>
            <a:br>
              <a:rPr lang="en-US" sz="1600" dirty="0"/>
            </a:br>
            <a:br>
              <a:rPr lang="en-US" sz="1600" dirty="0"/>
            </a:br>
            <a:r>
              <a:rPr lang="en-US" sz="1600" dirty="0"/>
              <a:t>2. Elbagir, Shihab, and Jing Yang. "Sentiment analysis on Twitter with Python’s natural</a:t>
            </a:r>
            <a:br>
              <a:rPr lang="en-US" sz="1600" dirty="0"/>
            </a:br>
            <a:r>
              <a:rPr lang="en-US" sz="1600" dirty="0"/>
              <a:t>language toolkit and VADER sentiment analyzer.“</a:t>
            </a:r>
            <a:br>
              <a:rPr lang="en-US" sz="1600" dirty="0"/>
            </a:br>
            <a:br>
              <a:rPr lang="en-US" sz="1600" dirty="0"/>
            </a:br>
            <a:r>
              <a:rPr lang="en-US" sz="1600" dirty="0"/>
              <a:t>3. Rana, Manish, and Mohammad </a:t>
            </a:r>
            <a:r>
              <a:rPr lang="en-US" sz="1600" dirty="0" err="1"/>
              <a:t>Atique</a:t>
            </a:r>
            <a:r>
              <a:rPr lang="en-US" sz="1600" dirty="0"/>
              <a:t>. "LANGUAGE TRANSLATION: ENHANCING BILINGUAL MACHINE TRANSLATION APPROACH USING PYTHON.</a:t>
            </a:r>
            <a:br>
              <a:rPr lang="en-US" sz="1600" dirty="0"/>
            </a:br>
            <a:br>
              <a:rPr lang="en-US" sz="1600" dirty="0"/>
            </a:br>
            <a:r>
              <a:rPr lang="en-US" sz="1600" dirty="0"/>
              <a:t>4. M. Khorasani, M. Abdou, and J. H. Fernández, Web Application Development with</a:t>
            </a:r>
            <a:br>
              <a:rPr lang="en-US" sz="1600" dirty="0"/>
            </a:br>
            <a:r>
              <a:rPr lang="en-US" sz="1600" dirty="0" err="1"/>
              <a:t>Streamlit</a:t>
            </a:r>
            <a:r>
              <a:rPr lang="en-US" sz="1600" dirty="0"/>
              <a:t>. </a:t>
            </a:r>
            <a:r>
              <a:rPr lang="en-US" sz="1600" dirty="0" err="1"/>
              <a:t>Apress</a:t>
            </a:r>
            <a:r>
              <a:rPr lang="en-US" sz="1600" dirty="0"/>
              <a:t>.</a:t>
            </a:r>
            <a:br>
              <a:rPr lang="en-US" sz="1600" dirty="0"/>
            </a:br>
            <a:br>
              <a:rPr lang="en-US" sz="1600" dirty="0"/>
            </a:br>
            <a:r>
              <a:rPr lang="en-US" sz="1600" dirty="0"/>
              <a:t>5. W. McKinney, Python for Data Analysis: Data Wrangling with Pandas, NumPy, and</a:t>
            </a:r>
            <a:br>
              <a:rPr lang="en-US" sz="1600" dirty="0"/>
            </a:br>
            <a:r>
              <a:rPr lang="en-US" sz="1600" dirty="0" err="1"/>
              <a:t>IPython</a:t>
            </a:r>
            <a:r>
              <a:rPr lang="en-US" sz="1600" dirty="0"/>
              <a:t>. “O’Reilly Media, Inc.,” 2012.</a:t>
            </a:r>
            <a:br>
              <a:rPr lang="en-US" sz="1600" dirty="0"/>
            </a:br>
            <a:br>
              <a:rPr lang="en-US" sz="1600" dirty="0"/>
            </a:br>
            <a:r>
              <a:rPr lang="en-US" sz="1600" dirty="0"/>
              <a:t>6. R. F. </a:t>
            </a:r>
            <a:r>
              <a:rPr lang="en-US" sz="1600" dirty="0" err="1"/>
              <a:t>Alhujaili</a:t>
            </a:r>
            <a:r>
              <a:rPr lang="en-US" sz="1600" dirty="0"/>
              <a:t> and W. M. S. </a:t>
            </a:r>
            <a:r>
              <a:rPr lang="en-US" sz="1600" dirty="0" err="1"/>
              <a:t>Yafooz</a:t>
            </a:r>
            <a:r>
              <a:rPr lang="en-US" sz="1600" dirty="0"/>
              <a:t>, “Sentiment Analysis for </a:t>
            </a:r>
            <a:r>
              <a:rPr lang="en-US" sz="1600" dirty="0" err="1"/>
              <a:t>Youtube</a:t>
            </a:r>
            <a:r>
              <a:rPr lang="en-US" sz="1600" dirty="0"/>
              <a:t> Videos with User</a:t>
            </a:r>
            <a:br>
              <a:rPr lang="en-US" sz="1600" dirty="0"/>
            </a:br>
            <a:r>
              <a:rPr lang="en-US" sz="1600" dirty="0"/>
              <a:t>Comments: Review,” in 2021 International Conference on Artificial Intelligence and</a:t>
            </a:r>
            <a:br>
              <a:rPr lang="en-US" sz="1600" dirty="0"/>
            </a:br>
            <a:r>
              <a:rPr lang="en-US" sz="1600" dirty="0"/>
              <a:t>Smart Systems (ICAIS), IEEE, Mar. 2021, pp. 814–820.</a:t>
            </a:r>
            <a:br>
              <a:rPr lang="en-US" sz="1600" dirty="0"/>
            </a:br>
            <a:endParaRPr lang="en-US" sz="1600" dirty="0"/>
          </a:p>
        </p:txBody>
      </p:sp>
      <p:sp>
        <p:nvSpPr>
          <p:cNvPr id="298" name="Google Shape;298;p5"/>
          <p:cNvSpPr txBox="1">
            <a:spLocks noGrp="1"/>
          </p:cNvSpPr>
          <p:nvPr>
            <p:ph type="body" idx="1"/>
          </p:nvPr>
        </p:nvSpPr>
        <p:spPr>
          <a:xfrm>
            <a:off x="1027875" y="809103"/>
            <a:ext cx="715866" cy="82831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2"/>
              </a:buClr>
              <a:buSzPts val="5400"/>
              <a:buNone/>
            </a:pPr>
            <a:r>
              <a:rPr lang="en-US" sz="5400" dirty="0"/>
              <a:t>“</a:t>
            </a:r>
            <a:endParaRPr dirty="0"/>
          </a:p>
        </p:txBody>
      </p:sp>
      <p:sp>
        <p:nvSpPr>
          <p:cNvPr id="299" name="Google Shape;299;p5"/>
          <p:cNvSpPr txBox="1">
            <a:spLocks noGrp="1"/>
          </p:cNvSpPr>
          <p:nvPr>
            <p:ph type="body" idx="3"/>
          </p:nvPr>
        </p:nvSpPr>
        <p:spPr>
          <a:xfrm>
            <a:off x="10454322" y="5243811"/>
            <a:ext cx="1798955" cy="20621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2"/>
              </a:buClr>
              <a:buSzPts val="5400"/>
              <a:buNone/>
            </a:pPr>
            <a:r>
              <a:rPr lang="en-US" sz="5400"/>
              <a:t>”</a:t>
            </a:r>
            <a:endParaRPr/>
          </a:p>
        </p:txBody>
      </p:sp>
      <p:sp>
        <p:nvSpPr>
          <p:cNvPr id="300" name="Google Shape;300;p5"/>
          <p:cNvSpPr txBox="1">
            <a:spLocks noGrp="1"/>
          </p:cNvSpPr>
          <p:nvPr>
            <p:ph type="sldNum" idx="12"/>
          </p:nvPr>
        </p:nvSpPr>
        <p:spPr>
          <a:xfrm>
            <a:off x="838200" y="6400904"/>
            <a:ext cx="365760" cy="246888"/>
          </a:xfrm>
          <a:prstGeom prst="rect">
            <a:avLst/>
          </a:prstGeom>
          <a:noFill/>
          <a:ln>
            <a:noFill/>
          </a:ln>
        </p:spPr>
        <p:txBody>
          <a:bodyPr spcFirstLastPara="1" wrap="square" lIns="0" tIns="45700" rIns="0" bIns="45700" anchor="ctr" anchorCtr="0">
            <a:noAutofit/>
          </a:bodyPr>
          <a:lstStyle/>
          <a:p>
            <a:pPr marL="0" lvl="0" indent="0" algn="ctr" rtl="0">
              <a:spcBef>
                <a:spcPts val="0"/>
              </a:spcBef>
              <a:spcAft>
                <a:spcPts val="0"/>
              </a:spcAft>
              <a:buNone/>
            </a:pPr>
            <a:fld id="{00000000-1234-1234-1234-123412341234}" type="slidenum">
              <a:rPr lang="en-US"/>
              <a:t>13</a:t>
            </a:fld>
            <a:endParaRPr/>
          </a:p>
        </p:txBody>
      </p:sp>
      <p:sp>
        <p:nvSpPr>
          <p:cNvPr id="2" name="Rectangle: Rounded Corners 1">
            <a:extLst>
              <a:ext uri="{FF2B5EF4-FFF2-40B4-BE49-F238E27FC236}">
                <a16:creationId xmlns:a16="http://schemas.microsoft.com/office/drawing/2014/main" id="{08FB98BB-AF63-1BAF-C211-CA60C202D405}"/>
              </a:ext>
            </a:extLst>
          </p:cNvPr>
          <p:cNvSpPr/>
          <p:nvPr/>
        </p:nvSpPr>
        <p:spPr>
          <a:xfrm>
            <a:off x="3924876" y="108402"/>
            <a:ext cx="3895025" cy="62080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9E67614-D85D-7C76-E96F-9F08D1D2246C}"/>
              </a:ext>
            </a:extLst>
          </p:cNvPr>
          <p:cNvSpPr txBox="1"/>
          <p:nvPr/>
        </p:nvSpPr>
        <p:spPr>
          <a:xfrm>
            <a:off x="4231789" y="34084"/>
            <a:ext cx="3728421" cy="769441"/>
          </a:xfrm>
          <a:prstGeom prst="rect">
            <a:avLst/>
          </a:prstGeom>
          <a:noFill/>
        </p:spPr>
        <p:txBody>
          <a:bodyPr wrap="square">
            <a:spAutoFit/>
          </a:bodyPr>
          <a:lstStyle/>
          <a:p>
            <a:r>
              <a:rPr lang="en-US" sz="4400" dirty="0">
                <a:latin typeface="Century Gothic" panose="020B0502020202020204" pitchFamily="34" charset="0"/>
              </a:rPr>
              <a:t>REFERENCE</a:t>
            </a:r>
          </a:p>
        </p:txBody>
      </p:sp>
    </p:spTree>
    <p:extLst>
      <p:ext uri="{BB962C8B-B14F-4D97-AF65-F5344CB8AC3E}">
        <p14:creationId xmlns:p14="http://schemas.microsoft.com/office/powerpoint/2010/main" val="2110463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2"/>
          <p:cNvSpPr txBox="1">
            <a:spLocks noGrp="1"/>
          </p:cNvSpPr>
          <p:nvPr>
            <p:ph type="ctrTitle"/>
          </p:nvPr>
        </p:nvSpPr>
        <p:spPr>
          <a:xfrm>
            <a:off x="1527048" y="1901952"/>
            <a:ext cx="4873752" cy="170992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6000"/>
              <a:buFont typeface="Century Gothic"/>
              <a:buNone/>
            </a:pPr>
            <a:r>
              <a:rPr lang="en-US">
                <a:solidFill>
                  <a:schemeClr val="lt1"/>
                </a:solidFill>
              </a:rPr>
              <a:t>Thank you</a:t>
            </a:r>
            <a:endParaRPr/>
          </a:p>
        </p:txBody>
      </p:sp>
      <p:sp>
        <p:nvSpPr>
          <p:cNvPr id="373" name="Google Shape;373;p12"/>
          <p:cNvSpPr txBox="1">
            <a:spLocks noGrp="1"/>
          </p:cNvSpPr>
          <p:nvPr>
            <p:ph type="subTitle" idx="1"/>
          </p:nvPr>
        </p:nvSpPr>
        <p:spPr>
          <a:xfrm>
            <a:off x="1527048" y="3108960"/>
            <a:ext cx="3913632" cy="188366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600"/>
              <a:buNone/>
            </a:pPr>
            <a:endParaRPr/>
          </a:p>
          <a:p>
            <a:pPr marL="0" lvl="0" indent="0" algn="l" rtl="0">
              <a:lnSpc>
                <a:spcPct val="100000"/>
              </a:lnSpc>
              <a:spcBef>
                <a:spcPts val="1000"/>
              </a:spcBef>
              <a:spcAft>
                <a:spcPts val="0"/>
              </a:spcAft>
              <a:buClr>
                <a:schemeClr val="dk1"/>
              </a:buClr>
              <a:buSzPts val="1600"/>
              <a:buNone/>
            </a:pPr>
            <a:endParaRPr/>
          </a:p>
        </p:txBody>
      </p:sp>
      <p:pic>
        <p:nvPicPr>
          <p:cNvPr id="374" name="Google Shape;374;p12"/>
          <p:cNvPicPr preferRelativeResize="0"/>
          <p:nvPr/>
        </p:nvPicPr>
        <p:blipFill rotWithShape="1">
          <a:blip r:embed="rId3">
            <a:alphaModFix/>
          </a:blip>
          <a:srcRect/>
          <a:stretch/>
        </p:blipFill>
        <p:spPr>
          <a:xfrm>
            <a:off x="1103406" y="1034185"/>
            <a:ext cx="9709905" cy="4441582"/>
          </a:xfrm>
          <a:prstGeom prst="rect">
            <a:avLst/>
          </a:prstGeom>
          <a:noFill/>
          <a:ln>
            <a:noFill/>
          </a:ln>
        </p:spPr>
      </p:pic>
      <p:sp>
        <p:nvSpPr>
          <p:cNvPr id="375" name="Google Shape;375;p12"/>
          <p:cNvSpPr/>
          <p:nvPr/>
        </p:nvSpPr>
        <p:spPr>
          <a:xfrm>
            <a:off x="4093535" y="3806456"/>
            <a:ext cx="3913632" cy="318977"/>
          </a:xfrm>
          <a:prstGeom prst="rect">
            <a:avLst/>
          </a:prstGeom>
          <a:solidFill>
            <a:srgbClr val="FCFC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
          <p:cNvSpPr txBox="1">
            <a:spLocks noGrp="1"/>
          </p:cNvSpPr>
          <p:nvPr>
            <p:ph type="title"/>
          </p:nvPr>
        </p:nvSpPr>
        <p:spPr>
          <a:xfrm>
            <a:off x="1127706" y="1095659"/>
            <a:ext cx="2812427" cy="71845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4800"/>
              <a:buFont typeface="Century Gothic"/>
              <a:buNone/>
            </a:pPr>
            <a:r>
              <a:rPr lang="en-US" sz="4800" dirty="0"/>
              <a:t>Abstract</a:t>
            </a:r>
            <a:endParaRPr dirty="0"/>
          </a:p>
        </p:txBody>
      </p:sp>
      <p:sp>
        <p:nvSpPr>
          <p:cNvPr id="279" name="Google Shape;279;p3"/>
          <p:cNvSpPr txBox="1">
            <a:spLocks noGrp="1"/>
          </p:cNvSpPr>
          <p:nvPr>
            <p:ph type="sldNum" idx="12"/>
          </p:nvPr>
        </p:nvSpPr>
        <p:spPr>
          <a:xfrm>
            <a:off x="3962400" y="6400904"/>
            <a:ext cx="365760" cy="246888"/>
          </a:xfrm>
          <a:prstGeom prst="rect">
            <a:avLst/>
          </a:prstGeom>
          <a:noFill/>
          <a:ln>
            <a:noFill/>
          </a:ln>
        </p:spPr>
        <p:txBody>
          <a:bodyPr spcFirstLastPara="1" wrap="square" lIns="0" tIns="45700" rIns="0" bIns="45700" anchor="ctr" anchorCtr="0">
            <a:noAutofit/>
          </a:bodyPr>
          <a:lstStyle/>
          <a:p>
            <a:pPr marL="0" lvl="0" indent="0" algn="ctr" rtl="0">
              <a:spcBef>
                <a:spcPts val="0"/>
              </a:spcBef>
              <a:spcAft>
                <a:spcPts val="0"/>
              </a:spcAft>
              <a:buNone/>
            </a:pPr>
            <a:fld id="{00000000-1234-1234-1234-123412341234}" type="slidenum">
              <a:rPr lang="en-US"/>
              <a:t>2</a:t>
            </a:fld>
            <a:endParaRPr/>
          </a:p>
        </p:txBody>
      </p:sp>
      <p:sp>
        <p:nvSpPr>
          <p:cNvPr id="280" name="Google Shape;280;p3" descr="X Logo, symbol, meaning, history, PNG, brand"/>
          <p:cNvSpPr/>
          <p:nvPr/>
        </p:nvSpPr>
        <p:spPr>
          <a:xfrm>
            <a:off x="5943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Light"/>
              <a:ea typeface="Open Sans Light"/>
              <a:cs typeface="Open Sans Light"/>
              <a:sym typeface="Open Sans Light"/>
            </a:endParaRPr>
          </a:p>
        </p:txBody>
      </p:sp>
      <p:sp>
        <p:nvSpPr>
          <p:cNvPr id="281" name="Google Shape;281;p3"/>
          <p:cNvSpPr/>
          <p:nvPr/>
        </p:nvSpPr>
        <p:spPr>
          <a:xfrm>
            <a:off x="7543799" y="785020"/>
            <a:ext cx="2180771" cy="5056980"/>
          </a:xfrm>
          <a:prstGeom prst="rect">
            <a:avLst/>
          </a:prstGeom>
          <a:solidFill>
            <a:schemeClr val="accent1"/>
          </a:solidFill>
          <a:ln w="2857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sp>
        <p:nvSpPr>
          <p:cNvPr id="282" name="Google Shape;282;p3"/>
          <p:cNvSpPr/>
          <p:nvPr/>
        </p:nvSpPr>
        <p:spPr>
          <a:xfrm>
            <a:off x="7511154" y="784288"/>
            <a:ext cx="99061" cy="5039518"/>
          </a:xfrm>
          <a:prstGeom prst="rect">
            <a:avLst/>
          </a:prstGeom>
          <a:solidFill>
            <a:srgbClr val="F3EBE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pic>
        <p:nvPicPr>
          <p:cNvPr id="283" name="Google Shape;283;p3"/>
          <p:cNvPicPr preferRelativeResize="0">
            <a:picLocks noGrp="1"/>
          </p:cNvPicPr>
          <p:nvPr>
            <p:ph type="body" idx="1"/>
          </p:nvPr>
        </p:nvPicPr>
        <p:blipFill rotWithShape="1">
          <a:blip r:embed="rId3">
            <a:alphaModFix/>
          </a:blip>
          <a:srcRect/>
          <a:stretch/>
        </p:blipFill>
        <p:spPr>
          <a:xfrm>
            <a:off x="8485818" y="988234"/>
            <a:ext cx="956492" cy="807569"/>
          </a:xfrm>
          <a:prstGeom prst="rect">
            <a:avLst/>
          </a:prstGeom>
          <a:noFill/>
          <a:ln>
            <a:noFill/>
          </a:ln>
        </p:spPr>
      </p:pic>
      <p:cxnSp>
        <p:nvCxnSpPr>
          <p:cNvPr id="284" name="Google Shape;284;p3"/>
          <p:cNvCxnSpPr/>
          <p:nvPr/>
        </p:nvCxnSpPr>
        <p:spPr>
          <a:xfrm>
            <a:off x="7393781" y="785020"/>
            <a:ext cx="283369" cy="0"/>
          </a:xfrm>
          <a:prstGeom prst="straightConnector1">
            <a:avLst/>
          </a:prstGeom>
          <a:noFill/>
          <a:ln w="9525" cap="flat" cmpd="sng">
            <a:solidFill>
              <a:schemeClr val="dk1"/>
            </a:solidFill>
            <a:prstDash val="solid"/>
            <a:miter lim="800000"/>
            <a:headEnd type="none" w="sm" len="sm"/>
            <a:tailEnd type="none" w="sm" len="sm"/>
          </a:ln>
        </p:spPr>
      </p:cxnSp>
      <p:cxnSp>
        <p:nvCxnSpPr>
          <p:cNvPr id="285" name="Google Shape;285;p3"/>
          <p:cNvCxnSpPr/>
          <p:nvPr/>
        </p:nvCxnSpPr>
        <p:spPr>
          <a:xfrm>
            <a:off x="7410449" y="785020"/>
            <a:ext cx="283369" cy="0"/>
          </a:xfrm>
          <a:prstGeom prst="straightConnector1">
            <a:avLst/>
          </a:prstGeom>
          <a:noFill/>
          <a:ln w="9525" cap="flat" cmpd="sng">
            <a:solidFill>
              <a:schemeClr val="dk1"/>
            </a:solidFill>
            <a:prstDash val="solid"/>
            <a:miter lim="800000"/>
            <a:headEnd type="none" w="sm" len="sm"/>
            <a:tailEnd type="none" w="sm" len="sm"/>
          </a:ln>
        </p:spPr>
      </p:cxnSp>
      <p:sp>
        <p:nvSpPr>
          <p:cNvPr id="286" name="Google Shape;286;p3"/>
          <p:cNvSpPr txBox="1"/>
          <p:nvPr/>
        </p:nvSpPr>
        <p:spPr>
          <a:xfrm>
            <a:off x="1201343" y="1842482"/>
            <a:ext cx="7762721" cy="347783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lang="en-US" sz="2000" dirty="0">
              <a:solidFill>
                <a:schemeClr val="dk1"/>
              </a:solidFill>
              <a:latin typeface="Open Sans Light"/>
              <a:ea typeface="Open Sans Light"/>
              <a:cs typeface="Open Sans Light"/>
              <a:sym typeface="Open Sans Light"/>
            </a:endParaRPr>
          </a:p>
          <a:p>
            <a:pPr marL="0" marR="0" lvl="0" indent="0" algn="just" rtl="0">
              <a:spcBef>
                <a:spcPts val="0"/>
              </a:spcBef>
              <a:spcAft>
                <a:spcPts val="0"/>
              </a:spcAft>
              <a:buNone/>
            </a:pPr>
            <a:r>
              <a:rPr lang="en-US" sz="2000" dirty="0">
                <a:solidFill>
                  <a:schemeClr val="dk1"/>
                </a:solidFill>
                <a:latin typeface="Open Sans Light"/>
                <a:ea typeface="Open Sans Light"/>
                <a:cs typeface="Open Sans Light"/>
                <a:sym typeface="Open Sans Light"/>
              </a:rPr>
              <a:t>ECHO INSIGHTS utilizes YouTube API V3 and Vader models for sentiment analysis. It translates comments with Google Translate and presents results in a </a:t>
            </a:r>
            <a:r>
              <a:rPr lang="en-US" sz="2000" dirty="0" err="1">
                <a:solidFill>
                  <a:schemeClr val="dk1"/>
                </a:solidFill>
                <a:latin typeface="Open Sans Light"/>
                <a:ea typeface="Open Sans Light"/>
                <a:cs typeface="Open Sans Light"/>
                <a:sym typeface="Open Sans Light"/>
              </a:rPr>
              <a:t>Streamlit</a:t>
            </a:r>
            <a:r>
              <a:rPr lang="en-US" sz="2000" dirty="0">
                <a:solidFill>
                  <a:schemeClr val="dk1"/>
                </a:solidFill>
                <a:latin typeface="Open Sans Light"/>
                <a:ea typeface="Open Sans Light"/>
                <a:cs typeface="Open Sans Light"/>
                <a:sym typeface="Open Sans Light"/>
              </a:rPr>
              <a:t> dashboard. </a:t>
            </a:r>
          </a:p>
          <a:p>
            <a:pPr marL="0" marR="0" lvl="0" indent="0" algn="just" rtl="0">
              <a:spcBef>
                <a:spcPts val="0"/>
              </a:spcBef>
              <a:spcAft>
                <a:spcPts val="0"/>
              </a:spcAft>
              <a:buNone/>
            </a:pPr>
            <a:endParaRPr lang="en-US" sz="2000" dirty="0">
              <a:solidFill>
                <a:schemeClr val="dk1"/>
              </a:solidFill>
              <a:latin typeface="Open Sans Light"/>
              <a:ea typeface="Open Sans Light"/>
              <a:cs typeface="Open Sans Light"/>
              <a:sym typeface="Open Sans Light"/>
            </a:endParaRPr>
          </a:p>
          <a:p>
            <a:pPr marL="0" marR="0" lvl="0" indent="0" algn="just" rtl="0">
              <a:spcBef>
                <a:spcPts val="0"/>
              </a:spcBef>
              <a:spcAft>
                <a:spcPts val="0"/>
              </a:spcAft>
              <a:buNone/>
            </a:pPr>
            <a:r>
              <a:rPr lang="en-US" sz="2000" dirty="0">
                <a:solidFill>
                  <a:schemeClr val="dk1"/>
                </a:solidFill>
                <a:latin typeface="Open Sans Light"/>
                <a:ea typeface="Open Sans Light"/>
                <a:cs typeface="Open Sans Light"/>
                <a:sym typeface="Open Sans Light"/>
              </a:rPr>
              <a:t>The dashboard visualizes sentiment patterns, including overall sentiment scores. A word cloud highlights prevalent topics within comments. </a:t>
            </a:r>
          </a:p>
          <a:p>
            <a:pPr marL="0" marR="0" lvl="0" indent="0" algn="just" rtl="0">
              <a:spcBef>
                <a:spcPts val="0"/>
              </a:spcBef>
              <a:spcAft>
                <a:spcPts val="0"/>
              </a:spcAft>
              <a:buNone/>
            </a:pPr>
            <a:endParaRPr lang="en-US" sz="2000" dirty="0">
              <a:solidFill>
                <a:schemeClr val="dk1"/>
              </a:solidFill>
              <a:latin typeface="Open Sans Light"/>
              <a:ea typeface="Open Sans Light"/>
              <a:cs typeface="Open Sans Light"/>
              <a:sym typeface="Open Sans Light"/>
            </a:endParaRPr>
          </a:p>
          <a:p>
            <a:pPr marL="0" marR="0" lvl="0" indent="0" algn="just" rtl="0">
              <a:spcBef>
                <a:spcPts val="0"/>
              </a:spcBef>
              <a:spcAft>
                <a:spcPts val="0"/>
              </a:spcAft>
              <a:buNone/>
            </a:pPr>
            <a:r>
              <a:rPr lang="en-US" sz="2000" dirty="0">
                <a:solidFill>
                  <a:schemeClr val="dk1"/>
                </a:solidFill>
                <a:latin typeface="Open Sans Light"/>
                <a:ea typeface="Open Sans Light"/>
                <a:cs typeface="Open Sans Light"/>
                <a:sym typeface="Open Sans Light"/>
              </a:rPr>
              <a:t>ECHO INSIGHTS empowers content creators with actionable insights for optimized content strategy and audience engagement.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5"/>
          <p:cNvSpPr txBox="1">
            <a:spLocks noGrp="1"/>
          </p:cNvSpPr>
          <p:nvPr>
            <p:ph type="title"/>
          </p:nvPr>
        </p:nvSpPr>
        <p:spPr>
          <a:xfrm>
            <a:off x="1203960" y="1637414"/>
            <a:ext cx="9383197" cy="4185807"/>
          </a:xfrm>
          <a:prstGeom prst="rect">
            <a:avLst/>
          </a:prstGeom>
          <a:noFill/>
          <a:ln>
            <a:noFill/>
          </a:ln>
        </p:spPr>
        <p:txBody>
          <a:bodyPr spcFirstLastPara="1" wrap="square" lIns="91425" tIns="45700" rIns="91425" bIns="45700" anchor="ctr" anchorCtr="0">
            <a:noAutofit/>
          </a:bodyPr>
          <a:lstStyle/>
          <a:p>
            <a:pPr lvl="0" rtl="0">
              <a:lnSpc>
                <a:spcPct val="150000"/>
              </a:lnSpc>
              <a:spcBef>
                <a:spcPts val="0"/>
              </a:spcBef>
              <a:spcAft>
                <a:spcPts val="0"/>
              </a:spcAft>
              <a:buClr>
                <a:schemeClr val="dk1"/>
              </a:buClr>
              <a:buSzPts val="2000"/>
            </a:pPr>
            <a:r>
              <a:rPr lang="en-US" sz="20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ECHO INSIGHTS is an advanced social media analytics tool tailored for YouTube. It utilizes cutting-edge technology, including the YouTube API and sentiment analysis algorithms, to extract and analyze audience interactions. </a:t>
            </a:r>
            <a:br>
              <a:rPr lang="en-US" sz="20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br>
            <a:br>
              <a:rPr lang="en-US" sz="20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br>
            <a:r>
              <a:rPr lang="en-US" sz="20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The platform offers intuitive data visualization through </a:t>
            </a:r>
            <a:r>
              <a:rPr lang="en-US" sz="2000" dirty="0" err="1">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Streamlit</a:t>
            </a:r>
            <a:r>
              <a:rPr lang="en-US" sz="20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 allowing users to identify popular topics and sentiment patterns from comments. With comprehensive sentiment analysis results content creators, marketers, and researchers can make decisions to optimize their YouTube content strategies.</a:t>
            </a:r>
          </a:p>
        </p:txBody>
      </p:sp>
      <p:sp>
        <p:nvSpPr>
          <p:cNvPr id="300" name="Google Shape;300;p5"/>
          <p:cNvSpPr txBox="1">
            <a:spLocks noGrp="1"/>
          </p:cNvSpPr>
          <p:nvPr>
            <p:ph type="sldNum" idx="12"/>
          </p:nvPr>
        </p:nvSpPr>
        <p:spPr>
          <a:xfrm>
            <a:off x="838200" y="6400904"/>
            <a:ext cx="365760" cy="246888"/>
          </a:xfrm>
          <a:prstGeom prst="rect">
            <a:avLst/>
          </a:prstGeom>
          <a:noFill/>
          <a:ln>
            <a:noFill/>
          </a:ln>
        </p:spPr>
        <p:txBody>
          <a:bodyPr spcFirstLastPara="1" wrap="square" lIns="0" tIns="45700" rIns="0" bIns="45700" anchor="ctr" anchorCtr="0">
            <a:noAutofit/>
          </a:bodyPr>
          <a:lstStyle/>
          <a:p>
            <a:pPr marL="0" lvl="0" indent="0" algn="ctr" rtl="0">
              <a:spcBef>
                <a:spcPts val="0"/>
              </a:spcBef>
              <a:spcAft>
                <a:spcPts val="0"/>
              </a:spcAft>
              <a:buNone/>
            </a:pPr>
            <a:fld id="{00000000-1234-1234-1234-123412341234}" type="slidenum">
              <a:rPr lang="en-US"/>
              <a:t>3</a:t>
            </a:fld>
            <a:endParaRPr/>
          </a:p>
        </p:txBody>
      </p:sp>
      <p:sp>
        <p:nvSpPr>
          <p:cNvPr id="2" name="TextBox 1">
            <a:extLst>
              <a:ext uri="{FF2B5EF4-FFF2-40B4-BE49-F238E27FC236}">
                <a16:creationId xmlns:a16="http://schemas.microsoft.com/office/drawing/2014/main" id="{F07A38EA-6648-3A93-60BF-9141039F8118}"/>
              </a:ext>
            </a:extLst>
          </p:cNvPr>
          <p:cNvSpPr txBox="1"/>
          <p:nvPr/>
        </p:nvSpPr>
        <p:spPr>
          <a:xfrm>
            <a:off x="1604843" y="1059731"/>
            <a:ext cx="3329758" cy="584775"/>
          </a:xfrm>
          <a:prstGeom prst="rect">
            <a:avLst/>
          </a:prstGeom>
          <a:noFill/>
        </p:spPr>
        <p:txBody>
          <a:bodyPr wrap="none" rtlCol="0">
            <a:spAutoFit/>
          </a:bodyPr>
          <a:lstStyle/>
          <a:p>
            <a:r>
              <a:rPr lang="en-IN" sz="3200" b="1" dirty="0"/>
              <a:t>INTRODUCTION</a:t>
            </a:r>
          </a:p>
        </p:txBody>
      </p:sp>
    </p:spTree>
    <p:extLst>
      <p:ext uri="{BB962C8B-B14F-4D97-AF65-F5344CB8AC3E}">
        <p14:creationId xmlns:p14="http://schemas.microsoft.com/office/powerpoint/2010/main" val="2613445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7"/>
          <p:cNvSpPr txBox="1">
            <a:spLocks noGrp="1"/>
          </p:cNvSpPr>
          <p:nvPr>
            <p:ph type="title"/>
          </p:nvPr>
        </p:nvSpPr>
        <p:spPr>
          <a:xfrm>
            <a:off x="425869" y="400096"/>
            <a:ext cx="11117755" cy="1014984"/>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4400"/>
              <a:buFont typeface="Century Gothic"/>
              <a:buNone/>
            </a:pPr>
            <a:r>
              <a:rPr lang="en-US" sz="4800" dirty="0"/>
              <a:t>EXISTING SYSTEM</a:t>
            </a:r>
            <a:endParaRPr sz="4800" dirty="0"/>
          </a:p>
        </p:txBody>
      </p:sp>
      <p:sp>
        <p:nvSpPr>
          <p:cNvPr id="321" name="Google Shape;321;p7"/>
          <p:cNvSpPr txBox="1">
            <a:spLocks noGrp="1"/>
          </p:cNvSpPr>
          <p:nvPr>
            <p:ph type="body" idx="1"/>
          </p:nvPr>
        </p:nvSpPr>
        <p:spPr>
          <a:xfrm>
            <a:off x="707136" y="1835096"/>
            <a:ext cx="7899654" cy="3826838"/>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chemeClr val="dk1"/>
              </a:buClr>
              <a:buSzPts val="2800"/>
              <a:buChar char="•"/>
            </a:pPr>
            <a:r>
              <a:rPr lang="en-US" sz="2400" dirty="0">
                <a:latin typeface="Open Sans Light" panose="020B0306030504020204" pitchFamily="34" charset="0"/>
                <a:ea typeface="Open Sans Light" panose="020B0306030504020204" pitchFamily="34" charset="0"/>
                <a:cs typeface="Open Sans Light" panose="020B0306030504020204" pitchFamily="34" charset="0"/>
              </a:rPr>
              <a:t>Currently, analyzing sentiments and extracting meaningful insights from YouTube comments require manual effort, often limited by language barriers when dealing with diverse global audiences. </a:t>
            </a:r>
          </a:p>
          <a:p>
            <a:pPr marL="228600" lvl="0" indent="-228600" algn="just" rtl="0">
              <a:lnSpc>
                <a:spcPct val="90000"/>
              </a:lnSpc>
              <a:spcBef>
                <a:spcPts val="0"/>
              </a:spcBef>
              <a:spcAft>
                <a:spcPts val="0"/>
              </a:spcAft>
              <a:buClr>
                <a:schemeClr val="dk1"/>
              </a:buClr>
              <a:buSzPts val="2800"/>
              <a:buChar char="•"/>
            </a:pPr>
            <a:endParaRPr lang="en-US" sz="2400" dirty="0">
              <a:latin typeface="Open Sans Light" panose="020B0306030504020204" pitchFamily="34" charset="0"/>
              <a:ea typeface="Open Sans Light" panose="020B0306030504020204" pitchFamily="34" charset="0"/>
              <a:cs typeface="Open Sans Light" panose="020B0306030504020204" pitchFamily="34" charset="0"/>
            </a:endParaRPr>
          </a:p>
          <a:p>
            <a:pPr marL="228600" lvl="0" indent="-228600" algn="just" rtl="0">
              <a:lnSpc>
                <a:spcPct val="90000"/>
              </a:lnSpc>
              <a:spcBef>
                <a:spcPts val="0"/>
              </a:spcBef>
              <a:spcAft>
                <a:spcPts val="0"/>
              </a:spcAft>
              <a:buClr>
                <a:schemeClr val="dk1"/>
              </a:buClr>
              <a:buSzPts val="2800"/>
              <a:buChar char="•"/>
            </a:pPr>
            <a:r>
              <a:rPr lang="en-US" sz="2400" dirty="0">
                <a:latin typeface="Open Sans Light" panose="020B0306030504020204" pitchFamily="34" charset="0"/>
                <a:ea typeface="Open Sans Light" panose="020B0306030504020204" pitchFamily="34" charset="0"/>
                <a:cs typeface="Open Sans Light" panose="020B0306030504020204" pitchFamily="34" charset="0"/>
              </a:rPr>
              <a:t>Users typically have to sift through large volumes of comments without automated translation and sentiment analysis tools. </a:t>
            </a:r>
          </a:p>
          <a:p>
            <a:pPr marL="228600" lvl="0" indent="-228600" algn="just" rtl="0">
              <a:lnSpc>
                <a:spcPct val="90000"/>
              </a:lnSpc>
              <a:spcBef>
                <a:spcPts val="0"/>
              </a:spcBef>
              <a:spcAft>
                <a:spcPts val="0"/>
              </a:spcAft>
              <a:buClr>
                <a:schemeClr val="dk1"/>
              </a:buClr>
              <a:buSzPts val="2800"/>
              <a:buChar char="•"/>
            </a:pPr>
            <a:endParaRPr lang="en-US" sz="2400" dirty="0">
              <a:latin typeface="Open Sans Light" panose="020B0306030504020204" pitchFamily="34" charset="0"/>
              <a:ea typeface="Open Sans Light" panose="020B0306030504020204" pitchFamily="34" charset="0"/>
              <a:cs typeface="Open Sans Light" panose="020B0306030504020204" pitchFamily="34" charset="0"/>
            </a:endParaRPr>
          </a:p>
          <a:p>
            <a:pPr marL="228600" lvl="0" indent="-228600" algn="just" rtl="0">
              <a:lnSpc>
                <a:spcPct val="90000"/>
              </a:lnSpc>
              <a:spcBef>
                <a:spcPts val="0"/>
              </a:spcBef>
              <a:spcAft>
                <a:spcPts val="0"/>
              </a:spcAft>
              <a:buClr>
                <a:schemeClr val="dk1"/>
              </a:buClr>
              <a:buSzPts val="2800"/>
              <a:buChar char="•"/>
            </a:pPr>
            <a:r>
              <a:rPr lang="en-US" sz="2400" dirty="0">
                <a:latin typeface="Open Sans Light" panose="020B0306030504020204" pitchFamily="34" charset="0"/>
                <a:ea typeface="Open Sans Light" panose="020B0306030504020204" pitchFamily="34" charset="0"/>
                <a:cs typeface="Open Sans Light" panose="020B0306030504020204" pitchFamily="34" charset="0"/>
              </a:rPr>
              <a:t>This manual process is time-consuming, prone to errors, and lacks a streamlined visualization mechanism for efficient interpretation.</a:t>
            </a:r>
            <a:endParaRPr sz="2400" dirty="0">
              <a:latin typeface="Open Sans Light" panose="020B0306030504020204" pitchFamily="34" charset="0"/>
              <a:ea typeface="Open Sans Light" panose="020B0306030504020204" pitchFamily="34" charset="0"/>
              <a:cs typeface="Open Sans Light" panose="020B0306030504020204" pitchFamily="34" charset="0"/>
            </a:endParaRPr>
          </a:p>
          <a:p>
            <a:pPr marL="0" lvl="0" indent="0" algn="just" rtl="0">
              <a:lnSpc>
                <a:spcPct val="90000"/>
              </a:lnSpc>
              <a:spcBef>
                <a:spcPts val="1000"/>
              </a:spcBef>
              <a:spcAft>
                <a:spcPts val="0"/>
              </a:spcAft>
              <a:buClr>
                <a:schemeClr val="dk1"/>
              </a:buClr>
              <a:buSzPts val="2800"/>
              <a:buNone/>
            </a:pPr>
            <a:r>
              <a:rPr lang="en-US" b="1" dirty="0"/>
              <a:t>   </a:t>
            </a:r>
            <a:endParaRPr dirty="0"/>
          </a:p>
        </p:txBody>
      </p:sp>
      <p:sp>
        <p:nvSpPr>
          <p:cNvPr id="322" name="Google Shape;322;p7"/>
          <p:cNvSpPr txBox="1">
            <a:spLocks noGrp="1"/>
          </p:cNvSpPr>
          <p:nvPr>
            <p:ph type="sldNum" idx="12"/>
          </p:nvPr>
        </p:nvSpPr>
        <p:spPr>
          <a:xfrm>
            <a:off x="838200" y="6400904"/>
            <a:ext cx="365760" cy="246888"/>
          </a:xfrm>
          <a:prstGeom prst="rect">
            <a:avLst/>
          </a:prstGeom>
          <a:noFill/>
          <a:ln>
            <a:noFill/>
          </a:ln>
        </p:spPr>
        <p:txBody>
          <a:bodyPr spcFirstLastPara="1" wrap="square" lIns="0" tIns="45700" rIns="0" bIns="45700" anchor="ctr" anchorCtr="0">
            <a:noAutofit/>
          </a:bodyPr>
          <a:lstStyle/>
          <a:p>
            <a:pPr marL="0" lvl="0" indent="0" algn="ctr" rtl="0">
              <a:spcBef>
                <a:spcPts val="0"/>
              </a:spcBef>
              <a:spcAft>
                <a:spcPts val="0"/>
              </a:spcAft>
              <a:buNone/>
            </a:pPr>
            <a:fld id="{00000000-1234-1234-1234-123412341234}" type="slidenum">
              <a:rPr lang="en-US"/>
              <a:t>4</a:t>
            </a:fld>
            <a:endParaRPr/>
          </a:p>
        </p:txBody>
      </p:sp>
      <p:sp>
        <p:nvSpPr>
          <p:cNvPr id="325" name="Google Shape;325;p7"/>
          <p:cNvSpPr/>
          <p:nvPr/>
        </p:nvSpPr>
        <p:spPr>
          <a:xfrm>
            <a:off x="484631" y="1394085"/>
            <a:ext cx="11000233" cy="4708860"/>
          </a:xfrm>
          <a:prstGeom prst="rect">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sp>
        <p:nvSpPr>
          <p:cNvPr id="326" name="Google Shape;326;p7"/>
          <p:cNvSpPr/>
          <p:nvPr/>
        </p:nvSpPr>
        <p:spPr>
          <a:xfrm>
            <a:off x="804841" y="6099048"/>
            <a:ext cx="10935579" cy="246888"/>
          </a:xfrm>
          <a:prstGeom prst="rect">
            <a:avLst/>
          </a:prstGeom>
          <a:solidFill>
            <a:srgbClr val="2A9D8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sp>
        <p:nvSpPr>
          <p:cNvPr id="327" name="Google Shape;327;p7"/>
          <p:cNvSpPr/>
          <p:nvPr/>
        </p:nvSpPr>
        <p:spPr>
          <a:xfrm rot="5400000">
            <a:off x="9207533" y="3813051"/>
            <a:ext cx="4818885" cy="246888"/>
          </a:xfrm>
          <a:prstGeom prst="rect">
            <a:avLst/>
          </a:prstGeom>
          <a:solidFill>
            <a:srgbClr val="2A9D8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pic>
        <p:nvPicPr>
          <p:cNvPr id="3" name="Picture 2">
            <a:extLst>
              <a:ext uri="{FF2B5EF4-FFF2-40B4-BE49-F238E27FC236}">
                <a16:creationId xmlns:a16="http://schemas.microsoft.com/office/drawing/2014/main" id="{314CBB89-B700-0F2C-5C74-F1F36D9EACB3}"/>
              </a:ext>
            </a:extLst>
          </p:cNvPr>
          <p:cNvPicPr>
            <a:picLocks noChangeAspect="1"/>
          </p:cNvPicPr>
          <p:nvPr/>
        </p:nvPicPr>
        <p:blipFill>
          <a:blip r:embed="rId3"/>
          <a:stretch>
            <a:fillRect/>
          </a:stretch>
        </p:blipFill>
        <p:spPr>
          <a:xfrm>
            <a:off x="8982244" y="2223536"/>
            <a:ext cx="2127166" cy="3012192"/>
          </a:xfrm>
          <a:prstGeom prst="rect">
            <a:avLst/>
          </a:prstGeom>
          <a:ln>
            <a:noFill/>
          </a:ln>
          <a:effectLst>
            <a:outerShdw blurRad="190500" algn="tl" rotWithShape="0">
              <a:srgbClr val="000000">
                <a:alpha val="70000"/>
              </a:srgbClr>
            </a:outerShdw>
          </a:effec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4" name="Google Shape;334;p8"/>
          <p:cNvSpPr txBox="1">
            <a:spLocks noGrp="1"/>
          </p:cNvSpPr>
          <p:nvPr>
            <p:ph type="sldNum" idx="12"/>
          </p:nvPr>
        </p:nvSpPr>
        <p:spPr>
          <a:prstGeom prst="rect">
            <a:avLst/>
          </a:prstGeom>
          <a:noFill/>
          <a:ln>
            <a:noFill/>
          </a:ln>
        </p:spPr>
        <p:txBody>
          <a:bodyPr spcFirstLastPara="1" wrap="square" lIns="0" tIns="45700" rIns="0" bIns="45700" anchor="ctr" anchorCtr="0">
            <a:noAutofit/>
          </a:bodyPr>
          <a:lstStyle/>
          <a:p>
            <a:pPr marL="0" lvl="0" indent="0" algn="ctr" rtl="0">
              <a:spcBef>
                <a:spcPts val="0"/>
              </a:spcBef>
              <a:spcAft>
                <a:spcPts val="0"/>
              </a:spcAft>
              <a:buNone/>
            </a:pPr>
            <a:fld id="{00000000-1234-1234-1234-123412341234}" type="slidenum">
              <a:rPr lang="en-US"/>
              <a:t>5</a:t>
            </a:fld>
            <a:endParaRPr/>
          </a:p>
        </p:txBody>
      </p:sp>
      <p:sp>
        <p:nvSpPr>
          <p:cNvPr id="332" name="Google Shape;332;p8"/>
          <p:cNvSpPr txBox="1">
            <a:spLocks noGrp="1"/>
          </p:cNvSpPr>
          <p:nvPr>
            <p:ph type="title" idx="4294967295"/>
          </p:nvPr>
        </p:nvSpPr>
        <p:spPr>
          <a:xfrm>
            <a:off x="0" y="357188"/>
            <a:ext cx="11118850" cy="10160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4400"/>
              <a:buFont typeface="Century Gothic"/>
              <a:buNone/>
            </a:pPr>
            <a:r>
              <a:rPr lang="en-US" sz="4800" dirty="0"/>
              <a:t>PROPOSED SYSTEM</a:t>
            </a:r>
            <a:endParaRPr sz="4800" dirty="0"/>
          </a:p>
        </p:txBody>
      </p:sp>
      <p:sp>
        <p:nvSpPr>
          <p:cNvPr id="333" name="Google Shape;333;p8"/>
          <p:cNvSpPr txBox="1">
            <a:spLocks noGrp="1"/>
          </p:cNvSpPr>
          <p:nvPr>
            <p:ph type="body" idx="4294967295"/>
          </p:nvPr>
        </p:nvSpPr>
        <p:spPr>
          <a:xfrm>
            <a:off x="4583430" y="1636452"/>
            <a:ext cx="6652260" cy="4407627"/>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chemeClr val="dk1"/>
              </a:buClr>
              <a:buSzPts val="2800"/>
              <a:buChar char="•"/>
            </a:pPr>
            <a:r>
              <a:rPr lang="en-US" sz="2400" dirty="0"/>
              <a:t>The proposed social media analytical tool addresses the limitations of the existing system by automating the process of extracting the YouTube comments, translating them into English, performing sentiment analysis using pre-trained models. </a:t>
            </a:r>
          </a:p>
          <a:p>
            <a:pPr marL="228600" lvl="0" indent="-228600" algn="just" rtl="0">
              <a:lnSpc>
                <a:spcPct val="90000"/>
              </a:lnSpc>
              <a:spcBef>
                <a:spcPts val="0"/>
              </a:spcBef>
              <a:spcAft>
                <a:spcPts val="0"/>
              </a:spcAft>
              <a:buClr>
                <a:schemeClr val="dk1"/>
              </a:buClr>
              <a:buSzPts val="2800"/>
              <a:buChar char="•"/>
            </a:pPr>
            <a:endParaRPr lang="en-US" sz="2400" dirty="0"/>
          </a:p>
          <a:p>
            <a:pPr marL="228600" lvl="0" indent="-228600" algn="just" rtl="0">
              <a:lnSpc>
                <a:spcPct val="90000"/>
              </a:lnSpc>
              <a:spcBef>
                <a:spcPts val="0"/>
              </a:spcBef>
              <a:spcAft>
                <a:spcPts val="0"/>
              </a:spcAft>
              <a:buClr>
                <a:schemeClr val="dk1"/>
              </a:buClr>
              <a:buSzPts val="2800"/>
              <a:buChar char="•"/>
            </a:pPr>
            <a:r>
              <a:rPr lang="en-US" sz="2400" dirty="0"/>
              <a:t>This streamlined approach significantly reduces the time and effort required for sentiment analysis, allowing users to gain insights into the overall sentiment of the audience. </a:t>
            </a:r>
            <a:endParaRPr sz="2400" dirty="0"/>
          </a:p>
          <a:p>
            <a:pPr marL="0" lvl="0" indent="0" algn="just" rtl="0">
              <a:lnSpc>
                <a:spcPct val="90000"/>
              </a:lnSpc>
              <a:spcBef>
                <a:spcPts val="1000"/>
              </a:spcBef>
              <a:spcAft>
                <a:spcPts val="0"/>
              </a:spcAft>
              <a:buClr>
                <a:schemeClr val="dk1"/>
              </a:buClr>
              <a:buSzPts val="2800"/>
              <a:buNone/>
            </a:pPr>
            <a:r>
              <a:rPr lang="en-US" b="1" dirty="0"/>
              <a:t>   </a:t>
            </a:r>
            <a:endParaRPr dirty="0"/>
          </a:p>
        </p:txBody>
      </p:sp>
      <p:sp>
        <p:nvSpPr>
          <p:cNvPr id="337" name="Google Shape;337;p8"/>
          <p:cNvSpPr/>
          <p:nvPr/>
        </p:nvSpPr>
        <p:spPr>
          <a:xfrm>
            <a:off x="484631" y="1394085"/>
            <a:ext cx="11000233" cy="4708860"/>
          </a:xfrm>
          <a:prstGeom prst="rect">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sp>
        <p:nvSpPr>
          <p:cNvPr id="338" name="Google Shape;338;p8"/>
          <p:cNvSpPr/>
          <p:nvPr/>
        </p:nvSpPr>
        <p:spPr>
          <a:xfrm>
            <a:off x="804841" y="6099048"/>
            <a:ext cx="10935579" cy="246888"/>
          </a:xfrm>
          <a:prstGeom prst="rect">
            <a:avLst/>
          </a:prstGeom>
          <a:solidFill>
            <a:srgbClr val="2A9D8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sp>
        <p:nvSpPr>
          <p:cNvPr id="339" name="Google Shape;339;p8"/>
          <p:cNvSpPr/>
          <p:nvPr/>
        </p:nvSpPr>
        <p:spPr>
          <a:xfrm rot="5400000">
            <a:off x="9207533" y="3813051"/>
            <a:ext cx="4818885" cy="246888"/>
          </a:xfrm>
          <a:prstGeom prst="rect">
            <a:avLst/>
          </a:prstGeom>
          <a:solidFill>
            <a:srgbClr val="2A9D8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pic>
        <p:nvPicPr>
          <p:cNvPr id="1030" name="Picture 6" descr="How to Track Customer Sentiment and Become a Master of Emotion">
            <a:extLst>
              <a:ext uri="{FF2B5EF4-FFF2-40B4-BE49-F238E27FC236}">
                <a16:creationId xmlns:a16="http://schemas.microsoft.com/office/drawing/2014/main" id="{4EE03B6D-7110-E8D5-50BE-904019AA38D8}"/>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640587" y="2098550"/>
            <a:ext cx="8382000" cy="3429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11"/>
          <p:cNvSpPr txBox="1">
            <a:spLocks noGrp="1"/>
          </p:cNvSpPr>
          <p:nvPr>
            <p:ph type="title"/>
          </p:nvPr>
        </p:nvSpPr>
        <p:spPr>
          <a:xfrm>
            <a:off x="1658679" y="1036104"/>
            <a:ext cx="9133367" cy="4785791"/>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ECECEC"/>
              </a:buClr>
              <a:buSzPts val="900"/>
              <a:buFont typeface="Arial"/>
              <a:buNone/>
            </a:pPr>
            <a:br>
              <a:rPr lang="en-US" sz="900" b="0" i="0">
                <a:solidFill>
                  <a:srgbClr val="ECECEC"/>
                </a:solidFill>
                <a:latin typeface="Arial"/>
                <a:ea typeface="Arial"/>
                <a:cs typeface="Arial"/>
                <a:sym typeface="Arial"/>
              </a:rPr>
            </a:br>
            <a:br>
              <a:rPr lang="en-US" sz="1600"/>
            </a:br>
            <a:endParaRPr sz="1600"/>
          </a:p>
        </p:txBody>
      </p:sp>
      <p:sp>
        <p:nvSpPr>
          <p:cNvPr id="364" name="Google Shape;364;p11"/>
          <p:cNvSpPr txBox="1">
            <a:spLocks noGrp="1"/>
          </p:cNvSpPr>
          <p:nvPr>
            <p:ph type="sldNum" idx="12"/>
          </p:nvPr>
        </p:nvSpPr>
        <p:spPr>
          <a:xfrm>
            <a:off x="838200" y="6400904"/>
            <a:ext cx="365760" cy="246888"/>
          </a:xfrm>
          <a:prstGeom prst="rect">
            <a:avLst/>
          </a:prstGeom>
          <a:noFill/>
          <a:ln>
            <a:noFill/>
          </a:ln>
        </p:spPr>
        <p:txBody>
          <a:bodyPr spcFirstLastPara="1" wrap="square" lIns="0" tIns="45700" rIns="0" bIns="45700" anchor="ctr" anchorCtr="0">
            <a:noAutofit/>
          </a:bodyPr>
          <a:lstStyle/>
          <a:p>
            <a:pPr marL="0" lvl="0" indent="0" algn="ctr" rtl="0">
              <a:spcBef>
                <a:spcPts val="0"/>
              </a:spcBef>
              <a:spcAft>
                <a:spcPts val="0"/>
              </a:spcAft>
              <a:buNone/>
            </a:pPr>
            <a:fld id="{00000000-1234-1234-1234-123412341234}" type="slidenum">
              <a:rPr lang="en-US"/>
              <a:t>6</a:t>
            </a:fld>
            <a:endParaRPr/>
          </a:p>
        </p:txBody>
      </p:sp>
      <p:pic>
        <p:nvPicPr>
          <p:cNvPr id="6" name="Picture 5">
            <a:extLst>
              <a:ext uri="{FF2B5EF4-FFF2-40B4-BE49-F238E27FC236}">
                <a16:creationId xmlns:a16="http://schemas.microsoft.com/office/drawing/2014/main" id="{BC0BC565-E429-FC40-BA8A-19D9B4493A20}"/>
              </a:ext>
            </a:extLst>
          </p:cNvPr>
          <p:cNvPicPr>
            <a:picLocks noChangeAspect="1"/>
          </p:cNvPicPr>
          <p:nvPr/>
        </p:nvPicPr>
        <p:blipFill>
          <a:blip r:embed="rId3"/>
          <a:stretch>
            <a:fillRect/>
          </a:stretch>
        </p:blipFill>
        <p:spPr>
          <a:xfrm>
            <a:off x="1287166" y="1036104"/>
            <a:ext cx="9383316" cy="4515307"/>
          </a:xfrm>
          <a:prstGeom prst="rect">
            <a:avLst/>
          </a:prstGeom>
          <a:ln>
            <a:noFill/>
          </a:ln>
          <a:effectLst>
            <a:outerShdw blurRad="190500" algn="tl" rotWithShape="0">
              <a:srgbClr val="000000">
                <a:alpha val="70000"/>
              </a:srgbClr>
            </a:outerShdw>
          </a:effectLst>
        </p:spPr>
      </p:pic>
      <p:sp>
        <p:nvSpPr>
          <p:cNvPr id="4" name="TextBox 3">
            <a:extLst>
              <a:ext uri="{FF2B5EF4-FFF2-40B4-BE49-F238E27FC236}">
                <a16:creationId xmlns:a16="http://schemas.microsoft.com/office/drawing/2014/main" id="{EEB221FB-B54D-B8FD-1799-ABAFFBCE81CF}"/>
              </a:ext>
            </a:extLst>
          </p:cNvPr>
          <p:cNvSpPr txBox="1"/>
          <p:nvPr/>
        </p:nvSpPr>
        <p:spPr>
          <a:xfrm>
            <a:off x="3893156" y="223945"/>
            <a:ext cx="4171335" cy="461665"/>
          </a:xfrm>
          <a:prstGeom prst="rect">
            <a:avLst/>
          </a:prstGeom>
          <a:noFill/>
        </p:spPr>
        <p:txBody>
          <a:bodyPr wrap="none" rtlCol="0">
            <a:spAutoFit/>
          </a:bodyPr>
          <a:lstStyle/>
          <a:p>
            <a:pPr algn="ctr"/>
            <a:r>
              <a:rPr lang="en-IN" sz="2400" b="1" dirty="0">
                <a:solidFill>
                  <a:schemeClr val="bg1"/>
                </a:solidFill>
              </a:rPr>
              <a:t>ARCHITECTURE DIAGRAM</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795927D-C647-A9A0-309B-FAB0EA01B5F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7</a:t>
            </a:fld>
            <a:endParaRPr lang="en-US"/>
          </a:p>
        </p:txBody>
      </p:sp>
      <p:sp>
        <p:nvSpPr>
          <p:cNvPr id="7" name="Rectangle 6">
            <a:extLst>
              <a:ext uri="{FF2B5EF4-FFF2-40B4-BE49-F238E27FC236}">
                <a16:creationId xmlns:a16="http://schemas.microsoft.com/office/drawing/2014/main" id="{2FE6A81D-81F4-5AD2-94CF-4598AD622914}"/>
              </a:ext>
            </a:extLst>
          </p:cNvPr>
          <p:cNvSpPr/>
          <p:nvPr/>
        </p:nvSpPr>
        <p:spPr>
          <a:xfrm>
            <a:off x="963298" y="543645"/>
            <a:ext cx="10365762" cy="57707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24535" marR="0">
              <a:lnSpc>
                <a:spcPct val="150000"/>
              </a:lnSpc>
              <a:spcBef>
                <a:spcPts val="0"/>
              </a:spcBef>
              <a:spcAft>
                <a:spcPts val="0"/>
              </a:spcAft>
            </a:pPr>
            <a:endParaRPr lang="en-US" sz="1100" spc="0" dirty="0">
              <a:solidFill>
                <a:schemeClr val="tx1"/>
              </a:solidFill>
              <a:effectLst/>
              <a:latin typeface="Arial MT"/>
              <a:ea typeface="Times New Roman" panose="02020603050405020304" pitchFamily="18" charset="0"/>
              <a:cs typeface="Arial MT"/>
            </a:endParaRPr>
          </a:p>
        </p:txBody>
      </p:sp>
      <p:sp>
        <p:nvSpPr>
          <p:cNvPr id="12" name="TextBox 11">
            <a:extLst>
              <a:ext uri="{FF2B5EF4-FFF2-40B4-BE49-F238E27FC236}">
                <a16:creationId xmlns:a16="http://schemas.microsoft.com/office/drawing/2014/main" id="{0254FE9C-23A9-E8B5-374D-A10766FBF9AB}"/>
              </a:ext>
            </a:extLst>
          </p:cNvPr>
          <p:cNvSpPr txBox="1"/>
          <p:nvPr/>
        </p:nvSpPr>
        <p:spPr>
          <a:xfrm>
            <a:off x="2497829" y="967979"/>
            <a:ext cx="6079800" cy="646331"/>
          </a:xfrm>
          <a:prstGeom prst="rect">
            <a:avLst/>
          </a:prstGeom>
          <a:noFill/>
        </p:spPr>
        <p:txBody>
          <a:bodyPr wrap="square">
            <a:spAutoFit/>
          </a:bodyPr>
          <a:lstStyle/>
          <a:p>
            <a:r>
              <a:rPr lang="en-US" sz="3600" b="1" dirty="0">
                <a:latin typeface="Century Gothic" panose="020B0502020202020204" pitchFamily="34" charset="0"/>
              </a:rPr>
              <a:t>Software / Hardware Used</a:t>
            </a:r>
          </a:p>
        </p:txBody>
      </p:sp>
      <p:graphicFrame>
        <p:nvGraphicFramePr>
          <p:cNvPr id="3" name="Table 2">
            <a:extLst>
              <a:ext uri="{FF2B5EF4-FFF2-40B4-BE49-F238E27FC236}">
                <a16:creationId xmlns:a16="http://schemas.microsoft.com/office/drawing/2014/main" id="{F321C7B0-921C-787E-F6ED-CFC9370366E6}"/>
              </a:ext>
            </a:extLst>
          </p:cNvPr>
          <p:cNvGraphicFramePr>
            <a:graphicFrameLocks noGrp="1"/>
          </p:cNvGraphicFramePr>
          <p:nvPr>
            <p:extLst>
              <p:ext uri="{D42A27DB-BD31-4B8C-83A1-F6EECF244321}">
                <p14:modId xmlns:p14="http://schemas.microsoft.com/office/powerpoint/2010/main" val="865972027"/>
              </p:ext>
            </p:extLst>
          </p:nvPr>
        </p:nvGraphicFramePr>
        <p:xfrm>
          <a:off x="2562960" y="2140950"/>
          <a:ext cx="6405880" cy="2138553"/>
        </p:xfrm>
        <a:graphic>
          <a:graphicData uri="http://schemas.openxmlformats.org/drawingml/2006/table">
            <a:tbl>
              <a:tblPr firstRow="1" firstCol="1" lastRow="1" lastCol="1" bandRow="1" bandCol="1">
                <a:tableStyleId>{5C22544A-7EE6-4342-B048-85BDC9FD1C3A}</a:tableStyleId>
              </a:tblPr>
              <a:tblGrid>
                <a:gridCol w="3202305">
                  <a:extLst>
                    <a:ext uri="{9D8B030D-6E8A-4147-A177-3AD203B41FA5}">
                      <a16:colId xmlns:a16="http://schemas.microsoft.com/office/drawing/2014/main" val="3180953470"/>
                    </a:ext>
                  </a:extLst>
                </a:gridCol>
                <a:gridCol w="3203575">
                  <a:extLst>
                    <a:ext uri="{9D8B030D-6E8A-4147-A177-3AD203B41FA5}">
                      <a16:colId xmlns:a16="http://schemas.microsoft.com/office/drawing/2014/main" val="91306291"/>
                    </a:ext>
                  </a:extLst>
                </a:gridCol>
              </a:tblGrid>
              <a:tr h="488950">
                <a:tc>
                  <a:txBody>
                    <a:bodyPr/>
                    <a:lstStyle/>
                    <a:p>
                      <a:pPr marL="0" marR="127000" algn="ctr">
                        <a:lnSpc>
                          <a:spcPct val="150000"/>
                        </a:lnSpc>
                        <a:spcBef>
                          <a:spcPts val="0"/>
                        </a:spcBef>
                        <a:spcAft>
                          <a:spcPts val="0"/>
                        </a:spcAft>
                      </a:pPr>
                      <a:r>
                        <a:rPr lang="en-US" sz="1600" spc="-10" dirty="0">
                          <a:solidFill>
                            <a:schemeClr val="tx1"/>
                          </a:solidFill>
                          <a:effectLst/>
                          <a:latin typeface="Century Gothic" panose="020B0502020202020204" pitchFamily="34" charset="0"/>
                        </a:rPr>
                        <a:t>Processor</a:t>
                      </a:r>
                      <a:endParaRPr lang="en-US" sz="1600" dirty="0">
                        <a:solidFill>
                          <a:schemeClr val="tx1"/>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270" marR="127000" algn="ctr">
                        <a:lnSpc>
                          <a:spcPct val="150000"/>
                        </a:lnSpc>
                        <a:spcBef>
                          <a:spcPts val="0"/>
                        </a:spcBef>
                        <a:spcAft>
                          <a:spcPts val="0"/>
                        </a:spcAft>
                      </a:pPr>
                      <a:r>
                        <a:rPr lang="en-US" sz="1600" dirty="0">
                          <a:solidFill>
                            <a:schemeClr val="tx1"/>
                          </a:solidFill>
                          <a:effectLst/>
                          <a:latin typeface="Century Gothic" panose="020B0502020202020204" pitchFamily="34" charset="0"/>
                        </a:rPr>
                        <a:t>Core</a:t>
                      </a:r>
                      <a:r>
                        <a:rPr lang="en-US" sz="1600" spc="-25" dirty="0">
                          <a:solidFill>
                            <a:schemeClr val="tx1"/>
                          </a:solidFill>
                          <a:effectLst/>
                          <a:latin typeface="Century Gothic" panose="020B0502020202020204" pitchFamily="34" charset="0"/>
                        </a:rPr>
                        <a:t> </a:t>
                      </a:r>
                      <a:r>
                        <a:rPr lang="en-US" sz="1600" dirty="0">
                          <a:solidFill>
                            <a:schemeClr val="tx1"/>
                          </a:solidFill>
                          <a:effectLst/>
                          <a:latin typeface="Century Gothic" panose="020B0502020202020204" pitchFamily="34" charset="0"/>
                        </a:rPr>
                        <a:t>i3</a:t>
                      </a:r>
                      <a:r>
                        <a:rPr lang="en-US" sz="1600" spc="-15" dirty="0">
                          <a:solidFill>
                            <a:schemeClr val="tx1"/>
                          </a:solidFill>
                          <a:effectLst/>
                          <a:latin typeface="Century Gothic" panose="020B0502020202020204" pitchFamily="34" charset="0"/>
                        </a:rPr>
                        <a:t> </a:t>
                      </a:r>
                      <a:r>
                        <a:rPr lang="en-US" sz="1600" dirty="0">
                          <a:solidFill>
                            <a:schemeClr val="tx1"/>
                          </a:solidFill>
                          <a:effectLst/>
                          <a:latin typeface="Century Gothic" panose="020B0502020202020204" pitchFamily="34" charset="0"/>
                        </a:rPr>
                        <a:t>or </a:t>
                      </a:r>
                      <a:r>
                        <a:rPr lang="en-US" sz="1600" spc="-20" dirty="0">
                          <a:solidFill>
                            <a:schemeClr val="tx1"/>
                          </a:solidFill>
                          <a:effectLst/>
                          <a:latin typeface="Century Gothic" panose="020B0502020202020204" pitchFamily="34" charset="0"/>
                        </a:rPr>
                        <a:t>more</a:t>
                      </a:r>
                      <a:endParaRPr lang="en-US" sz="1600" dirty="0">
                        <a:solidFill>
                          <a:schemeClr val="tx1"/>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01113269"/>
                  </a:ext>
                </a:extLst>
              </a:tr>
              <a:tr h="476250">
                <a:tc>
                  <a:txBody>
                    <a:bodyPr/>
                    <a:lstStyle/>
                    <a:p>
                      <a:pPr marL="635" marR="127000" algn="ctr">
                        <a:lnSpc>
                          <a:spcPct val="150000"/>
                        </a:lnSpc>
                        <a:spcBef>
                          <a:spcPts val="10"/>
                        </a:spcBef>
                        <a:spcAft>
                          <a:spcPts val="0"/>
                        </a:spcAft>
                      </a:pPr>
                      <a:r>
                        <a:rPr lang="en-US" sz="1600" spc="-25" dirty="0">
                          <a:solidFill>
                            <a:schemeClr val="tx1"/>
                          </a:solidFill>
                          <a:effectLst/>
                          <a:latin typeface="Century Gothic" panose="020B0502020202020204" pitchFamily="34" charset="0"/>
                        </a:rPr>
                        <a:t>RAM</a:t>
                      </a:r>
                      <a:endParaRPr lang="en-US" sz="1600" dirty="0">
                        <a:solidFill>
                          <a:schemeClr val="tx1"/>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540" marR="127000" algn="ctr">
                        <a:lnSpc>
                          <a:spcPct val="150000"/>
                        </a:lnSpc>
                        <a:spcBef>
                          <a:spcPts val="10"/>
                        </a:spcBef>
                        <a:spcAft>
                          <a:spcPts val="0"/>
                        </a:spcAft>
                      </a:pPr>
                      <a:r>
                        <a:rPr lang="en-US" sz="1600" dirty="0">
                          <a:solidFill>
                            <a:schemeClr val="tx1"/>
                          </a:solidFill>
                          <a:effectLst/>
                          <a:latin typeface="Century Gothic" panose="020B0502020202020204" pitchFamily="34" charset="0"/>
                        </a:rPr>
                        <a:t>4GB</a:t>
                      </a:r>
                      <a:r>
                        <a:rPr lang="en-US" sz="1600" spc="-15" dirty="0">
                          <a:solidFill>
                            <a:schemeClr val="tx1"/>
                          </a:solidFill>
                          <a:effectLst/>
                          <a:latin typeface="Century Gothic" panose="020B0502020202020204" pitchFamily="34" charset="0"/>
                        </a:rPr>
                        <a:t> </a:t>
                      </a:r>
                      <a:r>
                        <a:rPr lang="en-US" sz="1600" dirty="0">
                          <a:solidFill>
                            <a:schemeClr val="tx1"/>
                          </a:solidFill>
                          <a:effectLst/>
                          <a:latin typeface="Century Gothic" panose="020B0502020202020204" pitchFamily="34" charset="0"/>
                        </a:rPr>
                        <a:t>or</a:t>
                      </a:r>
                      <a:r>
                        <a:rPr lang="en-US" sz="1600" spc="-5" dirty="0">
                          <a:solidFill>
                            <a:schemeClr val="tx1"/>
                          </a:solidFill>
                          <a:effectLst/>
                          <a:latin typeface="Century Gothic" panose="020B0502020202020204" pitchFamily="34" charset="0"/>
                        </a:rPr>
                        <a:t> </a:t>
                      </a:r>
                      <a:r>
                        <a:rPr lang="en-US" sz="1600" spc="-20" dirty="0">
                          <a:solidFill>
                            <a:schemeClr val="tx1"/>
                          </a:solidFill>
                          <a:effectLst/>
                          <a:latin typeface="Century Gothic" panose="020B0502020202020204" pitchFamily="34" charset="0"/>
                        </a:rPr>
                        <a:t>more</a:t>
                      </a:r>
                      <a:endParaRPr lang="en-US" sz="1600" dirty="0">
                        <a:solidFill>
                          <a:schemeClr val="tx1"/>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7919571"/>
                  </a:ext>
                </a:extLst>
              </a:tr>
              <a:tr h="488950">
                <a:tc>
                  <a:txBody>
                    <a:bodyPr/>
                    <a:lstStyle/>
                    <a:p>
                      <a:pPr marL="1905" marR="127000" algn="ctr">
                        <a:lnSpc>
                          <a:spcPct val="150000"/>
                        </a:lnSpc>
                        <a:spcBef>
                          <a:spcPts val="0"/>
                        </a:spcBef>
                        <a:spcAft>
                          <a:spcPts val="0"/>
                        </a:spcAft>
                      </a:pPr>
                      <a:r>
                        <a:rPr lang="en-US" sz="1600" spc="-10" dirty="0">
                          <a:solidFill>
                            <a:schemeClr val="tx1"/>
                          </a:solidFill>
                          <a:effectLst/>
                          <a:latin typeface="Century Gothic" panose="020B0502020202020204" pitchFamily="34" charset="0"/>
                        </a:rPr>
                        <a:t>Browser</a:t>
                      </a:r>
                      <a:endParaRPr lang="en-US" sz="1600" dirty="0">
                        <a:solidFill>
                          <a:schemeClr val="tx1"/>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270" marR="127000" algn="ctr">
                        <a:lnSpc>
                          <a:spcPct val="150000"/>
                        </a:lnSpc>
                        <a:spcBef>
                          <a:spcPts val="0"/>
                        </a:spcBef>
                        <a:spcAft>
                          <a:spcPts val="0"/>
                        </a:spcAft>
                      </a:pPr>
                      <a:r>
                        <a:rPr lang="en-US" sz="1600" dirty="0">
                          <a:solidFill>
                            <a:schemeClr val="tx1"/>
                          </a:solidFill>
                          <a:effectLst/>
                          <a:latin typeface="Century Gothic" panose="020B0502020202020204" pitchFamily="34" charset="0"/>
                        </a:rPr>
                        <a:t>Chrome</a:t>
                      </a:r>
                      <a:r>
                        <a:rPr lang="en-US" sz="1600" spc="-25" dirty="0">
                          <a:solidFill>
                            <a:schemeClr val="tx1"/>
                          </a:solidFill>
                          <a:effectLst/>
                          <a:latin typeface="Century Gothic" panose="020B0502020202020204" pitchFamily="34" charset="0"/>
                        </a:rPr>
                        <a:t> </a:t>
                      </a:r>
                      <a:r>
                        <a:rPr lang="en-US" sz="1600" dirty="0">
                          <a:solidFill>
                            <a:schemeClr val="tx1"/>
                          </a:solidFill>
                          <a:effectLst/>
                          <a:latin typeface="Century Gothic" panose="020B0502020202020204" pitchFamily="34" charset="0"/>
                        </a:rPr>
                        <a:t>64+</a:t>
                      </a:r>
                      <a:r>
                        <a:rPr lang="en-US" sz="1600" spc="-20" dirty="0">
                          <a:solidFill>
                            <a:schemeClr val="tx1"/>
                          </a:solidFill>
                          <a:effectLst/>
                          <a:latin typeface="Century Gothic" panose="020B0502020202020204" pitchFamily="34" charset="0"/>
                        </a:rPr>
                        <a:t> </a:t>
                      </a:r>
                      <a:r>
                        <a:rPr lang="en-US" sz="1600" dirty="0">
                          <a:solidFill>
                            <a:schemeClr val="tx1"/>
                          </a:solidFill>
                          <a:effectLst/>
                          <a:latin typeface="Century Gothic" panose="020B0502020202020204" pitchFamily="34" charset="0"/>
                        </a:rPr>
                        <a:t>or</a:t>
                      </a:r>
                      <a:r>
                        <a:rPr lang="en-US" sz="1600" spc="-20" dirty="0">
                          <a:solidFill>
                            <a:schemeClr val="tx1"/>
                          </a:solidFill>
                          <a:effectLst/>
                          <a:latin typeface="Century Gothic" panose="020B0502020202020204" pitchFamily="34" charset="0"/>
                        </a:rPr>
                        <a:t> </a:t>
                      </a:r>
                      <a:r>
                        <a:rPr lang="en-US" sz="1600" dirty="0">
                          <a:solidFill>
                            <a:schemeClr val="tx1"/>
                          </a:solidFill>
                          <a:effectLst/>
                          <a:latin typeface="Century Gothic" panose="020B0502020202020204" pitchFamily="34" charset="0"/>
                        </a:rPr>
                        <a:t>Edge</a:t>
                      </a:r>
                      <a:r>
                        <a:rPr lang="en-US" sz="1600" spc="-20" dirty="0">
                          <a:solidFill>
                            <a:schemeClr val="tx1"/>
                          </a:solidFill>
                          <a:effectLst/>
                          <a:latin typeface="Century Gothic" panose="020B0502020202020204" pitchFamily="34" charset="0"/>
                        </a:rPr>
                        <a:t> </a:t>
                      </a:r>
                      <a:r>
                        <a:rPr lang="en-US" sz="1600" spc="-25" dirty="0">
                          <a:solidFill>
                            <a:schemeClr val="tx1"/>
                          </a:solidFill>
                          <a:effectLst/>
                          <a:latin typeface="Century Gothic" panose="020B0502020202020204" pitchFamily="34" charset="0"/>
                        </a:rPr>
                        <a:t>79+</a:t>
                      </a:r>
                      <a:endParaRPr lang="en-US" sz="1600" dirty="0">
                        <a:solidFill>
                          <a:schemeClr val="tx1"/>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39423276"/>
                  </a:ext>
                </a:extLst>
              </a:tr>
              <a:tr h="490220">
                <a:tc>
                  <a:txBody>
                    <a:bodyPr/>
                    <a:lstStyle/>
                    <a:p>
                      <a:pPr marL="3175" marR="127000" algn="ctr">
                        <a:lnSpc>
                          <a:spcPct val="150000"/>
                        </a:lnSpc>
                        <a:spcBef>
                          <a:spcPts val="10"/>
                        </a:spcBef>
                        <a:spcAft>
                          <a:spcPts val="0"/>
                        </a:spcAft>
                      </a:pPr>
                      <a:r>
                        <a:rPr lang="en-US" sz="1600" spc="-25" dirty="0">
                          <a:solidFill>
                            <a:schemeClr val="tx1"/>
                          </a:solidFill>
                          <a:effectLst/>
                          <a:latin typeface="Century Gothic" panose="020B0502020202020204" pitchFamily="34" charset="0"/>
                        </a:rPr>
                        <a:t>OS</a:t>
                      </a:r>
                      <a:endParaRPr lang="en-US" sz="1600" dirty="0">
                        <a:solidFill>
                          <a:schemeClr val="tx1"/>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27000" algn="ctr">
                        <a:lnSpc>
                          <a:spcPct val="150000"/>
                        </a:lnSpc>
                        <a:spcBef>
                          <a:spcPts val="10"/>
                        </a:spcBef>
                        <a:spcAft>
                          <a:spcPts val="0"/>
                        </a:spcAft>
                      </a:pPr>
                      <a:r>
                        <a:rPr lang="en-US" sz="1600" dirty="0">
                          <a:solidFill>
                            <a:schemeClr val="tx1"/>
                          </a:solidFill>
                          <a:effectLst/>
                          <a:latin typeface="Century Gothic" panose="020B0502020202020204" pitchFamily="34" charset="0"/>
                        </a:rPr>
                        <a:t>Any</a:t>
                      </a:r>
                      <a:r>
                        <a:rPr lang="en-US" sz="1600" spc="-35" dirty="0">
                          <a:solidFill>
                            <a:schemeClr val="tx1"/>
                          </a:solidFill>
                          <a:effectLst/>
                          <a:latin typeface="Century Gothic" panose="020B0502020202020204" pitchFamily="34" charset="0"/>
                        </a:rPr>
                        <a:t> </a:t>
                      </a:r>
                      <a:r>
                        <a:rPr lang="en-US" sz="1600" dirty="0">
                          <a:solidFill>
                            <a:schemeClr val="tx1"/>
                          </a:solidFill>
                          <a:effectLst/>
                          <a:latin typeface="Century Gothic" panose="020B0502020202020204" pitchFamily="34" charset="0"/>
                        </a:rPr>
                        <a:t>OS</a:t>
                      </a:r>
                      <a:r>
                        <a:rPr lang="en-US" sz="1600" spc="-20" dirty="0">
                          <a:solidFill>
                            <a:schemeClr val="tx1"/>
                          </a:solidFill>
                          <a:effectLst/>
                          <a:latin typeface="Century Gothic" panose="020B0502020202020204" pitchFamily="34" charset="0"/>
                        </a:rPr>
                        <a:t> </a:t>
                      </a:r>
                      <a:r>
                        <a:rPr lang="en-US" sz="1600" dirty="0">
                          <a:solidFill>
                            <a:schemeClr val="tx1"/>
                          </a:solidFill>
                          <a:effectLst/>
                          <a:latin typeface="Century Gothic" panose="020B0502020202020204" pitchFamily="34" charset="0"/>
                        </a:rPr>
                        <a:t>with</a:t>
                      </a:r>
                      <a:r>
                        <a:rPr lang="en-US" sz="1600" spc="-35" dirty="0">
                          <a:solidFill>
                            <a:schemeClr val="tx1"/>
                          </a:solidFill>
                          <a:effectLst/>
                          <a:latin typeface="Century Gothic" panose="020B0502020202020204" pitchFamily="34" charset="0"/>
                        </a:rPr>
                        <a:t> </a:t>
                      </a:r>
                      <a:r>
                        <a:rPr lang="en-US" sz="1600" dirty="0">
                          <a:solidFill>
                            <a:schemeClr val="tx1"/>
                          </a:solidFill>
                          <a:effectLst/>
                          <a:latin typeface="Century Gothic" panose="020B0502020202020204" pitchFamily="34" charset="0"/>
                        </a:rPr>
                        <a:t>supported</a:t>
                      </a:r>
                      <a:r>
                        <a:rPr lang="en-US" sz="1600" spc="-10" dirty="0">
                          <a:solidFill>
                            <a:schemeClr val="tx1"/>
                          </a:solidFill>
                          <a:effectLst/>
                          <a:latin typeface="Century Gothic" panose="020B0502020202020204" pitchFamily="34" charset="0"/>
                        </a:rPr>
                        <a:t> browsers</a:t>
                      </a:r>
                      <a:endParaRPr lang="en-US" sz="1600" dirty="0">
                        <a:solidFill>
                          <a:schemeClr val="tx1"/>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36055327"/>
                  </a:ext>
                </a:extLst>
              </a:tr>
            </a:tbl>
          </a:graphicData>
        </a:graphic>
      </p:graphicFrame>
      <p:sp>
        <p:nvSpPr>
          <p:cNvPr id="4" name="Google Shape;344;p9">
            <a:extLst>
              <a:ext uri="{FF2B5EF4-FFF2-40B4-BE49-F238E27FC236}">
                <a16:creationId xmlns:a16="http://schemas.microsoft.com/office/drawing/2014/main" id="{A4E0314E-2117-F000-19B9-492387F6A928}"/>
              </a:ext>
            </a:extLst>
          </p:cNvPr>
          <p:cNvSpPr txBox="1">
            <a:spLocks/>
          </p:cNvSpPr>
          <p:nvPr/>
        </p:nvSpPr>
        <p:spPr>
          <a:xfrm>
            <a:off x="1016240" y="4571388"/>
            <a:ext cx="9042978" cy="89316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entury Gothic"/>
              <a:buNone/>
              <a:defRPr sz="60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724535" marR="0" algn="just">
              <a:lnSpc>
                <a:spcPct val="150000"/>
              </a:lnSpc>
              <a:spcBef>
                <a:spcPts val="0"/>
              </a:spcBef>
              <a:spcAft>
                <a:spcPts val="0"/>
              </a:spcAft>
            </a:pPr>
            <a:endParaRPr lang="en-US" sz="1600" dirty="0">
              <a:effectLst/>
              <a:latin typeface="Century Gothic" panose="020B0502020202020204" pitchFamily="34" charset="0"/>
              <a:ea typeface="Times New Roman" panose="02020603050405020304" pitchFamily="18" charset="0"/>
            </a:endParaRPr>
          </a:p>
          <a:p>
            <a:pPr marL="1600200" marR="0" lvl="3" indent="-228600" algn="just">
              <a:lnSpc>
                <a:spcPct val="150000"/>
              </a:lnSpc>
              <a:spcBef>
                <a:spcPts val="0"/>
              </a:spcBef>
              <a:spcAft>
                <a:spcPts val="0"/>
              </a:spcAft>
              <a:buSzPts val="1400"/>
              <a:buFont typeface="Times New Roman" panose="02020603050405020304" pitchFamily="18" charset="0"/>
              <a:buAutoNum type="arabicParenR"/>
              <a:tabLst>
                <a:tab pos="951865" algn="l"/>
              </a:tabLst>
            </a:pPr>
            <a:r>
              <a:rPr lang="en-US" sz="1600" spc="0" dirty="0">
                <a:effectLst/>
                <a:latin typeface="Century Gothic" panose="020B0502020202020204" pitchFamily="34" charset="0"/>
                <a:ea typeface="Times New Roman" panose="02020603050405020304" pitchFamily="18" charset="0"/>
                <a:cs typeface="Arial MT"/>
              </a:rPr>
              <a:t>Any</a:t>
            </a:r>
            <a:r>
              <a:rPr lang="en-US" sz="1600" spc="-25" dirty="0">
                <a:effectLst/>
                <a:latin typeface="Century Gothic" panose="020B0502020202020204" pitchFamily="34" charset="0"/>
                <a:ea typeface="Times New Roman" panose="02020603050405020304" pitchFamily="18" charset="0"/>
                <a:cs typeface="Arial MT"/>
              </a:rPr>
              <a:t> </a:t>
            </a:r>
            <a:r>
              <a:rPr lang="en-US" sz="1600" spc="0" dirty="0">
                <a:effectLst/>
                <a:latin typeface="Century Gothic" panose="020B0502020202020204" pitchFamily="34" charset="0"/>
                <a:ea typeface="Times New Roman" panose="02020603050405020304" pitchFamily="18" charset="0"/>
                <a:cs typeface="Arial MT"/>
              </a:rPr>
              <a:t>mobile</a:t>
            </a:r>
            <a:r>
              <a:rPr lang="en-US" sz="1600" spc="-20" dirty="0">
                <a:effectLst/>
                <a:latin typeface="Century Gothic" panose="020B0502020202020204" pitchFamily="34" charset="0"/>
                <a:ea typeface="Times New Roman" panose="02020603050405020304" pitchFamily="18" charset="0"/>
                <a:cs typeface="Arial MT"/>
              </a:rPr>
              <a:t> </a:t>
            </a:r>
            <a:r>
              <a:rPr lang="en-US" sz="1600" spc="0" dirty="0">
                <a:effectLst/>
                <a:latin typeface="Century Gothic" panose="020B0502020202020204" pitchFamily="34" charset="0"/>
                <a:ea typeface="Times New Roman" panose="02020603050405020304" pitchFamily="18" charset="0"/>
                <a:cs typeface="Arial MT"/>
              </a:rPr>
              <a:t>or</a:t>
            </a:r>
            <a:r>
              <a:rPr lang="en-US" sz="1600" spc="-35" dirty="0">
                <a:effectLst/>
                <a:latin typeface="Century Gothic" panose="020B0502020202020204" pitchFamily="34" charset="0"/>
                <a:ea typeface="Times New Roman" panose="02020603050405020304" pitchFamily="18" charset="0"/>
                <a:cs typeface="Arial MT"/>
              </a:rPr>
              <a:t> </a:t>
            </a:r>
            <a:r>
              <a:rPr lang="en-US" sz="1600" spc="0" dirty="0">
                <a:effectLst/>
                <a:latin typeface="Century Gothic" panose="020B0502020202020204" pitchFamily="34" charset="0"/>
                <a:ea typeface="Times New Roman" panose="02020603050405020304" pitchFamily="18" charset="0"/>
                <a:cs typeface="Arial MT"/>
              </a:rPr>
              <a:t>computing</a:t>
            </a:r>
            <a:r>
              <a:rPr lang="en-US" sz="1600" spc="-35" dirty="0">
                <a:effectLst/>
                <a:latin typeface="Century Gothic" panose="020B0502020202020204" pitchFamily="34" charset="0"/>
                <a:ea typeface="Times New Roman" panose="02020603050405020304" pitchFamily="18" charset="0"/>
                <a:cs typeface="Arial MT"/>
              </a:rPr>
              <a:t> </a:t>
            </a:r>
            <a:r>
              <a:rPr lang="en-US" sz="1600" spc="0" dirty="0">
                <a:effectLst/>
                <a:latin typeface="Century Gothic" panose="020B0502020202020204" pitchFamily="34" charset="0"/>
                <a:ea typeface="Times New Roman" panose="02020603050405020304" pitchFamily="18" charset="0"/>
                <a:cs typeface="Arial MT"/>
              </a:rPr>
              <a:t>devices</a:t>
            </a:r>
            <a:r>
              <a:rPr lang="en-US" sz="1600" spc="-30" dirty="0">
                <a:effectLst/>
                <a:latin typeface="Century Gothic" panose="020B0502020202020204" pitchFamily="34" charset="0"/>
                <a:ea typeface="Times New Roman" panose="02020603050405020304" pitchFamily="18" charset="0"/>
                <a:cs typeface="Arial MT"/>
              </a:rPr>
              <a:t> </a:t>
            </a:r>
            <a:r>
              <a:rPr lang="en-US" sz="1600" spc="0" dirty="0">
                <a:effectLst/>
                <a:latin typeface="Century Gothic" panose="020B0502020202020204" pitchFamily="34" charset="0"/>
                <a:ea typeface="Times New Roman" panose="02020603050405020304" pitchFamily="18" charset="0"/>
                <a:cs typeface="Arial MT"/>
              </a:rPr>
              <a:t>with</a:t>
            </a:r>
            <a:r>
              <a:rPr lang="en-US" sz="1600" spc="-15" dirty="0">
                <a:effectLst/>
                <a:latin typeface="Century Gothic" panose="020B0502020202020204" pitchFamily="34" charset="0"/>
                <a:ea typeface="Times New Roman" panose="02020603050405020304" pitchFamily="18" charset="0"/>
                <a:cs typeface="Arial MT"/>
              </a:rPr>
              <a:t> </a:t>
            </a:r>
            <a:r>
              <a:rPr lang="en-US" sz="1600" spc="0" dirty="0">
                <a:effectLst/>
                <a:latin typeface="Century Gothic" panose="020B0502020202020204" pitchFamily="34" charset="0"/>
                <a:ea typeface="Times New Roman" panose="02020603050405020304" pitchFamily="18" charset="0"/>
                <a:cs typeface="Arial MT"/>
              </a:rPr>
              <a:t>a</a:t>
            </a:r>
            <a:r>
              <a:rPr lang="en-US" sz="1600" spc="-25" dirty="0">
                <a:effectLst/>
                <a:latin typeface="Century Gothic" panose="020B0502020202020204" pitchFamily="34" charset="0"/>
                <a:ea typeface="Times New Roman" panose="02020603050405020304" pitchFamily="18" charset="0"/>
                <a:cs typeface="Arial MT"/>
              </a:rPr>
              <a:t> </a:t>
            </a:r>
            <a:r>
              <a:rPr lang="en-US" sz="1600" spc="0" dirty="0">
                <a:effectLst/>
                <a:latin typeface="Century Gothic" panose="020B0502020202020204" pitchFamily="34" charset="0"/>
                <a:ea typeface="Times New Roman" panose="02020603050405020304" pitchFamily="18" charset="0"/>
                <a:cs typeface="Arial MT"/>
              </a:rPr>
              <a:t>web</a:t>
            </a:r>
            <a:r>
              <a:rPr lang="en-US" sz="1600" spc="-10" dirty="0">
                <a:effectLst/>
                <a:latin typeface="Century Gothic" panose="020B0502020202020204" pitchFamily="34" charset="0"/>
                <a:ea typeface="Times New Roman" panose="02020603050405020304" pitchFamily="18" charset="0"/>
                <a:cs typeface="Arial MT"/>
              </a:rPr>
              <a:t> browser</a:t>
            </a:r>
            <a:endParaRPr lang="en-US" sz="1600" spc="0" dirty="0">
              <a:effectLst/>
              <a:latin typeface="Century Gothic" panose="020B0502020202020204" pitchFamily="34" charset="0"/>
              <a:ea typeface="Times New Roman" panose="02020603050405020304" pitchFamily="18" charset="0"/>
              <a:cs typeface="Arial MT"/>
            </a:endParaRPr>
          </a:p>
          <a:p>
            <a:pPr marL="1600200" marR="0" lvl="3" indent="-228600" algn="just">
              <a:lnSpc>
                <a:spcPct val="150000"/>
              </a:lnSpc>
              <a:spcBef>
                <a:spcPts val="275"/>
              </a:spcBef>
              <a:spcAft>
                <a:spcPts val="0"/>
              </a:spcAft>
              <a:buSzPts val="1400"/>
              <a:buFont typeface="Times New Roman" panose="02020603050405020304" pitchFamily="18" charset="0"/>
              <a:buAutoNum type="arabicParenR"/>
              <a:tabLst>
                <a:tab pos="951865" algn="l"/>
              </a:tabLst>
            </a:pPr>
            <a:r>
              <a:rPr lang="en-US" sz="1600" spc="0" dirty="0">
                <a:effectLst/>
                <a:latin typeface="Century Gothic" panose="020B0502020202020204" pitchFamily="34" charset="0"/>
                <a:ea typeface="Times New Roman" panose="02020603050405020304" pitchFamily="18" charset="0"/>
                <a:cs typeface="Arial MT"/>
              </a:rPr>
              <a:t>All</a:t>
            </a:r>
            <a:r>
              <a:rPr lang="en-US" sz="1600" spc="-20" dirty="0">
                <a:effectLst/>
                <a:latin typeface="Century Gothic" panose="020B0502020202020204" pitchFamily="34" charset="0"/>
                <a:ea typeface="Times New Roman" panose="02020603050405020304" pitchFamily="18" charset="0"/>
                <a:cs typeface="Arial MT"/>
              </a:rPr>
              <a:t> </a:t>
            </a:r>
            <a:r>
              <a:rPr lang="en-US" sz="1600" spc="0" dirty="0">
                <a:effectLst/>
                <a:latin typeface="Century Gothic" panose="020B0502020202020204" pitchFamily="34" charset="0"/>
                <a:ea typeface="Times New Roman" panose="02020603050405020304" pitchFamily="18" charset="0"/>
                <a:cs typeface="Arial MT"/>
              </a:rPr>
              <a:t>the</a:t>
            </a:r>
            <a:r>
              <a:rPr lang="en-US" sz="1600" spc="-30" dirty="0">
                <a:effectLst/>
                <a:latin typeface="Century Gothic" panose="020B0502020202020204" pitchFamily="34" charset="0"/>
                <a:ea typeface="Times New Roman" panose="02020603050405020304" pitchFamily="18" charset="0"/>
                <a:cs typeface="Arial MT"/>
              </a:rPr>
              <a:t> </a:t>
            </a:r>
            <a:r>
              <a:rPr lang="en-US" sz="1600" spc="0" dirty="0">
                <a:effectLst/>
                <a:latin typeface="Century Gothic" panose="020B0502020202020204" pitchFamily="34" charset="0"/>
                <a:ea typeface="Times New Roman" panose="02020603050405020304" pitchFamily="18" charset="0"/>
                <a:cs typeface="Arial MT"/>
              </a:rPr>
              <a:t>libraries</a:t>
            </a:r>
            <a:r>
              <a:rPr lang="en-US" sz="1600" spc="-15" dirty="0">
                <a:effectLst/>
                <a:latin typeface="Century Gothic" panose="020B0502020202020204" pitchFamily="34" charset="0"/>
                <a:ea typeface="Times New Roman" panose="02020603050405020304" pitchFamily="18" charset="0"/>
                <a:cs typeface="Arial MT"/>
              </a:rPr>
              <a:t> </a:t>
            </a:r>
            <a:r>
              <a:rPr lang="en-US" sz="1600" spc="0" dirty="0">
                <a:effectLst/>
                <a:latin typeface="Century Gothic" panose="020B0502020202020204" pitchFamily="34" charset="0"/>
                <a:ea typeface="Times New Roman" panose="02020603050405020304" pitchFamily="18" charset="0"/>
                <a:cs typeface="Arial MT"/>
              </a:rPr>
              <a:t>installed</a:t>
            </a:r>
            <a:r>
              <a:rPr lang="en-US" sz="1600" spc="-30" dirty="0">
                <a:effectLst/>
                <a:latin typeface="Century Gothic" panose="020B0502020202020204" pitchFamily="34" charset="0"/>
                <a:ea typeface="Times New Roman" panose="02020603050405020304" pitchFamily="18" charset="0"/>
                <a:cs typeface="Arial MT"/>
              </a:rPr>
              <a:t> </a:t>
            </a:r>
            <a:r>
              <a:rPr lang="en-US" sz="1600" spc="0" dirty="0">
                <a:effectLst/>
                <a:latin typeface="Century Gothic" panose="020B0502020202020204" pitchFamily="34" charset="0"/>
                <a:ea typeface="Times New Roman" panose="02020603050405020304" pitchFamily="18" charset="0"/>
                <a:cs typeface="Arial MT"/>
              </a:rPr>
              <a:t>(</a:t>
            </a:r>
            <a:r>
              <a:rPr lang="en-US" sz="1600" spc="0" dirty="0" err="1">
                <a:effectLst/>
                <a:latin typeface="Century Gothic" panose="020B0502020202020204" pitchFamily="34" charset="0"/>
                <a:ea typeface="Times New Roman" panose="02020603050405020304" pitchFamily="18" charset="0"/>
                <a:cs typeface="Arial MT"/>
              </a:rPr>
              <a:t>Streamlit</a:t>
            </a:r>
            <a:r>
              <a:rPr lang="en-US" sz="1600" spc="0" dirty="0">
                <a:effectLst/>
                <a:latin typeface="Century Gothic" panose="020B0502020202020204" pitchFamily="34" charset="0"/>
                <a:ea typeface="Times New Roman" panose="02020603050405020304" pitchFamily="18" charset="0"/>
                <a:cs typeface="Arial MT"/>
              </a:rPr>
              <a:t>,</a:t>
            </a:r>
            <a:r>
              <a:rPr lang="en-US" sz="1600" spc="-35" dirty="0">
                <a:effectLst/>
                <a:latin typeface="Century Gothic" panose="020B0502020202020204" pitchFamily="34" charset="0"/>
                <a:ea typeface="Times New Roman" panose="02020603050405020304" pitchFamily="18" charset="0"/>
                <a:cs typeface="Arial MT"/>
              </a:rPr>
              <a:t> </a:t>
            </a:r>
            <a:r>
              <a:rPr lang="en-US" sz="1600" spc="0" dirty="0">
                <a:effectLst/>
                <a:latin typeface="Century Gothic" panose="020B0502020202020204" pitchFamily="34" charset="0"/>
                <a:ea typeface="Times New Roman" panose="02020603050405020304" pitchFamily="18" charset="0"/>
                <a:cs typeface="Arial MT"/>
              </a:rPr>
              <a:t>Vader,</a:t>
            </a:r>
            <a:r>
              <a:rPr lang="en-US" sz="1600" spc="-25" dirty="0">
                <a:effectLst/>
                <a:latin typeface="Century Gothic" panose="020B0502020202020204" pitchFamily="34" charset="0"/>
                <a:ea typeface="Times New Roman" panose="02020603050405020304" pitchFamily="18" charset="0"/>
                <a:cs typeface="Arial MT"/>
              </a:rPr>
              <a:t> </a:t>
            </a:r>
            <a:r>
              <a:rPr lang="en-US" sz="1600" spc="0" dirty="0">
                <a:effectLst/>
                <a:latin typeface="Century Gothic" panose="020B0502020202020204" pitchFamily="34" charset="0"/>
                <a:ea typeface="Times New Roman" panose="02020603050405020304" pitchFamily="18" charset="0"/>
                <a:cs typeface="Arial MT"/>
              </a:rPr>
              <a:t>Google</a:t>
            </a:r>
            <a:r>
              <a:rPr lang="en-US" sz="1600" spc="-20" dirty="0">
                <a:effectLst/>
                <a:latin typeface="Century Gothic" panose="020B0502020202020204" pitchFamily="34" charset="0"/>
                <a:ea typeface="Times New Roman" panose="02020603050405020304" pitchFamily="18" charset="0"/>
                <a:cs typeface="Arial MT"/>
              </a:rPr>
              <a:t> </a:t>
            </a:r>
            <a:r>
              <a:rPr lang="en-US" sz="1600" spc="-10" dirty="0">
                <a:effectLst/>
                <a:latin typeface="Century Gothic" panose="020B0502020202020204" pitchFamily="34" charset="0"/>
                <a:ea typeface="Times New Roman" panose="02020603050405020304" pitchFamily="18" charset="0"/>
                <a:cs typeface="Arial MT"/>
              </a:rPr>
              <a:t>trans,</a:t>
            </a:r>
            <a:r>
              <a:rPr lang="en-US" sz="1600" spc="-10" dirty="0">
                <a:latin typeface="Century Gothic" panose="020B0502020202020204" pitchFamily="34" charset="0"/>
                <a:ea typeface="Times New Roman" panose="02020603050405020304" pitchFamily="18" charset="0"/>
                <a:cs typeface="Arial MT"/>
              </a:rPr>
              <a:t> </a:t>
            </a:r>
            <a:r>
              <a:rPr lang="en-US" sz="1600" spc="-10" dirty="0" err="1">
                <a:latin typeface="Century Gothic" panose="020B0502020202020204" pitchFamily="34" charset="0"/>
                <a:ea typeface="Times New Roman" panose="02020603050405020304" pitchFamily="18" charset="0"/>
                <a:cs typeface="Arial MT"/>
              </a:rPr>
              <a:t>wordcloud</a:t>
            </a:r>
            <a:r>
              <a:rPr lang="en-US" sz="1600" spc="-10" dirty="0">
                <a:effectLst/>
                <a:latin typeface="Century Gothic" panose="020B0502020202020204" pitchFamily="34" charset="0"/>
                <a:ea typeface="Times New Roman" panose="02020603050405020304" pitchFamily="18" charset="0"/>
                <a:cs typeface="Arial MT"/>
              </a:rPr>
              <a:t>)</a:t>
            </a:r>
            <a:endParaRPr lang="en-US" sz="1600" spc="0" dirty="0">
              <a:effectLst/>
              <a:latin typeface="Century Gothic" panose="020B0502020202020204" pitchFamily="34" charset="0"/>
              <a:ea typeface="Times New Roman" panose="02020603050405020304" pitchFamily="18" charset="0"/>
              <a:cs typeface="Arial MT"/>
            </a:endParaRPr>
          </a:p>
        </p:txBody>
      </p:sp>
      <p:sp>
        <p:nvSpPr>
          <p:cNvPr id="8" name="Google Shape;344;p9">
            <a:extLst>
              <a:ext uri="{FF2B5EF4-FFF2-40B4-BE49-F238E27FC236}">
                <a16:creationId xmlns:a16="http://schemas.microsoft.com/office/drawing/2014/main" id="{00AFD7F4-9B85-7AAD-7444-5097C230021C}"/>
              </a:ext>
            </a:extLst>
          </p:cNvPr>
          <p:cNvSpPr txBox="1">
            <a:spLocks/>
          </p:cNvSpPr>
          <p:nvPr/>
        </p:nvSpPr>
        <p:spPr>
          <a:xfrm>
            <a:off x="1651161" y="4484838"/>
            <a:ext cx="9042978" cy="89316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entury Gothic"/>
              <a:buNone/>
              <a:defRPr sz="60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724535" marR="0" algn="just">
              <a:lnSpc>
                <a:spcPct val="150000"/>
              </a:lnSpc>
              <a:spcBef>
                <a:spcPts val="0"/>
              </a:spcBef>
              <a:spcAft>
                <a:spcPts val="0"/>
              </a:spcAft>
            </a:pPr>
            <a:r>
              <a:rPr lang="en-US" sz="1600" dirty="0">
                <a:effectLst/>
                <a:latin typeface="Century Gothic" panose="020B0502020202020204" pitchFamily="34" charset="0"/>
                <a:ea typeface="Times New Roman" panose="02020603050405020304" pitchFamily="18" charset="0"/>
              </a:rPr>
              <a:t>The</a:t>
            </a:r>
            <a:r>
              <a:rPr lang="en-US" sz="1600" spc="-35" dirty="0">
                <a:effectLst/>
                <a:latin typeface="Century Gothic" panose="020B0502020202020204" pitchFamily="34" charset="0"/>
                <a:ea typeface="Times New Roman" panose="02020603050405020304" pitchFamily="18" charset="0"/>
              </a:rPr>
              <a:t> </a:t>
            </a:r>
            <a:r>
              <a:rPr lang="en-US" sz="1600" dirty="0">
                <a:effectLst/>
                <a:latin typeface="Century Gothic" panose="020B0502020202020204" pitchFamily="34" charset="0"/>
                <a:ea typeface="Times New Roman" panose="02020603050405020304" pitchFamily="18" charset="0"/>
              </a:rPr>
              <a:t>software</a:t>
            </a:r>
            <a:r>
              <a:rPr lang="en-US" sz="1600" spc="-25" dirty="0">
                <a:effectLst/>
                <a:latin typeface="Century Gothic" panose="020B0502020202020204" pitchFamily="34" charset="0"/>
                <a:ea typeface="Times New Roman" panose="02020603050405020304" pitchFamily="18" charset="0"/>
              </a:rPr>
              <a:t> </a:t>
            </a:r>
            <a:r>
              <a:rPr lang="en-US" sz="1600" dirty="0">
                <a:effectLst/>
                <a:latin typeface="Century Gothic" panose="020B0502020202020204" pitchFamily="34" charset="0"/>
                <a:ea typeface="Times New Roman" panose="02020603050405020304" pitchFamily="18" charset="0"/>
              </a:rPr>
              <a:t>requirements</a:t>
            </a:r>
            <a:r>
              <a:rPr lang="en-US" sz="1600" spc="-20" dirty="0">
                <a:effectLst/>
                <a:latin typeface="Century Gothic" panose="020B0502020202020204" pitchFamily="34" charset="0"/>
                <a:ea typeface="Times New Roman" panose="02020603050405020304" pitchFamily="18" charset="0"/>
              </a:rPr>
              <a:t> </a:t>
            </a:r>
            <a:r>
              <a:rPr lang="en-US" sz="1600" dirty="0">
                <a:effectLst/>
                <a:latin typeface="Century Gothic" panose="020B0502020202020204" pitchFamily="34" charset="0"/>
                <a:ea typeface="Times New Roman" panose="02020603050405020304" pitchFamily="18" charset="0"/>
              </a:rPr>
              <a:t>for</a:t>
            </a:r>
            <a:r>
              <a:rPr lang="en-US" sz="1600" spc="-20" dirty="0">
                <a:effectLst/>
                <a:latin typeface="Century Gothic" panose="020B0502020202020204" pitchFamily="34" charset="0"/>
                <a:ea typeface="Times New Roman" panose="02020603050405020304" pitchFamily="18" charset="0"/>
              </a:rPr>
              <a:t> </a:t>
            </a:r>
            <a:r>
              <a:rPr lang="en-US" sz="1600" dirty="0">
                <a:effectLst/>
                <a:latin typeface="Century Gothic" panose="020B0502020202020204" pitchFamily="34" charset="0"/>
                <a:ea typeface="Times New Roman" panose="02020603050405020304" pitchFamily="18" charset="0"/>
              </a:rPr>
              <a:t>"ECHO</a:t>
            </a:r>
            <a:r>
              <a:rPr lang="en-US" sz="1600" spc="-20" dirty="0">
                <a:effectLst/>
                <a:latin typeface="Century Gothic" panose="020B0502020202020204" pitchFamily="34" charset="0"/>
                <a:ea typeface="Times New Roman" panose="02020603050405020304" pitchFamily="18" charset="0"/>
              </a:rPr>
              <a:t> </a:t>
            </a:r>
            <a:r>
              <a:rPr lang="en-US" sz="1600" dirty="0">
                <a:effectLst/>
                <a:latin typeface="Century Gothic" panose="020B0502020202020204" pitchFamily="34" charset="0"/>
                <a:ea typeface="Times New Roman" panose="02020603050405020304" pitchFamily="18" charset="0"/>
              </a:rPr>
              <a:t>INSIGHTS”</a:t>
            </a:r>
            <a:r>
              <a:rPr lang="en-US" sz="1600" spc="-25" dirty="0">
                <a:effectLst/>
                <a:latin typeface="Century Gothic" panose="020B0502020202020204" pitchFamily="34" charset="0"/>
                <a:ea typeface="Times New Roman" panose="02020603050405020304" pitchFamily="18" charset="0"/>
              </a:rPr>
              <a:t> </a:t>
            </a:r>
            <a:r>
              <a:rPr lang="en-US" sz="1600" dirty="0">
                <a:effectLst/>
                <a:latin typeface="Century Gothic" panose="020B0502020202020204" pitchFamily="34" charset="0"/>
                <a:ea typeface="Times New Roman" panose="02020603050405020304" pitchFamily="18" charset="0"/>
              </a:rPr>
              <a:t>are</a:t>
            </a:r>
            <a:r>
              <a:rPr lang="en-US" sz="1600" spc="-30" dirty="0">
                <a:effectLst/>
                <a:latin typeface="Century Gothic" panose="020B0502020202020204" pitchFamily="34" charset="0"/>
                <a:ea typeface="Times New Roman" panose="02020603050405020304" pitchFamily="18" charset="0"/>
              </a:rPr>
              <a:t> </a:t>
            </a:r>
            <a:r>
              <a:rPr lang="en-US" sz="1600" dirty="0">
                <a:effectLst/>
                <a:latin typeface="Century Gothic" panose="020B0502020202020204" pitchFamily="34" charset="0"/>
                <a:ea typeface="Times New Roman" panose="02020603050405020304" pitchFamily="18" charset="0"/>
              </a:rPr>
              <a:t>as</a:t>
            </a:r>
            <a:r>
              <a:rPr lang="en-US" sz="1600" spc="-15" dirty="0">
                <a:effectLst/>
                <a:latin typeface="Century Gothic" panose="020B0502020202020204" pitchFamily="34" charset="0"/>
                <a:ea typeface="Times New Roman" panose="02020603050405020304" pitchFamily="18" charset="0"/>
              </a:rPr>
              <a:t> </a:t>
            </a:r>
            <a:r>
              <a:rPr lang="en-US" sz="1600" spc="-10" dirty="0">
                <a:effectLst/>
                <a:latin typeface="Century Gothic" panose="020B0502020202020204" pitchFamily="34" charset="0"/>
                <a:ea typeface="Times New Roman" panose="02020603050405020304" pitchFamily="18" charset="0"/>
              </a:rPr>
              <a:t>follows:</a:t>
            </a:r>
            <a:endParaRPr lang="en-US" sz="1600" dirty="0">
              <a:effectLst/>
              <a:latin typeface="Century Gothic" panose="020B0502020202020204" pitchFamily="34" charset="0"/>
              <a:ea typeface="Times New Roman" panose="02020603050405020304" pitchFamily="18" charset="0"/>
            </a:endParaRPr>
          </a:p>
          <a:p>
            <a:pPr marL="1371600" marR="0" lvl="3" algn="just">
              <a:lnSpc>
                <a:spcPct val="150000"/>
              </a:lnSpc>
              <a:spcBef>
                <a:spcPts val="0"/>
              </a:spcBef>
              <a:spcAft>
                <a:spcPts val="0"/>
              </a:spcAft>
              <a:buSzPts val="1400"/>
              <a:tabLst>
                <a:tab pos="951865" algn="l"/>
              </a:tabLst>
            </a:pPr>
            <a:endParaRPr lang="en-US" sz="1600" spc="0" dirty="0">
              <a:effectLst/>
              <a:latin typeface="Century Gothic" panose="020B0502020202020204" pitchFamily="34" charset="0"/>
              <a:ea typeface="Times New Roman" panose="02020603050405020304" pitchFamily="18" charset="0"/>
              <a:cs typeface="Arial MT"/>
            </a:endParaRPr>
          </a:p>
        </p:txBody>
      </p:sp>
    </p:spTree>
    <p:extLst>
      <p:ext uri="{BB962C8B-B14F-4D97-AF65-F5344CB8AC3E}">
        <p14:creationId xmlns:p14="http://schemas.microsoft.com/office/powerpoint/2010/main" val="2740129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232C98-8C16-8631-2DC8-6FEF4E8BF5B5}"/>
              </a:ext>
            </a:extLst>
          </p:cNvPr>
          <p:cNvSpPr>
            <a:spLocks noGrp="1"/>
          </p:cNvSpPr>
          <p:nvPr>
            <p:ph type="title"/>
          </p:nvPr>
        </p:nvSpPr>
        <p:spPr>
          <a:xfrm>
            <a:off x="480060" y="1947672"/>
            <a:ext cx="3461004" cy="2862072"/>
          </a:xfrm>
        </p:spPr>
        <p:txBody>
          <a:bodyPr/>
          <a:lstStyle/>
          <a:p>
            <a:r>
              <a:rPr lang="en-IN" dirty="0"/>
              <a:t>Modules</a:t>
            </a:r>
          </a:p>
        </p:txBody>
      </p:sp>
      <p:pic>
        <p:nvPicPr>
          <p:cNvPr id="22" name="Picture Placeholder 21" descr="Monitor with solid fill">
            <a:extLst>
              <a:ext uri="{FF2B5EF4-FFF2-40B4-BE49-F238E27FC236}">
                <a16:creationId xmlns:a16="http://schemas.microsoft.com/office/drawing/2014/main" id="{CB932C8B-0A9C-6253-5CCA-28B1CC28D75A}"/>
              </a:ext>
            </a:extLst>
          </p:cNvPr>
          <p:cNvPicPr>
            <a:picLocks noGrp="1" noChangeAspect="1"/>
          </p:cNvPicPr>
          <p:nvPr>
            <p:ph type="pic" idx="2"/>
          </p:nvPr>
        </p:nvPicPr>
        <p:blipFill>
          <a:blip r:embed="rId2">
            <a:extLst>
              <a:ext uri="{96DAC541-7B7A-43D3-8B79-37D633B846F1}">
                <asvg:svgBlip xmlns:asvg="http://schemas.microsoft.com/office/drawing/2016/SVG/main" r:embed="rId3"/>
              </a:ext>
            </a:extLst>
          </a:blip>
          <a:srcRect/>
          <a:stretch>
            <a:fillRect/>
          </a:stretch>
        </p:blipFill>
        <p:spPr/>
      </p:pic>
      <p:sp>
        <p:nvSpPr>
          <p:cNvPr id="6" name="Text Placeholder 5">
            <a:extLst>
              <a:ext uri="{FF2B5EF4-FFF2-40B4-BE49-F238E27FC236}">
                <a16:creationId xmlns:a16="http://schemas.microsoft.com/office/drawing/2014/main" id="{F37E1C9D-0A3E-7755-B0BC-C1F298214B3D}"/>
              </a:ext>
            </a:extLst>
          </p:cNvPr>
          <p:cNvSpPr>
            <a:spLocks noGrp="1"/>
          </p:cNvSpPr>
          <p:nvPr>
            <p:ph type="body" idx="1"/>
          </p:nvPr>
        </p:nvSpPr>
        <p:spPr/>
        <p:txBody>
          <a:bodyPr/>
          <a:lstStyle/>
          <a:p>
            <a:r>
              <a:rPr lang="en-IN" dirty="0"/>
              <a:t>DASHBOARD</a:t>
            </a:r>
          </a:p>
        </p:txBody>
      </p:sp>
      <p:sp>
        <p:nvSpPr>
          <p:cNvPr id="8" name="Text Placeholder 7">
            <a:extLst>
              <a:ext uri="{FF2B5EF4-FFF2-40B4-BE49-F238E27FC236}">
                <a16:creationId xmlns:a16="http://schemas.microsoft.com/office/drawing/2014/main" id="{B17BC7C5-C8D7-CBEA-920B-729AEED1D70A}"/>
              </a:ext>
            </a:extLst>
          </p:cNvPr>
          <p:cNvSpPr>
            <a:spLocks noGrp="1"/>
          </p:cNvSpPr>
          <p:nvPr>
            <p:ph type="body" idx="3"/>
          </p:nvPr>
        </p:nvSpPr>
        <p:spPr/>
        <p:txBody>
          <a:bodyPr/>
          <a:lstStyle/>
          <a:p>
            <a:endParaRPr lang="en-IN"/>
          </a:p>
        </p:txBody>
      </p:sp>
      <p:pic>
        <p:nvPicPr>
          <p:cNvPr id="24" name="Picture Placeholder 23" descr="Cloud with solid fill">
            <a:extLst>
              <a:ext uri="{FF2B5EF4-FFF2-40B4-BE49-F238E27FC236}">
                <a16:creationId xmlns:a16="http://schemas.microsoft.com/office/drawing/2014/main" id="{EED7F075-EB54-3D1C-D7C2-59129B2007DA}"/>
              </a:ext>
            </a:extLst>
          </p:cNvPr>
          <p:cNvPicPr>
            <a:picLocks noGrp="1" noChangeAspect="1"/>
          </p:cNvPicPr>
          <p:nvPr>
            <p:ph type="pic" idx="4"/>
          </p:nvPr>
        </p:nvPicPr>
        <p:blipFill>
          <a:blip r:embed="rId4">
            <a:extLst>
              <a:ext uri="{96DAC541-7B7A-43D3-8B79-37D633B846F1}">
                <asvg:svgBlip xmlns:asvg="http://schemas.microsoft.com/office/drawing/2016/SVG/main" r:embed="rId5"/>
              </a:ext>
            </a:extLst>
          </a:blip>
          <a:srcRect/>
          <a:stretch>
            <a:fillRect/>
          </a:stretch>
        </p:blipFill>
        <p:spPr/>
      </p:pic>
      <p:sp>
        <p:nvSpPr>
          <p:cNvPr id="10" name="Text Placeholder 9">
            <a:extLst>
              <a:ext uri="{FF2B5EF4-FFF2-40B4-BE49-F238E27FC236}">
                <a16:creationId xmlns:a16="http://schemas.microsoft.com/office/drawing/2014/main" id="{91C6DEA3-9D3D-C085-96D8-543D6614EE01}"/>
              </a:ext>
            </a:extLst>
          </p:cNvPr>
          <p:cNvSpPr>
            <a:spLocks noGrp="1"/>
          </p:cNvSpPr>
          <p:nvPr>
            <p:ph type="body" idx="5"/>
          </p:nvPr>
        </p:nvSpPr>
        <p:spPr/>
        <p:txBody>
          <a:bodyPr/>
          <a:lstStyle/>
          <a:p>
            <a:r>
              <a:rPr lang="en-IN" dirty="0"/>
              <a:t>FETCH COMMENTS</a:t>
            </a:r>
          </a:p>
        </p:txBody>
      </p:sp>
      <p:sp>
        <p:nvSpPr>
          <p:cNvPr id="11" name="Text Placeholder 10">
            <a:extLst>
              <a:ext uri="{FF2B5EF4-FFF2-40B4-BE49-F238E27FC236}">
                <a16:creationId xmlns:a16="http://schemas.microsoft.com/office/drawing/2014/main" id="{17392CED-C121-6CAB-D698-A198741E4327}"/>
              </a:ext>
            </a:extLst>
          </p:cNvPr>
          <p:cNvSpPr>
            <a:spLocks noGrp="1"/>
          </p:cNvSpPr>
          <p:nvPr>
            <p:ph type="body" idx="6"/>
          </p:nvPr>
        </p:nvSpPr>
        <p:spPr/>
        <p:txBody>
          <a:bodyPr/>
          <a:lstStyle/>
          <a:p>
            <a:endParaRPr lang="en-IN" dirty="0"/>
          </a:p>
        </p:txBody>
      </p:sp>
      <p:pic>
        <p:nvPicPr>
          <p:cNvPr id="26" name="Picture Placeholder 25" descr="Speech with solid fill">
            <a:extLst>
              <a:ext uri="{FF2B5EF4-FFF2-40B4-BE49-F238E27FC236}">
                <a16:creationId xmlns:a16="http://schemas.microsoft.com/office/drawing/2014/main" id="{68A8E5FD-E43D-CAF4-1C5B-A0374BA2573E}"/>
              </a:ext>
            </a:extLst>
          </p:cNvPr>
          <p:cNvPicPr>
            <a:picLocks noGrp="1" noChangeAspect="1"/>
          </p:cNvPicPr>
          <p:nvPr>
            <p:ph type="pic" idx="7"/>
          </p:nvPr>
        </p:nvPicPr>
        <p:blipFill>
          <a:blip r:embed="rId6">
            <a:extLst>
              <a:ext uri="{96DAC541-7B7A-43D3-8B79-37D633B846F1}">
                <asvg:svgBlip xmlns:asvg="http://schemas.microsoft.com/office/drawing/2016/SVG/main" r:embed="rId7"/>
              </a:ext>
            </a:extLst>
          </a:blip>
          <a:srcRect/>
          <a:stretch>
            <a:fillRect/>
          </a:stretch>
        </p:blipFill>
        <p:spPr/>
      </p:pic>
      <p:sp>
        <p:nvSpPr>
          <p:cNvPr id="13" name="Text Placeholder 12">
            <a:extLst>
              <a:ext uri="{FF2B5EF4-FFF2-40B4-BE49-F238E27FC236}">
                <a16:creationId xmlns:a16="http://schemas.microsoft.com/office/drawing/2014/main" id="{97AE19A3-E2DD-8F10-77BF-BD833F90654D}"/>
              </a:ext>
            </a:extLst>
          </p:cNvPr>
          <p:cNvSpPr>
            <a:spLocks noGrp="1"/>
          </p:cNvSpPr>
          <p:nvPr>
            <p:ph type="body" idx="8"/>
          </p:nvPr>
        </p:nvSpPr>
        <p:spPr/>
        <p:txBody>
          <a:bodyPr/>
          <a:lstStyle/>
          <a:p>
            <a:r>
              <a:rPr lang="en-IN" dirty="0"/>
              <a:t>TRANSLATE and SENTIMENT</a:t>
            </a:r>
          </a:p>
        </p:txBody>
      </p:sp>
      <p:sp>
        <p:nvSpPr>
          <p:cNvPr id="14" name="Text Placeholder 13">
            <a:extLst>
              <a:ext uri="{FF2B5EF4-FFF2-40B4-BE49-F238E27FC236}">
                <a16:creationId xmlns:a16="http://schemas.microsoft.com/office/drawing/2014/main" id="{B88BEE48-DD4A-16EC-271B-A0C366720230}"/>
              </a:ext>
            </a:extLst>
          </p:cNvPr>
          <p:cNvSpPr>
            <a:spLocks noGrp="1"/>
          </p:cNvSpPr>
          <p:nvPr>
            <p:ph type="body" idx="9"/>
          </p:nvPr>
        </p:nvSpPr>
        <p:spPr/>
        <p:txBody>
          <a:bodyPr/>
          <a:lstStyle/>
          <a:p>
            <a:endParaRPr lang="en-IN" dirty="0"/>
          </a:p>
        </p:txBody>
      </p:sp>
      <p:pic>
        <p:nvPicPr>
          <p:cNvPr id="28" name="Picture Placeholder 27" descr="Books on shelf with solid fill">
            <a:extLst>
              <a:ext uri="{FF2B5EF4-FFF2-40B4-BE49-F238E27FC236}">
                <a16:creationId xmlns:a16="http://schemas.microsoft.com/office/drawing/2014/main" id="{429939D9-94CD-BD94-49C0-1F516FA4B73F}"/>
              </a:ext>
            </a:extLst>
          </p:cNvPr>
          <p:cNvPicPr>
            <a:picLocks noGrp="1" noChangeAspect="1"/>
          </p:cNvPicPr>
          <p:nvPr>
            <p:ph type="pic" idx="13"/>
          </p:nvPr>
        </p:nvPicPr>
        <p:blipFill>
          <a:blip r:embed="rId8">
            <a:extLst>
              <a:ext uri="{96DAC541-7B7A-43D3-8B79-37D633B846F1}">
                <asvg:svgBlip xmlns:asvg="http://schemas.microsoft.com/office/drawing/2016/SVG/main" r:embed="rId9"/>
              </a:ext>
            </a:extLst>
          </a:blip>
          <a:srcRect/>
          <a:stretch>
            <a:fillRect/>
          </a:stretch>
        </p:blipFill>
        <p:spPr/>
      </p:pic>
      <p:sp>
        <p:nvSpPr>
          <p:cNvPr id="16" name="Text Placeholder 15">
            <a:extLst>
              <a:ext uri="{FF2B5EF4-FFF2-40B4-BE49-F238E27FC236}">
                <a16:creationId xmlns:a16="http://schemas.microsoft.com/office/drawing/2014/main" id="{A81737C5-DE5A-1035-AF06-C79203B51016}"/>
              </a:ext>
            </a:extLst>
          </p:cNvPr>
          <p:cNvSpPr>
            <a:spLocks noGrp="1"/>
          </p:cNvSpPr>
          <p:nvPr>
            <p:ph type="body" idx="14"/>
          </p:nvPr>
        </p:nvSpPr>
        <p:spPr/>
        <p:txBody>
          <a:bodyPr/>
          <a:lstStyle/>
          <a:p>
            <a:r>
              <a:rPr lang="en-IN" dirty="0"/>
              <a:t>WORDCLOUD</a:t>
            </a:r>
          </a:p>
        </p:txBody>
      </p:sp>
      <p:sp>
        <p:nvSpPr>
          <p:cNvPr id="17" name="Text Placeholder 16">
            <a:extLst>
              <a:ext uri="{FF2B5EF4-FFF2-40B4-BE49-F238E27FC236}">
                <a16:creationId xmlns:a16="http://schemas.microsoft.com/office/drawing/2014/main" id="{C2A4AC70-F516-1B52-3215-ED3A8820A195}"/>
              </a:ext>
            </a:extLst>
          </p:cNvPr>
          <p:cNvSpPr>
            <a:spLocks noGrp="1"/>
          </p:cNvSpPr>
          <p:nvPr>
            <p:ph type="body" idx="15"/>
          </p:nvPr>
        </p:nvSpPr>
        <p:spPr/>
        <p:txBody>
          <a:bodyPr/>
          <a:lstStyle/>
          <a:p>
            <a:endParaRPr lang="en-IN"/>
          </a:p>
        </p:txBody>
      </p:sp>
      <p:pic>
        <p:nvPicPr>
          <p:cNvPr id="30" name="Picture Placeholder 29" descr="Bar chart with solid fill">
            <a:extLst>
              <a:ext uri="{FF2B5EF4-FFF2-40B4-BE49-F238E27FC236}">
                <a16:creationId xmlns:a16="http://schemas.microsoft.com/office/drawing/2014/main" id="{D95F173B-B601-3F92-30CD-50DF52CABFAD}"/>
              </a:ext>
            </a:extLst>
          </p:cNvPr>
          <p:cNvPicPr>
            <a:picLocks noGrp="1" noChangeAspect="1"/>
          </p:cNvPicPr>
          <p:nvPr>
            <p:ph type="pic" idx="16"/>
          </p:nvPr>
        </p:nvPicPr>
        <p:blipFill>
          <a:blip r:embed="rId10">
            <a:extLst>
              <a:ext uri="{96DAC541-7B7A-43D3-8B79-37D633B846F1}">
                <asvg:svgBlip xmlns:asvg="http://schemas.microsoft.com/office/drawing/2016/SVG/main" r:embed="rId11"/>
              </a:ext>
            </a:extLst>
          </a:blip>
          <a:srcRect/>
          <a:stretch>
            <a:fillRect/>
          </a:stretch>
        </p:blipFill>
        <p:spPr/>
      </p:pic>
      <p:sp>
        <p:nvSpPr>
          <p:cNvPr id="19" name="Text Placeholder 18">
            <a:extLst>
              <a:ext uri="{FF2B5EF4-FFF2-40B4-BE49-F238E27FC236}">
                <a16:creationId xmlns:a16="http://schemas.microsoft.com/office/drawing/2014/main" id="{B6A5078D-DC93-3626-4B18-F66700CF91F4}"/>
              </a:ext>
            </a:extLst>
          </p:cNvPr>
          <p:cNvSpPr>
            <a:spLocks noGrp="1"/>
          </p:cNvSpPr>
          <p:nvPr>
            <p:ph type="body" idx="17"/>
          </p:nvPr>
        </p:nvSpPr>
        <p:spPr/>
        <p:txBody>
          <a:bodyPr/>
          <a:lstStyle/>
          <a:p>
            <a:r>
              <a:rPr lang="en-IN" dirty="0"/>
              <a:t>PLOTLY GRAPHS</a:t>
            </a:r>
          </a:p>
        </p:txBody>
      </p:sp>
      <p:sp>
        <p:nvSpPr>
          <p:cNvPr id="20" name="Text Placeholder 19">
            <a:extLst>
              <a:ext uri="{FF2B5EF4-FFF2-40B4-BE49-F238E27FC236}">
                <a16:creationId xmlns:a16="http://schemas.microsoft.com/office/drawing/2014/main" id="{33A3C94E-EEA8-D073-49BB-94BDE4D2AFA7}"/>
              </a:ext>
            </a:extLst>
          </p:cNvPr>
          <p:cNvSpPr>
            <a:spLocks noGrp="1"/>
          </p:cNvSpPr>
          <p:nvPr>
            <p:ph type="body" idx="18"/>
          </p:nvPr>
        </p:nvSpPr>
        <p:spPr/>
        <p:txBody>
          <a:bodyPr/>
          <a:lstStyle/>
          <a:p>
            <a:endParaRPr lang="en-IN" dirty="0"/>
          </a:p>
        </p:txBody>
      </p:sp>
      <p:sp>
        <p:nvSpPr>
          <p:cNvPr id="2" name="Slide Number Placeholder 1">
            <a:extLst>
              <a:ext uri="{FF2B5EF4-FFF2-40B4-BE49-F238E27FC236}">
                <a16:creationId xmlns:a16="http://schemas.microsoft.com/office/drawing/2014/main" id="{FCC66A40-C7F2-6C7B-FCA0-F9504E8682D8}"/>
              </a:ext>
            </a:extLst>
          </p:cNvPr>
          <p:cNvSpPr>
            <a:spLocks noGrp="1"/>
          </p:cNvSpPr>
          <p:nvPr>
            <p:ph type="sldNum" idx="4294967295"/>
          </p:nvPr>
        </p:nvSpPr>
        <p:spPr>
          <a:xfrm>
            <a:off x="0" y="6400800"/>
            <a:ext cx="365125" cy="247650"/>
          </a:xfrm>
        </p:spPr>
        <p:txBody>
          <a:bodyPr/>
          <a:lstStyle/>
          <a:p>
            <a:pPr marL="0" lvl="0" indent="0" algn="ctr"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1009793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9"/>
          <p:cNvSpPr txBox="1">
            <a:spLocks noGrp="1"/>
          </p:cNvSpPr>
          <p:nvPr>
            <p:ph type="title"/>
          </p:nvPr>
        </p:nvSpPr>
        <p:spPr>
          <a:xfrm>
            <a:off x="2523428" y="393311"/>
            <a:ext cx="9912096" cy="101498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5000"/>
              <a:buFont typeface="Century Gothic"/>
              <a:buNone/>
            </a:pPr>
            <a:r>
              <a:rPr lang="en-US" sz="5000" dirty="0"/>
              <a:t>Output Screenshots</a:t>
            </a:r>
            <a:endParaRPr sz="5000" dirty="0"/>
          </a:p>
        </p:txBody>
      </p:sp>
      <p:sp>
        <p:nvSpPr>
          <p:cNvPr id="346" name="Google Shape;346;p9"/>
          <p:cNvSpPr txBox="1">
            <a:spLocks noGrp="1"/>
          </p:cNvSpPr>
          <p:nvPr>
            <p:ph type="sldNum" idx="12"/>
          </p:nvPr>
        </p:nvSpPr>
        <p:spPr>
          <a:prstGeom prst="rect">
            <a:avLst/>
          </a:prstGeom>
          <a:noFill/>
          <a:ln>
            <a:noFill/>
          </a:ln>
        </p:spPr>
        <p:txBody>
          <a:bodyPr spcFirstLastPara="1" wrap="square" lIns="0" tIns="45700" rIns="0" bIns="45700" anchor="ctr" anchorCtr="0">
            <a:noAutofit/>
          </a:bodyPr>
          <a:lstStyle/>
          <a:p>
            <a:pPr marL="0" lvl="0" indent="0" algn="ctr" rtl="0">
              <a:spcBef>
                <a:spcPts val="0"/>
              </a:spcBef>
              <a:spcAft>
                <a:spcPts val="0"/>
              </a:spcAft>
              <a:buNone/>
            </a:pPr>
            <a:fld id="{00000000-1234-1234-1234-123412341234}" type="slidenum">
              <a:rPr lang="en-US"/>
              <a:t>9</a:t>
            </a:fld>
            <a:endParaRPr/>
          </a:p>
        </p:txBody>
      </p:sp>
      <p:pic>
        <p:nvPicPr>
          <p:cNvPr id="2" name="Image 10">
            <a:extLst>
              <a:ext uri="{FF2B5EF4-FFF2-40B4-BE49-F238E27FC236}">
                <a16:creationId xmlns:a16="http://schemas.microsoft.com/office/drawing/2014/main" id="{0D5CB9CB-2B47-79E9-24C9-E1A0E877D9ED}"/>
              </a:ext>
            </a:extLst>
          </p:cNvPr>
          <p:cNvPicPr>
            <a:picLocks/>
          </p:cNvPicPr>
          <p:nvPr/>
        </p:nvPicPr>
        <p:blipFill>
          <a:blip r:embed="rId3" cstate="print"/>
          <a:stretch>
            <a:fillRect/>
          </a:stretch>
        </p:blipFill>
        <p:spPr>
          <a:xfrm>
            <a:off x="417480" y="2024742"/>
            <a:ext cx="5108855" cy="2249475"/>
          </a:xfrm>
          <a:prstGeom prst="rect">
            <a:avLst/>
          </a:prstGeom>
        </p:spPr>
      </p:pic>
      <p:pic>
        <p:nvPicPr>
          <p:cNvPr id="7" name="Image 11">
            <a:extLst>
              <a:ext uri="{FF2B5EF4-FFF2-40B4-BE49-F238E27FC236}">
                <a16:creationId xmlns:a16="http://schemas.microsoft.com/office/drawing/2014/main" id="{7EE665B0-26EF-9046-3998-B7595006CAB9}"/>
              </a:ext>
            </a:extLst>
          </p:cNvPr>
          <p:cNvPicPr>
            <a:picLocks/>
          </p:cNvPicPr>
          <p:nvPr/>
        </p:nvPicPr>
        <p:blipFill>
          <a:blip r:embed="rId4" cstate="print"/>
          <a:stretch>
            <a:fillRect/>
          </a:stretch>
        </p:blipFill>
        <p:spPr>
          <a:xfrm>
            <a:off x="6234545" y="2029919"/>
            <a:ext cx="5423305" cy="2244298"/>
          </a:xfrm>
          <a:prstGeom prst="rect">
            <a:avLst/>
          </a:prstGeom>
        </p:spPr>
      </p:pic>
      <p:sp>
        <p:nvSpPr>
          <p:cNvPr id="9" name="Google Shape;344;p9">
            <a:extLst>
              <a:ext uri="{FF2B5EF4-FFF2-40B4-BE49-F238E27FC236}">
                <a16:creationId xmlns:a16="http://schemas.microsoft.com/office/drawing/2014/main" id="{647B3E5F-99E5-EE68-1225-987DD9554008}"/>
              </a:ext>
            </a:extLst>
          </p:cNvPr>
          <p:cNvSpPr txBox="1">
            <a:spLocks/>
          </p:cNvSpPr>
          <p:nvPr/>
        </p:nvSpPr>
        <p:spPr>
          <a:xfrm>
            <a:off x="1745754" y="4668102"/>
            <a:ext cx="2668210" cy="89316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entury Gothic"/>
              <a:buNone/>
              <a:defRPr sz="60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lnSpc>
                <a:spcPct val="90000"/>
              </a:lnSpc>
              <a:buSzPts val="5000"/>
            </a:pPr>
            <a:r>
              <a:rPr lang="en-US" sz="2400" dirty="0"/>
              <a:t>Welcome Page</a:t>
            </a:r>
          </a:p>
        </p:txBody>
      </p:sp>
      <p:sp>
        <p:nvSpPr>
          <p:cNvPr id="10" name="Google Shape;344;p9">
            <a:extLst>
              <a:ext uri="{FF2B5EF4-FFF2-40B4-BE49-F238E27FC236}">
                <a16:creationId xmlns:a16="http://schemas.microsoft.com/office/drawing/2014/main" id="{536EE697-A357-0940-8D0B-C6264094183E}"/>
              </a:ext>
            </a:extLst>
          </p:cNvPr>
          <p:cNvSpPr txBox="1">
            <a:spLocks/>
          </p:cNvSpPr>
          <p:nvPr/>
        </p:nvSpPr>
        <p:spPr>
          <a:xfrm>
            <a:off x="6948547" y="4668102"/>
            <a:ext cx="4465723" cy="89316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entury Gothic"/>
              <a:buNone/>
              <a:defRPr sz="60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lnSpc>
                <a:spcPct val="90000"/>
              </a:lnSpc>
              <a:buSzPts val="5000"/>
            </a:pPr>
            <a:r>
              <a:rPr lang="en-US" sz="2400" dirty="0"/>
              <a:t>Display fetched comments</a:t>
            </a:r>
          </a:p>
        </p:txBody>
      </p:sp>
    </p:spTree>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237</TotalTime>
  <Words>725</Words>
  <Application>Microsoft Office PowerPoint</Application>
  <PresentationFormat>Widescreen</PresentationFormat>
  <Paragraphs>89</Paragraphs>
  <Slides>14</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Times New Roman</vt:lpstr>
      <vt:lpstr>Open Sans Light</vt:lpstr>
      <vt:lpstr>Arial MT</vt:lpstr>
      <vt:lpstr>Arial</vt:lpstr>
      <vt:lpstr>Calibri</vt:lpstr>
      <vt:lpstr>Karla</vt:lpstr>
      <vt:lpstr>Century Gothic</vt:lpstr>
      <vt:lpstr>Office Theme</vt:lpstr>
      <vt:lpstr>ECHO INSIGHTS</vt:lpstr>
      <vt:lpstr>Abstract</vt:lpstr>
      <vt:lpstr>ECHO INSIGHTS is an advanced social media analytics tool tailored for YouTube. It utilizes cutting-edge technology, including the YouTube API and sentiment analysis algorithms, to extract and analyze audience interactions.   The platform offers intuitive data visualization through Streamlit, allowing users to identify popular topics and sentiment patterns from comments. With comprehensive sentiment analysis results content creators, marketers, and researchers can make decisions to optimize their YouTube content strategies.</vt:lpstr>
      <vt:lpstr>EXISTING SYSTEM</vt:lpstr>
      <vt:lpstr>PROPOSED SYSTEM</vt:lpstr>
      <vt:lpstr>  </vt:lpstr>
      <vt:lpstr>PowerPoint Presentation</vt:lpstr>
      <vt:lpstr>Modules</vt:lpstr>
      <vt:lpstr>Output Screenshots</vt:lpstr>
      <vt:lpstr>Output Screenshots</vt:lpstr>
      <vt:lpstr>Output Screenshots</vt:lpstr>
      <vt:lpstr>PowerPoint Presentation</vt:lpstr>
      <vt:lpstr>  1. Singh, Ritika, and Ayushka Tiwari. "Youtube comments sentiment analysis." Int. J. Sci. Res.Eng. Manag.(IJSREM, no. May, p. 5, 2021,[Online].  2. Elbagir, Shihab, and Jing Yang. "Sentiment analysis on Twitter with Python’s natural language toolkit and VADER sentiment analyzer.“  3. Rana, Manish, and Mohammad Atique. "LANGUAGE TRANSLATION: ENHANCING BILINGUAL MACHINE TRANSLATION APPROACH USING PYTHON.  4. M. Khorasani, M. Abdou, and J. H. Fernández, Web Application Development with Streamlit. Apress.  5. W. McKinney, Python for Data Analysis: Data Wrangling with Pandas, NumPy, and IPython. “O’Reilly Media, Inc.,” 2012.  6. R. F. Alhujaili and W. M. S. Yafooz, “Sentiment Analysis for Youtube Videos with User Comments: Review,” in 2021 International Conference on Artificial Intelligence and Smart Systems (ICAIS), IEEE, Mar. 2021, pp. 814–820.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ECHO INSIGHTS</dc:title>
  <dc:creator>Admin</dc:creator>
  <cp:lastModifiedBy>Senthil Naathan</cp:lastModifiedBy>
  <cp:revision>22</cp:revision>
  <dcterms:created xsi:type="dcterms:W3CDTF">2024-02-10T08:18:53Z</dcterms:created>
  <dcterms:modified xsi:type="dcterms:W3CDTF">2024-05-21T13:47:19Z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