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2B5"/>
    <a:srgbClr val="5E913B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9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438-ACD3-4398-8E4A-63DD976C5B8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1140-2E38-4FAE-8D65-D84C98CB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CD62ED4-7452-A6CC-0A67-D375490E44F2}"/>
              </a:ext>
            </a:extLst>
          </p:cNvPr>
          <p:cNvGrpSpPr/>
          <p:nvPr/>
        </p:nvGrpSpPr>
        <p:grpSpPr>
          <a:xfrm>
            <a:off x="262815" y="152203"/>
            <a:ext cx="8047653" cy="2587298"/>
            <a:chOff x="419876" y="2367258"/>
            <a:chExt cx="8047653" cy="25872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CC5312F-E434-32B6-1CA0-9BC159E7E8E7}"/>
                </a:ext>
              </a:extLst>
            </p:cNvPr>
            <p:cNvSpPr/>
            <p:nvPr/>
          </p:nvSpPr>
          <p:spPr>
            <a:xfrm>
              <a:off x="419876" y="2677887"/>
              <a:ext cx="8047653" cy="227666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52320C-8103-A18D-8092-6364AD04D62D}"/>
                </a:ext>
              </a:extLst>
            </p:cNvPr>
            <p:cNvSpPr/>
            <p:nvPr/>
          </p:nvSpPr>
          <p:spPr>
            <a:xfrm>
              <a:off x="606490" y="2873829"/>
              <a:ext cx="1334279" cy="8210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Generative 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CF1C2-76D1-D45E-D3EA-BBDFB757E980}"/>
                </a:ext>
              </a:extLst>
            </p:cNvPr>
            <p:cNvSpPr/>
            <p:nvPr/>
          </p:nvSpPr>
          <p:spPr>
            <a:xfrm>
              <a:off x="606490" y="3928188"/>
              <a:ext cx="2922657" cy="8210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Prerecorded Source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D274EF-94D2-E543-2181-7BBFD7127AFB}"/>
                </a:ext>
              </a:extLst>
            </p:cNvPr>
            <p:cNvSpPr/>
            <p:nvPr/>
          </p:nvSpPr>
          <p:spPr>
            <a:xfrm>
              <a:off x="2194868" y="2873829"/>
              <a:ext cx="1334279" cy="82109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5F98E6-199A-09AD-6BBF-452475A732F0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940769" y="3284376"/>
              <a:ext cx="25409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DBA02-5B1B-8E09-B446-13C56B3491F6}"/>
                </a:ext>
              </a:extLst>
            </p:cNvPr>
            <p:cNvSpPr/>
            <p:nvPr/>
          </p:nvSpPr>
          <p:spPr>
            <a:xfrm>
              <a:off x="3928185" y="3429000"/>
              <a:ext cx="951723" cy="69979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Effect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33A3B8-3478-3804-2918-03B3821882A9}"/>
                </a:ext>
              </a:extLst>
            </p:cNvPr>
            <p:cNvSpPr/>
            <p:nvPr/>
          </p:nvSpPr>
          <p:spPr>
            <a:xfrm>
              <a:off x="5162936" y="3429000"/>
              <a:ext cx="951723" cy="69979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Effect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CC673C-0328-1B73-AFAE-2505A7EEDF14}"/>
                </a:ext>
              </a:extLst>
            </p:cNvPr>
            <p:cNvSpPr/>
            <p:nvPr/>
          </p:nvSpPr>
          <p:spPr>
            <a:xfrm>
              <a:off x="7336969" y="3429000"/>
              <a:ext cx="951723" cy="699796"/>
            </a:xfrm>
            <a:prstGeom prst="rect">
              <a:avLst/>
            </a:prstGeom>
            <a:solidFill>
              <a:srgbClr val="DAA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Volume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8F085A-2E87-4A45-9884-7348CB1085B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879908" y="3778898"/>
              <a:ext cx="28302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EDC0C3-83C9-ABEA-1F18-BEED3C3D185D}"/>
                </a:ext>
              </a:extLst>
            </p:cNvPr>
            <p:cNvGrpSpPr/>
            <p:nvPr/>
          </p:nvGrpSpPr>
          <p:grpSpPr>
            <a:xfrm>
              <a:off x="6503435" y="3733178"/>
              <a:ext cx="452224" cy="91440"/>
              <a:chOff x="6466112" y="2965269"/>
              <a:chExt cx="452224" cy="914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D99EE14-E1B9-3FC1-A16D-4A3DF1515EAA}"/>
                  </a:ext>
                </a:extLst>
              </p:cNvPr>
              <p:cNvSpPr/>
              <p:nvPr/>
            </p:nvSpPr>
            <p:spPr>
              <a:xfrm>
                <a:off x="6466112" y="2965269"/>
                <a:ext cx="91440" cy="914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CBBAAF-6455-CFDE-C746-1329669606E6}"/>
                  </a:ext>
                </a:extLst>
              </p:cNvPr>
              <p:cNvSpPr/>
              <p:nvPr/>
            </p:nvSpPr>
            <p:spPr>
              <a:xfrm>
                <a:off x="6646504" y="2965269"/>
                <a:ext cx="91440" cy="914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3266CF-EF8A-3415-3DCD-77C67790357F}"/>
                  </a:ext>
                </a:extLst>
              </p:cNvPr>
              <p:cNvSpPr/>
              <p:nvPr/>
            </p:nvSpPr>
            <p:spPr>
              <a:xfrm>
                <a:off x="6826896" y="2965269"/>
                <a:ext cx="91440" cy="914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E8121-7A53-567E-089D-F503092DEE9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114659" y="3778898"/>
              <a:ext cx="31413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90F6C2-A71D-DFEE-616D-E31A51E3229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047720" y="3778898"/>
              <a:ext cx="28924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4FB1986-4735-CFBE-342B-1D98AF2D7C1A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3529147" y="3284376"/>
              <a:ext cx="399038" cy="49452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08E9FD-F2C4-258F-D557-62CFB8D29399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3529147" y="3778898"/>
              <a:ext cx="399038" cy="55983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C1FCBF-9D8F-0EFE-F6C5-940DEC3AC759}"/>
                </a:ext>
              </a:extLst>
            </p:cNvPr>
            <p:cNvSpPr txBox="1"/>
            <p:nvPr/>
          </p:nvSpPr>
          <p:spPr>
            <a:xfrm>
              <a:off x="643810" y="2367258"/>
              <a:ext cx="7672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Track 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DD8174-EC50-319D-4AE3-482C01D39559}"/>
              </a:ext>
            </a:extLst>
          </p:cNvPr>
          <p:cNvGrpSpPr/>
          <p:nvPr/>
        </p:nvGrpSpPr>
        <p:grpSpPr>
          <a:xfrm>
            <a:off x="262815" y="3763100"/>
            <a:ext cx="8047653" cy="2587298"/>
            <a:chOff x="419876" y="2367258"/>
            <a:chExt cx="8047653" cy="258729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CD0C6FF-31B8-C60B-18B6-6AB0CECECFB4}"/>
                </a:ext>
              </a:extLst>
            </p:cNvPr>
            <p:cNvSpPr/>
            <p:nvPr/>
          </p:nvSpPr>
          <p:spPr>
            <a:xfrm>
              <a:off x="419876" y="2677887"/>
              <a:ext cx="8047653" cy="227666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8C328A-305A-47AF-2757-3A575DD2CD6A}"/>
                </a:ext>
              </a:extLst>
            </p:cNvPr>
            <p:cNvSpPr/>
            <p:nvPr/>
          </p:nvSpPr>
          <p:spPr>
            <a:xfrm>
              <a:off x="606490" y="2873829"/>
              <a:ext cx="1334279" cy="8210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Generative Source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E8AF8CB-3C70-B4BA-0A5D-3D37499FFD03}"/>
                </a:ext>
              </a:extLst>
            </p:cNvPr>
            <p:cNvSpPr/>
            <p:nvPr/>
          </p:nvSpPr>
          <p:spPr>
            <a:xfrm>
              <a:off x="606490" y="3928188"/>
              <a:ext cx="2922657" cy="8210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Prerecorded Source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DC28AA-2441-513B-58B6-5850C3A6CF23}"/>
                </a:ext>
              </a:extLst>
            </p:cNvPr>
            <p:cNvSpPr/>
            <p:nvPr/>
          </p:nvSpPr>
          <p:spPr>
            <a:xfrm>
              <a:off x="2196734" y="2873829"/>
              <a:ext cx="1334279" cy="82109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Instrument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29619C-E742-0FC7-1454-20593EA5355C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>
              <a:off x="1940769" y="3284376"/>
              <a:ext cx="255965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6C0625-A8FC-82FC-BEF3-23593E0E749C}"/>
                </a:ext>
              </a:extLst>
            </p:cNvPr>
            <p:cNvSpPr/>
            <p:nvPr/>
          </p:nvSpPr>
          <p:spPr>
            <a:xfrm>
              <a:off x="3928185" y="3429000"/>
              <a:ext cx="951723" cy="69979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Effect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8DC3DC-A010-645D-3F3A-BFCD4B7F951D}"/>
                </a:ext>
              </a:extLst>
            </p:cNvPr>
            <p:cNvSpPr/>
            <p:nvPr/>
          </p:nvSpPr>
          <p:spPr>
            <a:xfrm>
              <a:off x="5162936" y="3429915"/>
              <a:ext cx="951723" cy="69979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Effect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D71840-6BF6-3404-7601-BE834E69485D}"/>
                </a:ext>
              </a:extLst>
            </p:cNvPr>
            <p:cNvSpPr/>
            <p:nvPr/>
          </p:nvSpPr>
          <p:spPr>
            <a:xfrm>
              <a:off x="7336969" y="3429000"/>
              <a:ext cx="951723" cy="699796"/>
            </a:xfrm>
            <a:prstGeom prst="rect">
              <a:avLst/>
            </a:prstGeom>
            <a:solidFill>
              <a:srgbClr val="DAA6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 Volume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2AF8A6-701D-9BB6-F0D7-EE88A09BC10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4879908" y="3778898"/>
              <a:ext cx="283028" cy="91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A35A43-C621-59DA-4128-C5F93CCB130F}"/>
                </a:ext>
              </a:extLst>
            </p:cNvPr>
            <p:cNvGrpSpPr/>
            <p:nvPr/>
          </p:nvGrpSpPr>
          <p:grpSpPr>
            <a:xfrm>
              <a:off x="6503435" y="3733178"/>
              <a:ext cx="452224" cy="91440"/>
              <a:chOff x="6466112" y="2965269"/>
              <a:chExt cx="452224" cy="9144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336321C-E64E-FC82-7CAF-35E8BB0E83B0}"/>
                  </a:ext>
                </a:extLst>
              </p:cNvPr>
              <p:cNvSpPr/>
              <p:nvPr/>
            </p:nvSpPr>
            <p:spPr>
              <a:xfrm>
                <a:off x="6466112" y="2965269"/>
                <a:ext cx="91440" cy="914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98BCDD-562A-0B21-46DD-97B41C40CEC3}"/>
                  </a:ext>
                </a:extLst>
              </p:cNvPr>
              <p:cNvSpPr/>
              <p:nvPr/>
            </p:nvSpPr>
            <p:spPr>
              <a:xfrm>
                <a:off x="6646504" y="2965269"/>
                <a:ext cx="91440" cy="914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838520-2AF1-F148-8192-D745236B5163}"/>
                  </a:ext>
                </a:extLst>
              </p:cNvPr>
              <p:cNvSpPr/>
              <p:nvPr/>
            </p:nvSpPr>
            <p:spPr>
              <a:xfrm>
                <a:off x="6826896" y="2965269"/>
                <a:ext cx="91440" cy="914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D8119C-0514-0454-81BE-6CFBD85DDB0B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6114659" y="3779813"/>
              <a:ext cx="31413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9AC812-73A1-6928-4F00-EC42C869E86F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7047720" y="3778898"/>
              <a:ext cx="28924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90F45E2-390D-AA7C-E38E-C5D2743FC398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>
              <a:off x="3531013" y="3284376"/>
              <a:ext cx="397172" cy="49452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5F28732-877F-B5AC-5865-E9B5F905D771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 flipV="1">
              <a:off x="3529147" y="3778898"/>
              <a:ext cx="399038" cy="55983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074477-4181-278D-D634-21E7EE64F8FD}"/>
                </a:ext>
              </a:extLst>
            </p:cNvPr>
            <p:cNvSpPr txBox="1"/>
            <p:nvPr/>
          </p:nvSpPr>
          <p:spPr>
            <a:xfrm>
              <a:off x="643810" y="2367258"/>
              <a:ext cx="796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Track 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DB166E-5F82-5BFA-E89F-A2B48EEE0FA3}"/>
              </a:ext>
            </a:extLst>
          </p:cNvPr>
          <p:cNvGrpSpPr/>
          <p:nvPr/>
        </p:nvGrpSpPr>
        <p:grpSpPr>
          <a:xfrm rot="5400000">
            <a:off x="2293151" y="3383280"/>
            <a:ext cx="452224" cy="91440"/>
            <a:chOff x="6893769" y="1670523"/>
            <a:chExt cx="452224" cy="914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EDDDA65-EAB0-2934-4C15-3FF491B95CD1}"/>
                </a:ext>
              </a:extLst>
            </p:cNvPr>
            <p:cNvSpPr/>
            <p:nvPr/>
          </p:nvSpPr>
          <p:spPr>
            <a:xfrm>
              <a:off x="6893769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BF7125E-315B-6274-7CD9-002C0E1FD2D1}"/>
                </a:ext>
              </a:extLst>
            </p:cNvPr>
            <p:cNvSpPr/>
            <p:nvPr/>
          </p:nvSpPr>
          <p:spPr>
            <a:xfrm>
              <a:off x="7074161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7DAC61C-0121-EB66-4382-10EC5B80F738}"/>
                </a:ext>
              </a:extLst>
            </p:cNvPr>
            <p:cNvSpPr/>
            <p:nvPr/>
          </p:nvSpPr>
          <p:spPr>
            <a:xfrm>
              <a:off x="7254553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B7F0E2-F096-33C5-8756-14C4D539A321}"/>
              </a:ext>
            </a:extLst>
          </p:cNvPr>
          <p:cNvGrpSpPr/>
          <p:nvPr/>
        </p:nvGrpSpPr>
        <p:grpSpPr>
          <a:xfrm rot="5400000">
            <a:off x="4237030" y="3387012"/>
            <a:ext cx="452224" cy="91440"/>
            <a:chOff x="6893769" y="1670523"/>
            <a:chExt cx="452224" cy="914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931A2CE-BE2D-2662-CB98-C73F88DC0E3A}"/>
                </a:ext>
              </a:extLst>
            </p:cNvPr>
            <p:cNvSpPr/>
            <p:nvPr/>
          </p:nvSpPr>
          <p:spPr>
            <a:xfrm>
              <a:off x="6893769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C26D19A-4AC0-5E21-9B7F-8BD163A9E231}"/>
                </a:ext>
              </a:extLst>
            </p:cNvPr>
            <p:cNvSpPr/>
            <p:nvPr/>
          </p:nvSpPr>
          <p:spPr>
            <a:xfrm>
              <a:off x="7074161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BDF115-C6C1-9CB8-74D0-1F3C283A3044}"/>
                </a:ext>
              </a:extLst>
            </p:cNvPr>
            <p:cNvSpPr/>
            <p:nvPr/>
          </p:nvSpPr>
          <p:spPr>
            <a:xfrm>
              <a:off x="7254553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F88EBC-FA41-5DDE-49B0-88FA697B9295}"/>
              </a:ext>
            </a:extLst>
          </p:cNvPr>
          <p:cNvGrpSpPr/>
          <p:nvPr/>
        </p:nvGrpSpPr>
        <p:grpSpPr>
          <a:xfrm rot="5400000">
            <a:off x="6182775" y="3391350"/>
            <a:ext cx="452224" cy="91440"/>
            <a:chOff x="6893769" y="1670523"/>
            <a:chExt cx="452224" cy="914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7D92EEA-D3CA-CB31-ED80-FB915C5BDCF7}"/>
                </a:ext>
              </a:extLst>
            </p:cNvPr>
            <p:cNvSpPr/>
            <p:nvPr/>
          </p:nvSpPr>
          <p:spPr>
            <a:xfrm>
              <a:off x="6893769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3146C93-7DCC-E64B-4CB2-FBE2CA625EBD}"/>
                </a:ext>
              </a:extLst>
            </p:cNvPr>
            <p:cNvSpPr/>
            <p:nvPr/>
          </p:nvSpPr>
          <p:spPr>
            <a:xfrm>
              <a:off x="7074161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31995BD-2F0A-927F-DC78-C6184E7F1208}"/>
                </a:ext>
              </a:extLst>
            </p:cNvPr>
            <p:cNvSpPr/>
            <p:nvPr/>
          </p:nvSpPr>
          <p:spPr>
            <a:xfrm>
              <a:off x="7254553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B26081-5B46-ACA3-B64D-EB100BE8C8C2}"/>
              </a:ext>
            </a:extLst>
          </p:cNvPr>
          <p:cNvGrpSpPr/>
          <p:nvPr/>
        </p:nvGrpSpPr>
        <p:grpSpPr>
          <a:xfrm>
            <a:off x="8710750" y="3033382"/>
            <a:ext cx="4360507" cy="699796"/>
            <a:chOff x="4318519" y="1366345"/>
            <a:chExt cx="4360507" cy="69979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B9D32D3-8F3E-DB50-8A11-178D3513CED8}"/>
                </a:ext>
              </a:extLst>
            </p:cNvPr>
            <p:cNvSpPr/>
            <p:nvPr/>
          </p:nvSpPr>
          <p:spPr>
            <a:xfrm>
              <a:off x="4318519" y="1366345"/>
              <a:ext cx="951723" cy="69979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Effect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9518E47-47DD-77E5-182D-888F3D3BE64E}"/>
                </a:ext>
              </a:extLst>
            </p:cNvPr>
            <p:cNvSpPr/>
            <p:nvPr/>
          </p:nvSpPr>
          <p:spPr>
            <a:xfrm>
              <a:off x="5553270" y="1366345"/>
              <a:ext cx="951723" cy="69979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</a:t>
              </a:r>
            </a:p>
            <a:p>
              <a:pPr algn="ctr"/>
              <a:r>
                <a:rPr lang="en-US" dirty="0"/>
                <a:t>Effect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D9FFF9-EA14-BAE9-4828-6A68CF9B22ED}"/>
                </a:ext>
              </a:extLst>
            </p:cNvPr>
            <p:cNvSpPr/>
            <p:nvPr/>
          </p:nvSpPr>
          <p:spPr>
            <a:xfrm>
              <a:off x="7727303" y="1366345"/>
              <a:ext cx="951723" cy="699796"/>
            </a:xfrm>
            <a:prstGeom prst="rect">
              <a:avLst/>
            </a:prstGeom>
            <a:solidFill>
              <a:srgbClr val="5E913B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Volume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5ABDADB-1ED6-9F65-27D0-ACDDFA7F5549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5270242" y="1716243"/>
              <a:ext cx="28302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5F3AC06-599E-E7A9-CCF3-D8943BAA7E27}"/>
                </a:ext>
              </a:extLst>
            </p:cNvPr>
            <p:cNvSpPr/>
            <p:nvPr/>
          </p:nvSpPr>
          <p:spPr>
            <a:xfrm>
              <a:off x="6893769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08DEDE3-D67E-7EF0-8645-9100C6DAC62C}"/>
                </a:ext>
              </a:extLst>
            </p:cNvPr>
            <p:cNvSpPr/>
            <p:nvPr/>
          </p:nvSpPr>
          <p:spPr>
            <a:xfrm>
              <a:off x="7074161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2EBA48C-657A-697B-E82B-362AFF7BB7C6}"/>
                </a:ext>
              </a:extLst>
            </p:cNvPr>
            <p:cNvSpPr/>
            <p:nvPr/>
          </p:nvSpPr>
          <p:spPr>
            <a:xfrm>
              <a:off x="7254553" y="1670523"/>
              <a:ext cx="91440" cy="914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D5AFD19-5118-A430-771C-0A6AF1D2C1D3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6504993" y="1716243"/>
              <a:ext cx="31413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D4532A7-6CB0-1ED6-D652-662D3DA0231F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7438054" y="1716243"/>
              <a:ext cx="28924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03A5BE-2B4A-D243-5F92-4A314BF9B94F}"/>
              </a:ext>
            </a:extLst>
          </p:cNvPr>
          <p:cNvCxnSpPr>
            <a:cxnSpLocks/>
            <a:stCxn id="12" idx="3"/>
            <a:endCxn id="70" idx="1"/>
          </p:cNvCxnSpPr>
          <p:nvPr/>
        </p:nvCxnSpPr>
        <p:spPr>
          <a:xfrm>
            <a:off x="8131631" y="1563843"/>
            <a:ext cx="579119" cy="181943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27F8F3-187C-EF5D-72BA-8BCAFC06F702}"/>
              </a:ext>
            </a:extLst>
          </p:cNvPr>
          <p:cNvCxnSpPr>
            <a:cxnSpLocks/>
            <a:stCxn id="43" idx="3"/>
            <a:endCxn id="70" idx="1"/>
          </p:cNvCxnSpPr>
          <p:nvPr/>
        </p:nvCxnSpPr>
        <p:spPr>
          <a:xfrm flipV="1">
            <a:off x="8131631" y="3383280"/>
            <a:ext cx="579119" cy="17914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08E8A2-7979-AB7D-99BA-696339F335C1}"/>
              </a:ext>
            </a:extLst>
          </p:cNvPr>
          <p:cNvSpPr/>
          <p:nvPr/>
        </p:nvSpPr>
        <p:spPr>
          <a:xfrm>
            <a:off x="13811799" y="2342103"/>
            <a:ext cx="1149387" cy="699796"/>
          </a:xfrm>
          <a:prstGeom prst="rect">
            <a:avLst/>
          </a:prstGeom>
          <a:solidFill>
            <a:srgbClr val="17A2B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2892F4-8F62-B9EB-8A57-442E2357E9A9}"/>
              </a:ext>
            </a:extLst>
          </p:cNvPr>
          <p:cNvSpPr/>
          <p:nvPr/>
        </p:nvSpPr>
        <p:spPr>
          <a:xfrm>
            <a:off x="13811799" y="3830283"/>
            <a:ext cx="1149387" cy="699796"/>
          </a:xfrm>
          <a:prstGeom prst="rect">
            <a:avLst/>
          </a:prstGeom>
          <a:solidFill>
            <a:srgbClr val="17A2B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A33A28-44C9-3DC3-455A-4D3B4F7C7C90}"/>
              </a:ext>
            </a:extLst>
          </p:cNvPr>
          <p:cNvCxnSpPr>
            <a:cxnSpLocks/>
            <a:stCxn id="72" idx="3"/>
            <a:endCxn id="96" idx="1"/>
          </p:cNvCxnSpPr>
          <p:nvPr/>
        </p:nvCxnSpPr>
        <p:spPr>
          <a:xfrm flipV="1">
            <a:off x="13071257" y="2692001"/>
            <a:ext cx="740542" cy="6912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02F30D4-1198-19FC-7423-D840C6DF9F11}"/>
              </a:ext>
            </a:extLst>
          </p:cNvPr>
          <p:cNvCxnSpPr>
            <a:cxnSpLocks/>
            <a:stCxn id="72" idx="3"/>
            <a:endCxn id="97" idx="1"/>
          </p:cNvCxnSpPr>
          <p:nvPr/>
        </p:nvCxnSpPr>
        <p:spPr>
          <a:xfrm>
            <a:off x="13071257" y="3383280"/>
            <a:ext cx="740542" cy="7969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34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Hedgecock</dc:creator>
  <cp:lastModifiedBy>Will Hedgecock</cp:lastModifiedBy>
  <cp:revision>5</cp:revision>
  <dcterms:created xsi:type="dcterms:W3CDTF">2023-06-12T19:03:05Z</dcterms:created>
  <dcterms:modified xsi:type="dcterms:W3CDTF">2023-06-12T19:21:30Z</dcterms:modified>
</cp:coreProperties>
</file>