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65" r:id="rId7"/>
    <p:sldId id="257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D1"/>
    <a:srgbClr val="AC3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uvall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upass.co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27938" y="1964267"/>
            <a:ext cx="7849773" cy="2421464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solidFill>
                  <a:srgbClr val="0088D1"/>
                </a:solidFill>
              </a:rPr>
              <a:t>    </a:t>
            </a:r>
            <a:r>
              <a:rPr lang="en-US" altLang="zh-TW" sz="6000" b="1" dirty="0" err="1" smtClean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Accupass</a:t>
            </a:r>
            <a:r>
              <a:rPr lang="zh-TW" altLang="en-US" sz="5000" b="1" dirty="0" smtClean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zh-TW" altLang="en-US" sz="6000" b="1" dirty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活動</a:t>
            </a:r>
            <a:r>
              <a:rPr lang="zh-TW" altLang="en-US" sz="6000" b="1" dirty="0" smtClean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通</a:t>
            </a:r>
            <a:endParaRPr lang="zh-TW" altLang="en-US" sz="6000" b="1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algn="ctr"/>
            <a:r>
              <a:rPr lang="zh-TW" altLang="en-US" sz="4000" dirty="0" smtClean="0"/>
              <a:t>                       </a:t>
            </a:r>
            <a:r>
              <a:rPr lang="en-US" altLang="zh-TW" sz="4500" dirty="0" smtClean="0">
                <a:solidFill>
                  <a:schemeClr val="tx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App</a:t>
            </a:r>
            <a:r>
              <a:rPr lang="zh-TW" altLang="en-US" sz="4500" dirty="0" smtClean="0">
                <a:solidFill>
                  <a:schemeClr val="tx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推薦</a:t>
            </a:r>
            <a:endParaRPr lang="zh-TW" altLang="en-US" sz="4500" dirty="0">
              <a:solidFill>
                <a:schemeClr val="tx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39" y="2912012"/>
            <a:ext cx="1417447" cy="14174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607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</a:rPr>
              <a:t>Why </a:t>
            </a:r>
            <a:r>
              <a:rPr lang="en-US" altLang="zh-TW" dirty="0" err="1" smtClean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accupass</a:t>
            </a:r>
            <a:endParaRPr lang="zh-TW" altLang="en-US" dirty="0">
              <a:solidFill>
                <a:srgbClr val="0088D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隨時探索精彩的活動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隨時收藏喜愛的活動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隨手可得的電子票劵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3" y="-15345"/>
            <a:ext cx="6353908" cy="68733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/>
          <a:stretch/>
        </p:blipFill>
        <p:spPr>
          <a:xfrm>
            <a:off x="7007842" y="14062"/>
            <a:ext cx="4014409" cy="68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65147" cy="6857999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0" y="1"/>
            <a:ext cx="4017704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6203852" y="1552082"/>
            <a:ext cx="5198859" cy="3255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操作方便：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dirty="0" smtClean="0"/>
              <a:t>註冊帳號（可用</a:t>
            </a:r>
            <a:r>
              <a:rPr lang="en-US" altLang="zh-TW" sz="2800" dirty="0" smtClean="0"/>
              <a:t>FB</a:t>
            </a:r>
            <a:r>
              <a:rPr lang="zh-TW" altLang="en-US" sz="2800" dirty="0" smtClean="0"/>
              <a:t>帳號）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dirty="0" smtClean="0"/>
              <a:t>登入帳號，挑選想參加的活動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dirty="0" smtClean="0"/>
              <a:t>報名，完成購票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dirty="0" smtClean="0"/>
              <a:t>手機帶著就能去玩囉～～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82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9780" y="4224997"/>
            <a:ext cx="10131425" cy="145626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41" y="0"/>
            <a:ext cx="4008715" cy="6858000"/>
          </a:xfrm>
          <a:ln>
            <a:solidFill>
              <a:srgbClr val="FF0000"/>
            </a:solidFill>
          </a:ln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73" y="0"/>
            <a:ext cx="3860277" cy="6858000"/>
          </a:xfrm>
          <a:ln>
            <a:solidFill>
              <a:srgbClr val="FF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8356209" y="1477107"/>
            <a:ext cx="970671" cy="970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左箭號 11"/>
          <p:cNvSpPr/>
          <p:nvPr/>
        </p:nvSpPr>
        <p:spPr>
          <a:xfrm flipH="1">
            <a:off x="9426326" y="1744861"/>
            <a:ext cx="983766" cy="3539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707153" y="1477107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電子票劵</a:t>
            </a:r>
            <a:endParaRPr lang="zh-TW" altLang="en-US" sz="4000" dirty="0">
              <a:solidFill>
                <a:srgbClr val="FF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84542" y="1055077"/>
            <a:ext cx="464233" cy="422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左箭號 15"/>
          <p:cNvSpPr/>
          <p:nvPr/>
        </p:nvSpPr>
        <p:spPr>
          <a:xfrm>
            <a:off x="3496695" y="1153551"/>
            <a:ext cx="983766" cy="2554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70641" y="849892"/>
            <a:ext cx="800219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</a:rPr>
              <a:t>已收藏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44" y="4180261"/>
            <a:ext cx="1394779" cy="13947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88" y="4156974"/>
            <a:ext cx="1710022" cy="17100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75" y="4143068"/>
            <a:ext cx="1460108" cy="14601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477" y="4199178"/>
            <a:ext cx="1403998" cy="140399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19311" y="842918"/>
            <a:ext cx="90877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>
                <a:latin typeface="Dotum" panose="020B0600000101010101" pitchFamily="34" charset="-127"/>
                <a:ea typeface="Dotum" panose="020B0600000101010101" pitchFamily="34" charset="-127"/>
              </a:rPr>
              <a:t>活動的多樣性</a:t>
            </a:r>
            <a:r>
              <a:rPr lang="zh-TW" altLang="en-US" sz="3600" dirty="0">
                <a:latin typeface="Dotum" panose="020B0600000101010101" pitchFamily="34" charset="-127"/>
                <a:ea typeface="Dotum" panose="020B0600000101010101" pitchFamily="34" charset="-127"/>
              </a:rPr>
              <a:t>：</a:t>
            </a:r>
            <a:endParaRPr lang="en-US" altLang="zh-TW" sz="36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五花八</a:t>
            </a:r>
            <a:r>
              <a:rPr lang="zh-TW" altLang="en-US" sz="3200" dirty="0">
                <a:latin typeface="Dotum" panose="020B0600000101010101" pitchFamily="34" charset="-127"/>
                <a:ea typeface="Dotum" panose="020B0600000101010101" pitchFamily="34" charset="-127"/>
              </a:rPr>
              <a:t>門</a:t>
            </a:r>
            <a:r>
              <a:rPr lang="zh-TW" altLang="en-US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的活動分類，美食、運動、娛樂、學習等，還有熱門活動推薦，提供使用者更多的選項。</a:t>
            </a:r>
            <a:endParaRPr lang="zh-TW" altLang="en-US" sz="32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480476" y="3829316"/>
            <a:ext cx="2037046" cy="2143722"/>
          </a:xfrm>
          <a:prstGeom prst="ellipse">
            <a:avLst/>
          </a:prstGeom>
          <a:noFill/>
          <a:ln w="76200">
            <a:solidFill>
              <a:srgbClr val="008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26906" y="3829316"/>
            <a:ext cx="2037046" cy="2143722"/>
          </a:xfrm>
          <a:prstGeom prst="ellipse">
            <a:avLst/>
          </a:prstGeom>
          <a:noFill/>
          <a:ln w="76200">
            <a:solidFill>
              <a:srgbClr val="008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187953" y="3829316"/>
            <a:ext cx="2037046" cy="2143722"/>
          </a:xfrm>
          <a:prstGeom prst="ellipse">
            <a:avLst/>
          </a:prstGeom>
          <a:noFill/>
          <a:ln w="76200">
            <a:solidFill>
              <a:srgbClr val="008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859406" y="3829316"/>
            <a:ext cx="2037046" cy="2143722"/>
          </a:xfrm>
          <a:prstGeom prst="ellipse">
            <a:avLst/>
          </a:prstGeom>
          <a:noFill/>
          <a:ln w="76200">
            <a:solidFill>
              <a:srgbClr val="008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otum" panose="020B0600000101010101" pitchFamily="34" charset="-127"/>
                <a:ea typeface="Dotum" panose="020B0600000101010101" pitchFamily="34" charset="-127"/>
              </a:rPr>
              <a:t>快速驗票入</a:t>
            </a:r>
            <a:r>
              <a:rPr lang="zh-TW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場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結合</a:t>
            </a:r>
            <a:r>
              <a:rPr lang="en-US" altLang="zh-TW" sz="3000" dirty="0" err="1" smtClean="0">
                <a:latin typeface="Dotum" panose="020B0600000101010101" pitchFamily="34" charset="-127"/>
                <a:ea typeface="Dotum" panose="020B0600000101010101" pitchFamily="34" charset="-127"/>
              </a:rPr>
              <a:t>Accupass</a:t>
            </a: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Manager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，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活動進場快速驗票，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不僅可使用</a:t>
            </a:r>
            <a:r>
              <a:rPr lang="en-US" altLang="zh-TW" sz="3000" dirty="0" err="1" smtClean="0">
                <a:latin typeface="Dotum" panose="020B0600000101010101" pitchFamily="34" charset="-127"/>
                <a:ea typeface="Dotum" panose="020B0600000101010101" pitchFamily="34" charset="-127"/>
              </a:rPr>
              <a:t>QRCode</a:t>
            </a:r>
            <a:r>
              <a:rPr lang="zh-TW" altLang="en-US" sz="3000" dirty="0">
                <a:latin typeface="Dotum" panose="020B0600000101010101" pitchFamily="34" charset="-127"/>
                <a:ea typeface="Dotum" panose="020B0600000101010101" pitchFamily="34" charset="-127"/>
              </a:rPr>
              <a:t>驗票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，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也</a:t>
            </a:r>
            <a:r>
              <a:rPr lang="zh-TW" altLang="en-US" sz="3000" dirty="0">
                <a:latin typeface="Dotum" panose="020B0600000101010101" pitchFamily="34" charset="-127"/>
                <a:ea typeface="Dotum" panose="020B0600000101010101" pitchFamily="34" charset="-127"/>
              </a:rPr>
              <a:t>可藉電話、姓名</a:t>
            </a:r>
            <a:r>
              <a:rPr lang="zh-TW" altLang="en-US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、</a:t>
            </a:r>
            <a:endParaRPr lang="en-US" altLang="zh-TW" sz="30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r>
              <a:rPr lang="en-US" altLang="zh-TW" sz="3000" dirty="0" smtClean="0">
                <a:latin typeface="Dotum" panose="020B0600000101010101" pitchFamily="34" charset="-127"/>
                <a:ea typeface="Dotum" panose="020B0600000101010101" pitchFamily="34" charset="-127"/>
              </a:rPr>
              <a:t>Email</a:t>
            </a:r>
            <a:r>
              <a:rPr lang="zh-TW" altLang="en-US" sz="3000" dirty="0">
                <a:latin typeface="Dotum" panose="020B0600000101010101" pitchFamily="34" charset="-127"/>
                <a:ea typeface="Dotum" panose="020B0600000101010101" pitchFamily="34" charset="-127"/>
              </a:rPr>
              <a:t>等搜尋名單進行驗票。</a:t>
            </a:r>
            <a:endParaRPr lang="zh-TW" altLang="en-US" sz="3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75" y="0"/>
            <a:ext cx="6607126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74" y="1572304"/>
            <a:ext cx="6607125" cy="37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</a:rPr>
              <a:t>About</a:t>
            </a:r>
            <a:r>
              <a:rPr lang="zh-TW" altLang="en-US" dirty="0" smtClean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TW" dirty="0" err="1" smtClean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Accupass</a:t>
            </a:r>
            <a:endParaRPr lang="zh-TW" altLang="en-US" dirty="0">
              <a:solidFill>
                <a:srgbClr val="0088D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280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盈科泛利股份有限公司 </a:t>
            </a:r>
            <a:r>
              <a:rPr lang="en-US" altLang="zh-TW" sz="2200"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US" altLang="zh-TW" sz="2200" dirty="0" err="1">
                <a:latin typeface="Dotum" panose="020B0600000101010101" pitchFamily="34" charset="-127"/>
                <a:ea typeface="Dotum" panose="020B0600000101010101" pitchFamily="34" charset="-127"/>
              </a:rPr>
              <a:t>Accuvally</a:t>
            </a:r>
            <a:r>
              <a:rPr lang="en-US" altLang="zh-TW" sz="2200" dirty="0">
                <a:latin typeface="Dotum" panose="020B0600000101010101" pitchFamily="34" charset="-127"/>
                <a:ea typeface="Dotum" panose="020B0600000101010101" pitchFamily="34" charset="-127"/>
              </a:rPr>
              <a:t> Inc.) </a:t>
            </a:r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的主營業務為</a:t>
            </a:r>
            <a:r>
              <a:rPr lang="zh-TW" altLang="en-US" sz="2200" dirty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「</a:t>
            </a:r>
            <a:r>
              <a:rPr lang="en-US" altLang="zh-TW" sz="2200" dirty="0" err="1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Accupass</a:t>
            </a:r>
            <a:r>
              <a:rPr lang="zh-TW" altLang="en-US" sz="2200" dirty="0" smtClean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」</a:t>
            </a:r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，</a:t>
            </a:r>
            <a:r>
              <a:rPr lang="zh-TW" altLang="en-US" sz="2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是</a:t>
            </a:r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台灣最廣受信賴的自主活動票券平台。除了為各式活動主辦單位與個人提供雲端化的自助報名和售票服務，更有完善的推廣和社交機制供主辦單位維護客戶關係，深受各界客戶信賴。在亞洲，他們是市場上少數的開拓先鋒，被公認為最具發展潛力與市場商機的創業公司，擁有堅強的品牌實力與聲譽。「</a:t>
            </a:r>
            <a:r>
              <a:rPr lang="en-US" altLang="zh-TW" sz="2200" dirty="0" err="1">
                <a:latin typeface="Dotum" panose="020B0600000101010101" pitchFamily="34" charset="-127"/>
                <a:ea typeface="Dotum" panose="020B0600000101010101" pitchFamily="34" charset="-127"/>
              </a:rPr>
              <a:t>Accupass</a:t>
            </a:r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」更與中國的姊妹站</a:t>
            </a:r>
            <a:r>
              <a:rPr lang="zh-TW" altLang="en-US" sz="2200" dirty="0">
                <a:solidFill>
                  <a:srgbClr val="0088D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「活动行」</a:t>
            </a:r>
            <a:r>
              <a:rPr lang="zh-TW" altLang="en-US" sz="2200" dirty="0">
                <a:latin typeface="Dotum" panose="020B0600000101010101" pitchFamily="34" charset="-127"/>
                <a:ea typeface="Dotum" panose="020B0600000101010101" pitchFamily="34" charset="-127"/>
              </a:rPr>
              <a:t> 攜手締造佳績，成為在亞洲每月最多活動數與主辦單位數的自主網路售票平台，為人們創造更多故事與回憶</a:t>
            </a:r>
            <a:r>
              <a:rPr lang="zh-TW" altLang="en-US" sz="2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！</a:t>
            </a:r>
            <a:endParaRPr lang="en-US" altLang="zh-TW" sz="2200" dirty="0" smtClean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endParaRPr lang="en-US" altLang="zh-TW" sz="22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r>
              <a:rPr lang="en-US" altLang="zh-TW" sz="2200" dirty="0" err="1">
                <a:latin typeface="Dotum" panose="020B0600000101010101" pitchFamily="34" charset="-127"/>
                <a:ea typeface="Dotum" panose="020B0600000101010101" pitchFamily="34" charset="-127"/>
              </a:rPr>
              <a:t>Accuvally</a:t>
            </a:r>
            <a:r>
              <a:rPr lang="en-US" altLang="zh-TW" sz="2200" dirty="0">
                <a:latin typeface="Dotum" panose="020B0600000101010101" pitchFamily="34" charset="-127"/>
                <a:ea typeface="Dotum" panose="020B0600000101010101" pitchFamily="34" charset="-127"/>
              </a:rPr>
              <a:t> Inc. </a:t>
            </a:r>
            <a:r>
              <a:rPr lang="en-US" altLang="zh-TW" sz="2200" dirty="0"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http://www.accuvally.com</a:t>
            </a:r>
            <a:r>
              <a:rPr lang="en-US" altLang="zh-TW" sz="2200" dirty="0" smtClean="0"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/</a:t>
            </a:r>
            <a:r>
              <a:rPr lang="en-US" altLang="zh-TW" sz="2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endParaRPr lang="zh-TW" altLang="en-US" sz="22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1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嗯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不予置評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--</a:t>
            </a:r>
            <a:r>
              <a:rPr lang="zh-TW" altLang="en-US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台灣</a:t>
            </a:r>
            <a:r>
              <a:rPr lang="en-US" altLang="zh-TW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--</a:t>
            </a:r>
            <a:endParaRPr lang="zh-TW" altLang="en-US" sz="32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9" y="3446586"/>
            <a:ext cx="5315904" cy="1203601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--</a:t>
            </a:r>
            <a:r>
              <a:rPr lang="zh-TW" altLang="en-US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大陸</a:t>
            </a:r>
            <a:r>
              <a:rPr lang="en-US" altLang="zh-TW" sz="3200" dirty="0" smtClean="0">
                <a:latin typeface="Dotum" panose="020B0600000101010101" pitchFamily="34" charset="-127"/>
                <a:ea typeface="Dotum" panose="020B0600000101010101" pitchFamily="34" charset="-127"/>
              </a:rPr>
              <a:t>--</a:t>
            </a:r>
            <a:endParaRPr lang="zh-TW" altLang="en-US" sz="32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22" y="3446585"/>
            <a:ext cx="4513504" cy="1203601"/>
          </a:xfrm>
        </p:spPr>
      </p:pic>
    </p:spTree>
    <p:extLst>
      <p:ext uri="{BB962C8B-B14F-4D97-AF65-F5344CB8AC3E}">
        <p14:creationId xmlns:p14="http://schemas.microsoft.com/office/powerpoint/2010/main" val="5614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86400" cy="6858001"/>
          </a:xfrm>
        </p:spPr>
      </p:pic>
      <p:sp>
        <p:nvSpPr>
          <p:cNvPr id="5" name="文字方塊 4"/>
          <p:cNvSpPr txBox="1"/>
          <p:nvPr/>
        </p:nvSpPr>
        <p:spPr>
          <a:xfrm>
            <a:off x="5676549" y="3105833"/>
            <a:ext cx="647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https://www.</a:t>
            </a:r>
            <a:r>
              <a:rPr lang="en-US" altLang="zh-TW" sz="3600" b="1" dirty="0"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accupass</a:t>
            </a:r>
            <a:r>
              <a:rPr lang="en-US" altLang="zh-TW" sz="3600" dirty="0"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.com</a:t>
            </a:r>
            <a:r>
              <a:rPr lang="en-US" altLang="zh-TW" sz="3600" dirty="0" smtClean="0"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/</a:t>
            </a:r>
            <a:r>
              <a:rPr lang="en-US" altLang="zh-TW" sz="3600" dirty="0" smtClean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endParaRPr lang="zh-TW" altLang="en-US" sz="36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16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神仙</Template>
  <TotalTime>197</TotalTime>
  <Words>260</Words>
  <Application>Microsoft Office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Dotum</vt:lpstr>
      <vt:lpstr>新細明體</vt:lpstr>
      <vt:lpstr>Arial</vt:lpstr>
      <vt:lpstr>Calibri</vt:lpstr>
      <vt:lpstr>Calibri Light</vt:lpstr>
      <vt:lpstr>天體</vt:lpstr>
      <vt:lpstr>    Accupass 活動通</vt:lpstr>
      <vt:lpstr>Why accupass</vt:lpstr>
      <vt:lpstr>PowerPoint 簡報</vt:lpstr>
      <vt:lpstr>PowerPoint 簡報</vt:lpstr>
      <vt:lpstr>PowerPoint 簡報</vt:lpstr>
      <vt:lpstr>快速驗票入場</vt:lpstr>
      <vt:lpstr>About Accupass</vt:lpstr>
      <vt:lpstr>嗯……不予置評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曾煜祐</dc:creator>
  <cp:lastModifiedBy>曾煜祐</cp:lastModifiedBy>
  <cp:revision>29</cp:revision>
  <dcterms:created xsi:type="dcterms:W3CDTF">2016-09-21T09:37:36Z</dcterms:created>
  <dcterms:modified xsi:type="dcterms:W3CDTF">2016-09-21T15:28:14Z</dcterms:modified>
</cp:coreProperties>
</file>