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DC34-658F-4C86-9F55-E9163A77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ECB6-50E7-4555-82E1-DDB07D3B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7D79-5971-4684-A6A2-0C5FEA5B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3924-53A7-44C3-BE08-38117C03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CFDD-4A31-4E3F-9141-FF5EB53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E81-CAAB-4647-A98D-CF7A4B8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49498-D304-41F3-AA96-1EC28C4A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4AB-42E0-4E38-996F-474322D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C080-9A9C-4861-82AF-CFB3E311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709C-AE8F-41A8-B5E6-9CCA53E0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FB365-B519-41B5-950B-28C4AC04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000A-2A88-4E2E-BD57-6B9204AF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7B7F-4411-4E58-AF65-DC444D06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3ECB-0344-401C-8C30-A01845E9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F85A-9FDF-44D9-BA8B-ACBA86CD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4A-A39C-4861-9CB3-E5E9803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B375-7D6F-4CFA-8F4E-83A5A9BC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E0D1-1DF6-4C43-B516-D53D9E8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5914-8B0E-4FD7-B439-92C3C26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B466-12F6-4B5E-9C4C-7B341363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13F-FA90-4551-8C1E-D9D86999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636D-056A-491E-B949-07DB1DE1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20E0-BCEA-47BF-B76C-E164E072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CC38-F230-41A8-A0B0-9D4FE87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2F7F-B6D9-440C-A1BE-B5F8B4D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4DE-3E1E-43E7-82F0-E50ECE10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D5D4-DD57-4F4B-8C7A-2A77F6CC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EB05-0DC0-457C-9998-0A7B7D01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73937-B564-4A1F-B3B6-0028585B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734E-9EBF-4074-897A-8A0ECF7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7EF7-F681-4FFB-BD4A-F045901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8B37-EC68-4800-A9E7-C4BE4473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3B39-A11C-4556-B74F-BC88B075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CA40-6CA4-4AA2-BD95-0BA44848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E391-C917-4FC8-ABA7-9B03AFA4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F7753-B8FC-4B74-8E89-526216BEC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3F162-CF61-447C-9FD4-FFD71D48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9798-FDBB-4584-A64C-EED7496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A6983-7E6A-49EE-93CD-A6D66FB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1C0-6166-4F8C-80B6-C0B29E4B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54B9C-1AAD-40F9-8508-B1511FD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47071-8FF6-4251-8E66-620D2CC5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642B7-36EA-4F54-9DDB-7A93845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1D52A-643F-47B9-BAB8-ADA052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2765D-BFE4-438F-B296-4FF6D2F8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A07A-EBA0-4847-A8A4-80FF5EE2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580-F6F0-45FD-B869-D8424F5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DA9F-296F-4DEE-89C4-5C91E993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E9A6-787B-4C9D-BC36-5F6E7CAD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71D9-EE85-457F-90E3-B3035337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29CB-BC30-45DD-ABFD-20CDEA95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D8BC-547E-4A47-9294-29F57B7C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51A-8AAF-4A0F-9029-43B57EE6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8A99-35CE-41FB-8480-9F76743A5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4742-8015-49BE-8091-BE6FE968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21ECF-4C6F-4FF4-BD97-693A7BF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503D-BC34-437E-827E-75AAF89F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82B0-4FA9-4C24-888F-64F060E2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C4E51-62F4-48F5-B728-72DAF3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705B-CAB0-4F69-8206-D3991CC1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50F8-1395-44BC-BFB7-81A29FD3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2F5D-D709-42BE-94EE-2D2B7F9B6770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1F19-4D03-46A8-84CE-6EC1B7DE0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30A0-7F9E-44AF-A797-C795DD70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3E66-27A2-4253-B43E-3F4BC6BA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4A4-8B50-4901-82E1-52D0D66A0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GSW Homomorphic Encryption for Distributed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CF163-9D43-4201-B3DB-2E69B15A7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Hedglin, Kade Phillips, Andrew Reilley</a:t>
            </a:r>
          </a:p>
        </p:txBody>
      </p:sp>
    </p:spTree>
    <p:extLst>
      <p:ext uri="{BB962C8B-B14F-4D97-AF65-F5344CB8AC3E}">
        <p14:creationId xmlns:p14="http://schemas.microsoft.com/office/powerpoint/2010/main" val="191445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F1F-6A2A-44D4-8EED-3F6A171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5E35-05E1-4722-94BF-7B08895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will become the easiest way for classical users to leverage the power of a quantum computer (e.g. </a:t>
            </a:r>
            <a:r>
              <a:rPr lang="en-US" dirty="0" err="1"/>
              <a:t>qiskit</a:t>
            </a:r>
            <a:r>
              <a:rPr lang="en-US" dirty="0"/>
              <a:t>)</a:t>
            </a:r>
          </a:p>
          <a:p>
            <a:r>
              <a:rPr lang="en-US" dirty="0"/>
              <a:t>We want to protect the confidentiality of sensitive data</a:t>
            </a:r>
          </a:p>
          <a:p>
            <a:r>
              <a:rPr lang="en-US" dirty="0"/>
              <a:t>Fully homomorphic encryption can play a large role in interfacing with a quantum computer without security concerns</a:t>
            </a:r>
          </a:p>
          <a:p>
            <a:r>
              <a:rPr lang="en-US" dirty="0"/>
              <a:t>No open-source version of GSW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E021-B1EB-45C1-852D-143F2BAC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C72A-A742-4838-A654-DE79F634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96" y="3032356"/>
            <a:ext cx="10515600" cy="79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Build GSW in python and interface it with </a:t>
            </a:r>
            <a:r>
              <a:rPr lang="en-US" sz="3600" dirty="0" err="1"/>
              <a:t>qiskit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7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56A2-A41C-4438-BC48-06D26F75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A7A-A319-4560-AA84-9DBD2D3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put equations and such</a:t>
            </a:r>
          </a:p>
        </p:txBody>
      </p:sp>
    </p:spTree>
    <p:extLst>
      <p:ext uri="{BB962C8B-B14F-4D97-AF65-F5344CB8AC3E}">
        <p14:creationId xmlns:p14="http://schemas.microsoft.com/office/powerpoint/2010/main" val="311641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BA8E-DBBF-41A0-9186-32893AEE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A795-91E7-4882-B8AC-A94E1D5A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files: </a:t>
            </a:r>
            <a:r>
              <a:rPr lang="en-US" dirty="0" err="1"/>
              <a:t>util</a:t>
            </a:r>
            <a:r>
              <a:rPr lang="en-US" dirty="0"/>
              <a:t>, </a:t>
            </a:r>
            <a:r>
              <a:rPr lang="en-US" dirty="0" err="1"/>
              <a:t>keyGen</a:t>
            </a:r>
            <a:r>
              <a:rPr lang="en-US" dirty="0"/>
              <a:t>, encrypt, decrypt, GSW</a:t>
            </a:r>
          </a:p>
          <a:p>
            <a:r>
              <a:rPr lang="en-US" b="1" dirty="0" err="1"/>
              <a:t>util</a:t>
            </a:r>
            <a:r>
              <a:rPr lang="en-US" dirty="0"/>
              <a:t>: contains utility functions (sieve, generate primes, build G, etc.)</a:t>
            </a:r>
          </a:p>
          <a:p>
            <a:r>
              <a:rPr lang="en-US" b="1" dirty="0" err="1"/>
              <a:t>keyGen</a:t>
            </a:r>
            <a:r>
              <a:rPr lang="en-US" dirty="0"/>
              <a:t>: security parameter 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(SK, PK) = (</a:t>
            </a:r>
            <a:r>
              <a:rPr lang="en-US" dirty="0" err="1"/>
              <a:t>t,B</a:t>
            </a:r>
            <a:r>
              <a:rPr lang="en-US" dirty="0"/>
              <a:t>)</a:t>
            </a:r>
          </a:p>
          <a:p>
            <a:r>
              <a:rPr lang="en-US" b="1" dirty="0"/>
              <a:t>encrypt</a:t>
            </a:r>
            <a:r>
              <a:rPr lang="en-US" dirty="0"/>
              <a:t>: plaintext bit b </a:t>
            </a:r>
            <a:r>
              <a:rPr lang="en-US" dirty="0">
                <a:sym typeface="Wingdings" panose="05000000000000000000" pitchFamily="2" charset="2"/>
              </a:rPr>
              <a:t> ciphertext matrix C</a:t>
            </a:r>
          </a:p>
          <a:p>
            <a:r>
              <a:rPr lang="en-US" b="1" dirty="0">
                <a:sym typeface="Wingdings" panose="05000000000000000000" pitchFamily="2" charset="2"/>
              </a:rPr>
              <a:t>decrypt</a:t>
            </a:r>
            <a:r>
              <a:rPr lang="en-US" dirty="0">
                <a:sym typeface="Wingdings" panose="05000000000000000000" pitchFamily="2" charset="2"/>
              </a:rPr>
              <a:t>: C  b</a:t>
            </a:r>
          </a:p>
          <a:p>
            <a:r>
              <a:rPr lang="en-US" b="1" dirty="0">
                <a:sym typeface="Wingdings" panose="05000000000000000000" pitchFamily="2" charset="2"/>
              </a:rPr>
              <a:t>GSW</a:t>
            </a:r>
            <a:r>
              <a:rPr lang="en-US" dirty="0">
                <a:sym typeface="Wingdings" panose="05000000000000000000" pitchFamily="2" charset="2"/>
              </a:rPr>
              <a:t>: runs the entire process, incorporates 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219D-89E2-4088-9F4B-41AC95B0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FDB0-1C21-47AF-8109-9997697C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discussion about how we did bootstrapping</a:t>
            </a:r>
          </a:p>
        </p:txBody>
      </p:sp>
    </p:spTree>
    <p:extLst>
      <p:ext uri="{BB962C8B-B14F-4D97-AF65-F5344CB8AC3E}">
        <p14:creationId xmlns:p14="http://schemas.microsoft.com/office/powerpoint/2010/main" val="20488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58ED-56A6-4B83-AB8F-F0BA72B8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F0C6-3AFD-4A48-B67C-49E5DB84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Operation:</a:t>
            </a:r>
          </a:p>
          <a:p>
            <a:r>
              <a:rPr lang="en-US" dirty="0"/>
              <a:t>Correctness:</a:t>
            </a:r>
          </a:p>
          <a:p>
            <a:r>
              <a:rPr lang="en-US" dirty="0"/>
              <a:t>Security:</a:t>
            </a:r>
          </a:p>
          <a:p>
            <a:r>
              <a:rPr lang="en-US" dirty="0"/>
              <a:t>Run time:</a:t>
            </a:r>
          </a:p>
        </p:txBody>
      </p:sp>
    </p:spTree>
    <p:extLst>
      <p:ext uri="{BB962C8B-B14F-4D97-AF65-F5344CB8AC3E}">
        <p14:creationId xmlns:p14="http://schemas.microsoft.com/office/powerpoint/2010/main" val="369895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859-C8AC-40E7-A334-FBBC5A3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6089-2754-4DC7-BB3C-DDA97AEB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bit is represented by a ciphertext matrix in GSW</a:t>
            </a:r>
          </a:p>
          <a:p>
            <a:pPr lvl="1"/>
            <a:r>
              <a:rPr lang="en-US" dirty="0"/>
              <a:t>Limited quantum computing resources</a:t>
            </a:r>
          </a:p>
          <a:p>
            <a:r>
              <a:rPr lang="en-US" dirty="0"/>
              <a:t>Bootstrapping adds complexity to interface</a:t>
            </a:r>
          </a:p>
          <a:p>
            <a:r>
              <a:rPr lang="en-US" dirty="0"/>
              <a:t>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12540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BAC9-163C-4105-BD1D-045C88F9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C374-424F-409F-9C01-BB3143D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 native package in </a:t>
            </a:r>
            <a:r>
              <a:rPr lang="en-US" dirty="0" err="1"/>
              <a:t>qiskit</a:t>
            </a:r>
            <a:endParaRPr lang="en-US" dirty="0"/>
          </a:p>
          <a:p>
            <a:r>
              <a:rPr lang="en-US" dirty="0"/>
              <a:t>Solve more interesting problems</a:t>
            </a:r>
          </a:p>
        </p:txBody>
      </p:sp>
    </p:spTree>
    <p:extLst>
      <p:ext uri="{BB962C8B-B14F-4D97-AF65-F5344CB8AC3E}">
        <p14:creationId xmlns:p14="http://schemas.microsoft.com/office/powerpoint/2010/main" val="16137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GSW Homomorphic Encryption for Distributed Quantum Computing</vt:lpstr>
      <vt:lpstr>Motivation</vt:lpstr>
      <vt:lpstr>Mission</vt:lpstr>
      <vt:lpstr>Algorithm</vt:lpstr>
      <vt:lpstr>Execution</vt:lpstr>
      <vt:lpstr>Bootstrapping</vt:lpstr>
      <vt:lpstr>Results</vt:lpstr>
      <vt:lpstr>Challenges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GSW Homomorphic Encryption in Python</dc:title>
  <dc:creator>Nolan Hedglin</dc:creator>
  <cp:lastModifiedBy>Nolan Hedglin</cp:lastModifiedBy>
  <cp:revision>4</cp:revision>
  <dcterms:created xsi:type="dcterms:W3CDTF">2019-05-04T20:43:00Z</dcterms:created>
  <dcterms:modified xsi:type="dcterms:W3CDTF">2019-05-04T21:39:07Z</dcterms:modified>
</cp:coreProperties>
</file>