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11FBD-B982-47BF-9936-A5274718B044}" type="datetimeFigureOut">
              <a:rPr lang="fr-FR" smtClean="0"/>
              <a:t>06/08/2020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8B7B6-CB2D-4147-9396-094C6DBA4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03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8B7B6-CB2D-4147-9396-094C6DBA4FA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1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54BC-9E01-4E8A-B96A-01C0B4FF61A6}" type="datetimeFigureOut">
              <a:rPr lang="fr-FR" smtClean="0"/>
              <a:t>06/08/2020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343-23E4-41F8-842B-14467C4E7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15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54BC-9E01-4E8A-B96A-01C0B4FF61A6}" type="datetimeFigureOut">
              <a:rPr lang="fr-FR" smtClean="0"/>
              <a:t>06/08/2020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343-23E4-41F8-842B-14467C4E7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7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54BC-9E01-4E8A-B96A-01C0B4FF61A6}" type="datetimeFigureOut">
              <a:rPr lang="fr-FR" smtClean="0"/>
              <a:t>06/08/2020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343-23E4-41F8-842B-14467C4E7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80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54BC-9E01-4E8A-B96A-01C0B4FF61A6}" type="datetimeFigureOut">
              <a:rPr lang="fr-FR" smtClean="0"/>
              <a:t>06/08/2020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343-23E4-41F8-842B-14467C4E7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85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54BC-9E01-4E8A-B96A-01C0B4FF61A6}" type="datetimeFigureOut">
              <a:rPr lang="fr-FR" smtClean="0"/>
              <a:t>06/08/2020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343-23E4-41F8-842B-14467C4E7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9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54BC-9E01-4E8A-B96A-01C0B4FF61A6}" type="datetimeFigureOut">
              <a:rPr lang="fr-FR" smtClean="0"/>
              <a:t>06/08/2020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343-23E4-41F8-842B-14467C4E7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13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54BC-9E01-4E8A-B96A-01C0B4FF61A6}" type="datetimeFigureOut">
              <a:rPr lang="fr-FR" smtClean="0"/>
              <a:t>06/08/2020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343-23E4-41F8-842B-14467C4E7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1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54BC-9E01-4E8A-B96A-01C0B4FF61A6}" type="datetimeFigureOut">
              <a:rPr lang="fr-FR" smtClean="0"/>
              <a:t>06/08/2020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343-23E4-41F8-842B-14467C4E7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3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54BC-9E01-4E8A-B96A-01C0B4FF61A6}" type="datetimeFigureOut">
              <a:rPr lang="fr-FR" smtClean="0"/>
              <a:t>06/08/2020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343-23E4-41F8-842B-14467C4E7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54BC-9E01-4E8A-B96A-01C0B4FF61A6}" type="datetimeFigureOut">
              <a:rPr lang="fr-FR" smtClean="0"/>
              <a:t>06/08/2020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343-23E4-41F8-842B-14467C4E7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80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54BC-9E01-4E8A-B96A-01C0B4FF61A6}" type="datetimeFigureOut">
              <a:rPr lang="fr-FR" smtClean="0"/>
              <a:t>06/08/2020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343-23E4-41F8-842B-14467C4E7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41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54BC-9E01-4E8A-B96A-01C0B4FF61A6}" type="datetimeFigureOut">
              <a:rPr lang="fr-FR" smtClean="0"/>
              <a:t>06/08/2020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85343-23E4-41F8-842B-14467C4E7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19534" y="890351"/>
            <a:ext cx="9144000" cy="2387600"/>
          </a:xfrm>
        </p:spPr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the web </a:t>
            </a:r>
            <a:r>
              <a:rPr lang="fr-FR" dirty="0" err="1" smtClean="0"/>
              <a:t>works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web is a part of the Internet; it is a system of interconnected pages of information stored on publicly accessible</a:t>
            </a:r>
          </a:p>
          <a:p>
            <a:r>
              <a:rPr lang="en-US" dirty="0" smtClean="0"/>
              <a:t>servers. A web page is a document created in a programming language known as Hypertext Markup Language (HTML).</a:t>
            </a:r>
          </a:p>
          <a:p>
            <a:r>
              <a:rPr lang="en-US" dirty="0" smtClean="0"/>
              <a:t>It’s stored on a web server somewhere on the Internet, and it has an address, called a Uniform Resource Locator (URL), </a:t>
            </a:r>
          </a:p>
          <a:p>
            <a:r>
              <a:rPr lang="en-US" dirty="0" smtClean="0"/>
              <a:t>that can be used to access it.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72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01253" y="2561313"/>
            <a:ext cx="121055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1030" y="766840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    </a:t>
            </a:r>
            <a:br>
              <a:rPr lang="fr-FR" dirty="0" smtClean="0"/>
            </a:br>
            <a:r>
              <a:rPr lang="fr-FR" dirty="0" smtClean="0"/>
              <a:t>      </a:t>
            </a:r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 </a:t>
            </a:r>
            <a:r>
              <a:rPr lang="fr-FR" dirty="0" err="1" smtClean="0"/>
              <a:t>developer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961030" y="238518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developer</a:t>
            </a:r>
            <a:r>
              <a:rPr lang="fr-FR" dirty="0"/>
              <a:t> </a:t>
            </a:r>
            <a:r>
              <a:rPr lang="fr-FR" dirty="0" smtClean="0"/>
              <a:t>requiers the </a:t>
            </a:r>
            <a:r>
              <a:rPr lang="fr-FR" dirty="0" err="1" smtClean="0"/>
              <a:t>ability</a:t>
            </a:r>
            <a:r>
              <a:rPr lang="fr-FR" dirty="0" smtClean="0"/>
              <a:t> to do </a:t>
            </a:r>
            <a:r>
              <a:rPr lang="fr-FR" dirty="0" err="1" smtClean="0"/>
              <a:t>following</a:t>
            </a:r>
            <a:r>
              <a:rPr lang="fr-FR" dirty="0" smtClean="0"/>
              <a:t>  </a:t>
            </a:r>
            <a:r>
              <a:rPr lang="fr-FR" dirty="0" err="1" smtClean="0"/>
              <a:t>work</a:t>
            </a:r>
            <a:r>
              <a:rPr lang="fr-FR" dirty="0" smtClean="0"/>
              <a:t> :</a:t>
            </a:r>
          </a:p>
          <a:p>
            <a:r>
              <a:rPr lang="fr-FR" dirty="0" smtClean="0"/>
              <a:t>Know HTML, CSS, JavaScript, PHP, and </a:t>
            </a:r>
            <a:r>
              <a:rPr lang="fr-FR" dirty="0" err="1" smtClean="0"/>
              <a:t>other</a:t>
            </a:r>
            <a:r>
              <a:rPr lang="fr-FR" dirty="0" smtClean="0"/>
              <a:t> relevant web design </a:t>
            </a:r>
            <a:r>
              <a:rPr lang="fr-FR" dirty="0" err="1" smtClean="0"/>
              <a:t>coding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Create</a:t>
            </a:r>
            <a:r>
              <a:rPr lang="fr-FR" dirty="0" smtClean="0"/>
              <a:t> and test applications for </a:t>
            </a:r>
            <a:r>
              <a:rPr lang="fr-FR" dirty="0" err="1" smtClean="0"/>
              <a:t>websites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Collaborate</a:t>
            </a:r>
            <a:r>
              <a:rPr lang="fr-FR" dirty="0" smtClean="0"/>
              <a:t>. </a:t>
            </a:r>
          </a:p>
          <a:p>
            <a:r>
              <a:rPr lang="fr-FR" dirty="0" err="1" smtClean="0"/>
              <a:t>Present</a:t>
            </a:r>
            <a:r>
              <a:rPr lang="fr-FR" dirty="0" smtClean="0"/>
              <a:t> design </a:t>
            </a:r>
            <a:r>
              <a:rPr lang="fr-FR" dirty="0" err="1" smtClean="0"/>
              <a:t>specs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graphics</a:t>
            </a:r>
            <a:r>
              <a:rPr lang="fr-FR" dirty="0" smtClean="0"/>
              <a:t> and </a:t>
            </a:r>
            <a:r>
              <a:rPr lang="fr-FR" dirty="0" err="1" smtClean="0"/>
              <a:t>other</a:t>
            </a:r>
            <a:r>
              <a:rPr lang="fr-FR" dirty="0" smtClean="0"/>
              <a:t> designers.</a:t>
            </a:r>
          </a:p>
          <a:p>
            <a:r>
              <a:rPr lang="fr-FR" dirty="0" err="1" smtClean="0"/>
              <a:t>Troubelshoot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Maintain</a:t>
            </a:r>
            <a:r>
              <a:rPr lang="fr-FR" dirty="0" smtClean="0"/>
              <a:t> and update </a:t>
            </a:r>
            <a:r>
              <a:rPr lang="fr-FR" dirty="0" err="1" smtClean="0"/>
              <a:t>websites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Monitor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traffic</a:t>
            </a:r>
            <a:r>
              <a:rPr lang="fr-FR" dirty="0" smtClean="0"/>
              <a:t>. </a:t>
            </a:r>
          </a:p>
          <a:p>
            <a:r>
              <a:rPr lang="fr-FR" dirty="0" err="1" smtClean="0"/>
              <a:t>Stay</a:t>
            </a:r>
            <a:r>
              <a:rPr lang="fr-FR" dirty="0" smtClean="0"/>
              <a:t> up-to-date on </a:t>
            </a:r>
            <a:r>
              <a:rPr lang="fr-FR" dirty="0" err="1" smtClean="0"/>
              <a:t>technology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5621" y="785314"/>
            <a:ext cx="10515600" cy="1325563"/>
          </a:xfrm>
        </p:spPr>
        <p:txBody>
          <a:bodyPr/>
          <a:lstStyle/>
          <a:p>
            <a:r>
              <a:rPr lang="fr-FR" dirty="0" smtClean="0"/>
              <a:t>     </a:t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      </a:t>
            </a:r>
            <a:r>
              <a:rPr lang="fr-FR" dirty="0" err="1" smtClean="0"/>
              <a:t>What’s</a:t>
            </a:r>
            <a:r>
              <a:rPr lang="fr-FR" dirty="0" smtClean="0"/>
              <a:t> the </a:t>
            </a:r>
            <a:r>
              <a:rPr lang="fr-FR" dirty="0" err="1" smtClean="0"/>
              <a:t>role</a:t>
            </a:r>
            <a:r>
              <a:rPr lang="fr-FR" dirty="0" smtClean="0"/>
              <a:t> of web </a:t>
            </a:r>
            <a:r>
              <a:rPr lang="fr-FR" dirty="0" err="1" smtClean="0"/>
              <a:t>developer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role</a:t>
            </a:r>
            <a:r>
              <a:rPr lang="en-US" dirty="0"/>
              <a:t> </a:t>
            </a:r>
            <a:r>
              <a:rPr lang="en-US" dirty="0" smtClean="0"/>
              <a:t>of a web developer is responsibility </a:t>
            </a:r>
            <a:r>
              <a:rPr lang="en-US" dirty="0"/>
              <a:t>for designing, coding and modifying websites, from layout to </a:t>
            </a:r>
            <a:r>
              <a:rPr lang="en-US" b="1" dirty="0"/>
              <a:t>function</a:t>
            </a:r>
            <a:r>
              <a:rPr lang="en-US" dirty="0"/>
              <a:t> and according to a client's specifications. Strive to create visually appealing sites that feature user-friendly </a:t>
            </a:r>
            <a:r>
              <a:rPr lang="en-US" b="1" dirty="0"/>
              <a:t>design</a:t>
            </a:r>
            <a:r>
              <a:rPr lang="en-US" dirty="0"/>
              <a:t> and clear navigation.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601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151</Words>
  <Application>Microsoft Office PowerPoint</Application>
  <PresentationFormat>Grand écran</PresentationFormat>
  <Paragraphs>26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How does the web works ?</vt:lpstr>
      <vt:lpstr>           What do you need to be a developer ?</vt:lpstr>
      <vt:lpstr>               What’s the role of web developer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works ?</dc:title>
  <dc:creator>HP</dc:creator>
  <cp:lastModifiedBy>HP</cp:lastModifiedBy>
  <cp:revision>5</cp:revision>
  <dcterms:created xsi:type="dcterms:W3CDTF">2020-08-06T19:30:20Z</dcterms:created>
  <dcterms:modified xsi:type="dcterms:W3CDTF">2020-08-06T20:17:24Z</dcterms:modified>
</cp:coreProperties>
</file>