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8" r:id="rId3"/>
    <p:sldId id="260" r:id="rId4"/>
    <p:sldId id="261" r:id="rId5"/>
    <p:sldId id="312" r:id="rId6"/>
    <p:sldId id="313" r:id="rId7"/>
    <p:sldId id="329" r:id="rId8"/>
    <p:sldId id="314" r:id="rId9"/>
    <p:sldId id="330" r:id="rId10"/>
    <p:sldId id="315" r:id="rId11"/>
    <p:sldId id="331" r:id="rId12"/>
    <p:sldId id="319" r:id="rId13"/>
    <p:sldId id="317" r:id="rId14"/>
    <p:sldId id="323" r:id="rId15"/>
    <p:sldId id="288" r:id="rId16"/>
    <p:sldId id="325" r:id="rId17"/>
  </p:sldIdLst>
  <p:sldSz cx="9144000" cy="5143500" type="screen16x9"/>
  <p:notesSz cx="6858000" cy="9144000"/>
  <p:embeddedFontLst>
    <p:embeddedFont>
      <p:font typeface="Inter" panose="020B0604020202020204" charset="0"/>
      <p:regular r:id="rId19"/>
      <p:bold r:id="rId20"/>
      <p:italic r:id="rId21"/>
      <p:boldItalic r:id="rId22"/>
    </p:embeddedFont>
    <p:embeddedFont>
      <p:font typeface="Plus Jakarta Sans" panose="020B0604020202020204" charset="0"/>
      <p:regular r:id="rId23"/>
      <p:bold r:id="rId24"/>
      <p:italic r:id="rId25"/>
      <p:boldItalic r:id="rId26"/>
    </p:embeddedFont>
    <p:embeddedFont>
      <p:font typeface="Plus Jakarta Sans SemiBol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C7F204-CC7D-4022-A68B-02C20224FB0F}">
  <a:tblStyle styleId="{EEC7F204-CC7D-4022-A68B-02C20224FB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autoAdjust="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2a7e4ac539f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2a7e4ac539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3">
          <a:extLst>
            <a:ext uri="{FF2B5EF4-FFF2-40B4-BE49-F238E27FC236}">
              <a16:creationId xmlns:a16="http://schemas.microsoft.com/office/drawing/2014/main" id="{559495AD-4FEE-C484-6965-68F2BFEF2154}"/>
            </a:ext>
          </a:extLst>
        </p:cNvPr>
        <p:cNvGrpSpPr/>
        <p:nvPr/>
      </p:nvGrpSpPr>
      <p:grpSpPr>
        <a:xfrm>
          <a:off x="0" y="0"/>
          <a:ext cx="0" cy="0"/>
          <a:chOff x="0" y="0"/>
          <a:chExt cx="0" cy="0"/>
        </a:xfrm>
      </p:grpSpPr>
      <p:sp>
        <p:nvSpPr>
          <p:cNvPr id="3724" name="Google Shape;3724;g131ff7c0f5b_0_198:notes">
            <a:extLst>
              <a:ext uri="{FF2B5EF4-FFF2-40B4-BE49-F238E27FC236}">
                <a16:creationId xmlns:a16="http://schemas.microsoft.com/office/drawing/2014/main" id="{2E52B13D-7F51-2960-8260-FC200BA0ED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5" name="Google Shape;3725;g131ff7c0f5b_0_198:notes">
            <a:extLst>
              <a:ext uri="{FF2B5EF4-FFF2-40B4-BE49-F238E27FC236}">
                <a16:creationId xmlns:a16="http://schemas.microsoft.com/office/drawing/2014/main" id="{A8A6940A-D5A8-7617-054E-9CC4AEECF5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47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a:extLst>
            <a:ext uri="{FF2B5EF4-FFF2-40B4-BE49-F238E27FC236}">
              <a16:creationId xmlns:a16="http://schemas.microsoft.com/office/drawing/2014/main" id="{5A14ADC8-2EC6-E4A4-42DE-0606AE0A893E}"/>
            </a:ext>
          </a:extLst>
        </p:cNvPr>
        <p:cNvGrpSpPr/>
        <p:nvPr/>
      </p:nvGrpSpPr>
      <p:grpSpPr>
        <a:xfrm>
          <a:off x="0" y="0"/>
          <a:ext cx="0" cy="0"/>
          <a:chOff x="0" y="0"/>
          <a:chExt cx="0" cy="0"/>
        </a:xfrm>
      </p:grpSpPr>
      <p:sp>
        <p:nvSpPr>
          <p:cNvPr id="3303" name="Google Shape;3303;g22f89187e4e_0_4878:notes">
            <a:extLst>
              <a:ext uri="{FF2B5EF4-FFF2-40B4-BE49-F238E27FC236}">
                <a16:creationId xmlns:a16="http://schemas.microsoft.com/office/drawing/2014/main" id="{E74C4F1D-0BBE-9A30-93A3-51B4D0D93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a:extLst>
              <a:ext uri="{FF2B5EF4-FFF2-40B4-BE49-F238E27FC236}">
                <a16:creationId xmlns:a16="http://schemas.microsoft.com/office/drawing/2014/main" id="{440AE05D-7EDC-4DA1-7EB4-E1D209E0D8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649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2">
          <a:extLst>
            <a:ext uri="{FF2B5EF4-FFF2-40B4-BE49-F238E27FC236}">
              <a16:creationId xmlns:a16="http://schemas.microsoft.com/office/drawing/2014/main" id="{4A852D11-9DDB-8469-8ADA-E81DC051561F}"/>
            </a:ext>
          </a:extLst>
        </p:cNvPr>
        <p:cNvGrpSpPr/>
        <p:nvPr/>
      </p:nvGrpSpPr>
      <p:grpSpPr>
        <a:xfrm>
          <a:off x="0" y="0"/>
          <a:ext cx="0" cy="0"/>
          <a:chOff x="0" y="0"/>
          <a:chExt cx="0" cy="0"/>
        </a:xfrm>
      </p:grpSpPr>
      <p:sp>
        <p:nvSpPr>
          <p:cNvPr id="4263" name="Google Shape;4263;g132b9ccab91_0_87:notes">
            <a:extLst>
              <a:ext uri="{FF2B5EF4-FFF2-40B4-BE49-F238E27FC236}">
                <a16:creationId xmlns:a16="http://schemas.microsoft.com/office/drawing/2014/main" id="{5D205FC5-51DB-0DDD-8737-83E2EC9DC6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4" name="Google Shape;4264;g132b9ccab91_0_87:notes">
            <a:extLst>
              <a:ext uri="{FF2B5EF4-FFF2-40B4-BE49-F238E27FC236}">
                <a16:creationId xmlns:a16="http://schemas.microsoft.com/office/drawing/2014/main" id="{8625D416-9BDD-F778-698B-C8D9B724CD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621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3">
          <a:extLst>
            <a:ext uri="{FF2B5EF4-FFF2-40B4-BE49-F238E27FC236}">
              <a16:creationId xmlns:a16="http://schemas.microsoft.com/office/drawing/2014/main" id="{6969BF0E-912D-2863-49FF-2DD1F24F8BFF}"/>
            </a:ext>
          </a:extLst>
        </p:cNvPr>
        <p:cNvGrpSpPr/>
        <p:nvPr/>
      </p:nvGrpSpPr>
      <p:grpSpPr>
        <a:xfrm>
          <a:off x="0" y="0"/>
          <a:ext cx="0" cy="0"/>
          <a:chOff x="0" y="0"/>
          <a:chExt cx="0" cy="0"/>
        </a:xfrm>
      </p:grpSpPr>
      <p:sp>
        <p:nvSpPr>
          <p:cNvPr id="3724" name="Google Shape;3724;g131ff7c0f5b_0_198:notes">
            <a:extLst>
              <a:ext uri="{FF2B5EF4-FFF2-40B4-BE49-F238E27FC236}">
                <a16:creationId xmlns:a16="http://schemas.microsoft.com/office/drawing/2014/main" id="{00D0AB45-9F02-E8CF-DA45-C6D729A5E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5" name="Google Shape;3725;g131ff7c0f5b_0_198:notes">
            <a:extLst>
              <a:ext uri="{FF2B5EF4-FFF2-40B4-BE49-F238E27FC236}">
                <a16:creationId xmlns:a16="http://schemas.microsoft.com/office/drawing/2014/main" id="{3B19B00E-6673-FDDC-661D-42E2942E7A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625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a:extLst>
            <a:ext uri="{FF2B5EF4-FFF2-40B4-BE49-F238E27FC236}">
              <a16:creationId xmlns:a16="http://schemas.microsoft.com/office/drawing/2014/main" id="{59E92484-B3F4-C986-793B-4AB07155D5C0}"/>
            </a:ext>
          </a:extLst>
        </p:cNvPr>
        <p:cNvGrpSpPr/>
        <p:nvPr/>
      </p:nvGrpSpPr>
      <p:grpSpPr>
        <a:xfrm>
          <a:off x="0" y="0"/>
          <a:ext cx="0" cy="0"/>
          <a:chOff x="0" y="0"/>
          <a:chExt cx="0" cy="0"/>
        </a:xfrm>
      </p:grpSpPr>
      <p:sp>
        <p:nvSpPr>
          <p:cNvPr id="3303" name="Google Shape;3303;g22f89187e4e_0_4878:notes">
            <a:extLst>
              <a:ext uri="{FF2B5EF4-FFF2-40B4-BE49-F238E27FC236}">
                <a16:creationId xmlns:a16="http://schemas.microsoft.com/office/drawing/2014/main" id="{0B2C8192-4BA6-0D7D-556E-7C616BD78C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a:extLst>
              <a:ext uri="{FF2B5EF4-FFF2-40B4-BE49-F238E27FC236}">
                <a16:creationId xmlns:a16="http://schemas.microsoft.com/office/drawing/2014/main" id="{93952C3B-8735-5886-0B9F-4446DEC353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24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6"/>
        <p:cNvGrpSpPr/>
        <p:nvPr/>
      </p:nvGrpSpPr>
      <p:grpSpPr>
        <a:xfrm>
          <a:off x="0" y="0"/>
          <a:ext cx="0" cy="0"/>
          <a:chOff x="0" y="0"/>
          <a:chExt cx="0" cy="0"/>
        </a:xfrm>
      </p:grpSpPr>
      <p:sp>
        <p:nvSpPr>
          <p:cNvPr id="4397" name="Google Shape;4397;g11d2026ec69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8" name="Google Shape;4398;g11d2026ec69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a:extLst>
            <a:ext uri="{FF2B5EF4-FFF2-40B4-BE49-F238E27FC236}">
              <a16:creationId xmlns:a16="http://schemas.microsoft.com/office/drawing/2014/main" id="{D8404017-6834-E140-BDE2-49FD055B87F8}"/>
            </a:ext>
          </a:extLst>
        </p:cNvPr>
        <p:cNvGrpSpPr/>
        <p:nvPr/>
      </p:nvGrpSpPr>
      <p:grpSpPr>
        <a:xfrm>
          <a:off x="0" y="0"/>
          <a:ext cx="0" cy="0"/>
          <a:chOff x="0" y="0"/>
          <a:chExt cx="0" cy="0"/>
        </a:xfrm>
      </p:grpSpPr>
      <p:sp>
        <p:nvSpPr>
          <p:cNvPr id="4091" name="Google Shape;4091;g13e1fc50fc5_0_23:notes">
            <a:extLst>
              <a:ext uri="{FF2B5EF4-FFF2-40B4-BE49-F238E27FC236}">
                <a16:creationId xmlns:a16="http://schemas.microsoft.com/office/drawing/2014/main" id="{E7195FD7-47ED-7E0B-81EE-C0075E578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13e1fc50fc5_0_23:notes">
            <a:extLst>
              <a:ext uri="{FF2B5EF4-FFF2-40B4-BE49-F238E27FC236}">
                <a16:creationId xmlns:a16="http://schemas.microsoft.com/office/drawing/2014/main" id="{AE688CC7-354D-40A7-BF91-1844824C24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237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22f89187e4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22f89187e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p:cNvGrpSpPr/>
        <p:nvPr/>
      </p:nvGrpSpPr>
      <p:grpSpPr>
        <a:xfrm>
          <a:off x="0" y="0"/>
          <a:ext cx="0" cy="0"/>
          <a:chOff x="0" y="0"/>
          <a:chExt cx="0" cy="0"/>
        </a:xfrm>
      </p:grpSpPr>
      <p:sp>
        <p:nvSpPr>
          <p:cNvPr id="3303" name="Google Shape;3303;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6"/>
        <p:cNvGrpSpPr/>
        <p:nvPr/>
      </p:nvGrpSpPr>
      <p:grpSpPr>
        <a:xfrm>
          <a:off x="0" y="0"/>
          <a:ext cx="0" cy="0"/>
          <a:chOff x="0" y="0"/>
          <a:chExt cx="0" cy="0"/>
        </a:xfrm>
      </p:grpSpPr>
      <p:sp>
        <p:nvSpPr>
          <p:cNvPr id="3447" name="Google Shape;3447;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8" name="Google Shape;3448;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a:extLst>
            <a:ext uri="{FF2B5EF4-FFF2-40B4-BE49-F238E27FC236}">
              <a16:creationId xmlns:a16="http://schemas.microsoft.com/office/drawing/2014/main" id="{FCCD9FE5-BF05-7692-0D0E-851288CFB80B}"/>
            </a:ext>
          </a:extLst>
        </p:cNvPr>
        <p:cNvGrpSpPr/>
        <p:nvPr/>
      </p:nvGrpSpPr>
      <p:grpSpPr>
        <a:xfrm>
          <a:off x="0" y="0"/>
          <a:ext cx="0" cy="0"/>
          <a:chOff x="0" y="0"/>
          <a:chExt cx="0" cy="0"/>
        </a:xfrm>
      </p:grpSpPr>
      <p:sp>
        <p:nvSpPr>
          <p:cNvPr id="3303" name="Google Shape;3303;g22f89187e4e_0_4878:notes">
            <a:extLst>
              <a:ext uri="{FF2B5EF4-FFF2-40B4-BE49-F238E27FC236}">
                <a16:creationId xmlns:a16="http://schemas.microsoft.com/office/drawing/2014/main" id="{4008B340-7C86-7044-6F62-A5F82E3AD2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a:extLst>
              <a:ext uri="{FF2B5EF4-FFF2-40B4-BE49-F238E27FC236}">
                <a16:creationId xmlns:a16="http://schemas.microsoft.com/office/drawing/2014/main" id="{45A45091-940C-1E76-EE68-55EE380B16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020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7">
          <a:extLst>
            <a:ext uri="{FF2B5EF4-FFF2-40B4-BE49-F238E27FC236}">
              <a16:creationId xmlns:a16="http://schemas.microsoft.com/office/drawing/2014/main" id="{489840E1-83B7-8F9B-42BA-A5E4CE71B094}"/>
            </a:ext>
          </a:extLst>
        </p:cNvPr>
        <p:cNvGrpSpPr/>
        <p:nvPr/>
      </p:nvGrpSpPr>
      <p:grpSpPr>
        <a:xfrm>
          <a:off x="0" y="0"/>
          <a:ext cx="0" cy="0"/>
          <a:chOff x="0" y="0"/>
          <a:chExt cx="0" cy="0"/>
        </a:xfrm>
      </p:grpSpPr>
      <p:sp>
        <p:nvSpPr>
          <p:cNvPr id="3688" name="Google Shape;3688;g11d0e38a952_0_341:notes">
            <a:extLst>
              <a:ext uri="{FF2B5EF4-FFF2-40B4-BE49-F238E27FC236}">
                <a16:creationId xmlns:a16="http://schemas.microsoft.com/office/drawing/2014/main" id="{CCDEDB5C-A1D3-F411-B23B-54360966BE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9" name="Google Shape;3689;g11d0e38a952_0_341:notes">
            <a:extLst>
              <a:ext uri="{FF2B5EF4-FFF2-40B4-BE49-F238E27FC236}">
                <a16:creationId xmlns:a16="http://schemas.microsoft.com/office/drawing/2014/main" id="{FAE6EC9B-92A5-28E8-CD0C-0E71046CA6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64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a:extLst>
            <a:ext uri="{FF2B5EF4-FFF2-40B4-BE49-F238E27FC236}">
              <a16:creationId xmlns:a16="http://schemas.microsoft.com/office/drawing/2014/main" id="{2FC4AA25-E015-7C2D-6869-A0DE6CB1DC22}"/>
            </a:ext>
          </a:extLst>
        </p:cNvPr>
        <p:cNvGrpSpPr/>
        <p:nvPr/>
      </p:nvGrpSpPr>
      <p:grpSpPr>
        <a:xfrm>
          <a:off x="0" y="0"/>
          <a:ext cx="0" cy="0"/>
          <a:chOff x="0" y="0"/>
          <a:chExt cx="0" cy="0"/>
        </a:xfrm>
      </p:grpSpPr>
      <p:sp>
        <p:nvSpPr>
          <p:cNvPr id="3303" name="Google Shape;3303;g22f89187e4e_0_4878:notes">
            <a:extLst>
              <a:ext uri="{FF2B5EF4-FFF2-40B4-BE49-F238E27FC236}">
                <a16:creationId xmlns:a16="http://schemas.microsoft.com/office/drawing/2014/main" id="{62B261F3-FFC4-5849-2E40-34CA62B7C6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a:extLst>
              <a:ext uri="{FF2B5EF4-FFF2-40B4-BE49-F238E27FC236}">
                <a16:creationId xmlns:a16="http://schemas.microsoft.com/office/drawing/2014/main" id="{82F4DFFD-2775-3974-C2B8-7D2E90164E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662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7">
          <a:extLst>
            <a:ext uri="{FF2B5EF4-FFF2-40B4-BE49-F238E27FC236}">
              <a16:creationId xmlns:a16="http://schemas.microsoft.com/office/drawing/2014/main" id="{15798A00-CBE3-D303-09F8-39F67D001D44}"/>
            </a:ext>
          </a:extLst>
        </p:cNvPr>
        <p:cNvGrpSpPr/>
        <p:nvPr/>
      </p:nvGrpSpPr>
      <p:grpSpPr>
        <a:xfrm>
          <a:off x="0" y="0"/>
          <a:ext cx="0" cy="0"/>
          <a:chOff x="0" y="0"/>
          <a:chExt cx="0" cy="0"/>
        </a:xfrm>
      </p:grpSpPr>
      <p:sp>
        <p:nvSpPr>
          <p:cNvPr id="3688" name="Google Shape;3688;g11d0e38a952_0_341:notes">
            <a:extLst>
              <a:ext uri="{FF2B5EF4-FFF2-40B4-BE49-F238E27FC236}">
                <a16:creationId xmlns:a16="http://schemas.microsoft.com/office/drawing/2014/main" id="{54DEE043-327F-8D9C-15A9-A9C0B313DC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9" name="Google Shape;3689;g11d0e38a952_0_341:notes">
            <a:extLst>
              <a:ext uri="{FF2B5EF4-FFF2-40B4-BE49-F238E27FC236}">
                <a16:creationId xmlns:a16="http://schemas.microsoft.com/office/drawing/2014/main" id="{34142F70-B5A7-363E-76BF-162194F2EE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24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a:extLst>
            <a:ext uri="{FF2B5EF4-FFF2-40B4-BE49-F238E27FC236}">
              <a16:creationId xmlns:a16="http://schemas.microsoft.com/office/drawing/2014/main" id="{DB781DF3-256E-E9D6-9F05-414260D20D02}"/>
            </a:ext>
          </a:extLst>
        </p:cNvPr>
        <p:cNvGrpSpPr/>
        <p:nvPr/>
      </p:nvGrpSpPr>
      <p:grpSpPr>
        <a:xfrm>
          <a:off x="0" y="0"/>
          <a:ext cx="0" cy="0"/>
          <a:chOff x="0" y="0"/>
          <a:chExt cx="0" cy="0"/>
        </a:xfrm>
      </p:grpSpPr>
      <p:sp>
        <p:nvSpPr>
          <p:cNvPr id="3303" name="Google Shape;3303;g22f89187e4e_0_4878:notes">
            <a:extLst>
              <a:ext uri="{FF2B5EF4-FFF2-40B4-BE49-F238E27FC236}">
                <a16:creationId xmlns:a16="http://schemas.microsoft.com/office/drawing/2014/main" id="{2E1C1A35-75C7-C94D-646E-255608DF56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22f89187e4e_0_4878:notes">
            <a:extLst>
              <a:ext uri="{FF2B5EF4-FFF2-40B4-BE49-F238E27FC236}">
                <a16:creationId xmlns:a16="http://schemas.microsoft.com/office/drawing/2014/main" id="{E54C2E5E-F8E1-DF19-0E00-7A5E1F58C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597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71270" y="256565"/>
            <a:ext cx="8401460" cy="4629943"/>
            <a:chOff x="140982" y="129668"/>
            <a:chExt cx="8862300" cy="4883907"/>
          </a:xfrm>
        </p:grpSpPr>
        <p:sp>
          <p:nvSpPr>
            <p:cNvPr id="10" name="Google Shape;10;p2"/>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11" name="Google Shape;11;p2"/>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12" name="Google Shape;12;p2"/>
            <p:cNvGrpSpPr/>
            <p:nvPr/>
          </p:nvGrpSpPr>
          <p:grpSpPr>
            <a:xfrm>
              <a:off x="452043" y="129668"/>
              <a:ext cx="316366" cy="399519"/>
              <a:chOff x="526850" y="106624"/>
              <a:chExt cx="310589" cy="393460"/>
            </a:xfrm>
          </p:grpSpPr>
          <p:grpSp>
            <p:nvGrpSpPr>
              <p:cNvPr id="13" name="Google Shape;13;p2"/>
              <p:cNvGrpSpPr/>
              <p:nvPr/>
            </p:nvGrpSpPr>
            <p:grpSpPr>
              <a:xfrm>
                <a:off x="561214" y="106623"/>
                <a:ext cx="276225" cy="393460"/>
                <a:chOff x="561214" y="97099"/>
                <a:chExt cx="276225" cy="393460"/>
              </a:xfrm>
            </p:grpSpPr>
            <p:sp>
              <p:nvSpPr>
                <p:cNvPr id="14" name="Google Shape;1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 name="Google Shape;1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 name="Google Shape;17;p2"/>
            <p:cNvGrpSpPr/>
            <p:nvPr/>
          </p:nvGrpSpPr>
          <p:grpSpPr>
            <a:xfrm>
              <a:off x="8424618" y="129668"/>
              <a:ext cx="316366" cy="399519"/>
              <a:chOff x="526850" y="106624"/>
              <a:chExt cx="310589" cy="393460"/>
            </a:xfrm>
          </p:grpSpPr>
          <p:grpSp>
            <p:nvGrpSpPr>
              <p:cNvPr id="18" name="Google Shape;18;p2"/>
              <p:cNvGrpSpPr/>
              <p:nvPr/>
            </p:nvGrpSpPr>
            <p:grpSpPr>
              <a:xfrm>
                <a:off x="561214" y="106623"/>
                <a:ext cx="276225" cy="393460"/>
                <a:chOff x="561214" y="97099"/>
                <a:chExt cx="276225" cy="393460"/>
              </a:xfrm>
            </p:grpSpPr>
            <p:sp>
              <p:nvSpPr>
                <p:cNvPr id="19" name="Google Shape;1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 name="Google Shape;2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 name="Google Shape;22;p2"/>
            <p:cNvGrpSpPr/>
            <p:nvPr/>
          </p:nvGrpSpPr>
          <p:grpSpPr>
            <a:xfrm>
              <a:off x="894965" y="129668"/>
              <a:ext cx="316366" cy="399519"/>
              <a:chOff x="526850" y="106624"/>
              <a:chExt cx="310589" cy="393460"/>
            </a:xfrm>
          </p:grpSpPr>
          <p:grpSp>
            <p:nvGrpSpPr>
              <p:cNvPr id="23" name="Google Shape;23;p2"/>
              <p:cNvGrpSpPr/>
              <p:nvPr/>
            </p:nvGrpSpPr>
            <p:grpSpPr>
              <a:xfrm>
                <a:off x="561214" y="106623"/>
                <a:ext cx="276225" cy="393460"/>
                <a:chOff x="561214" y="97099"/>
                <a:chExt cx="276225" cy="393460"/>
              </a:xfrm>
            </p:grpSpPr>
            <p:sp>
              <p:nvSpPr>
                <p:cNvPr id="24" name="Google Shape;2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2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6" name="Google Shape;2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7" name="Google Shape;27;p2"/>
            <p:cNvGrpSpPr/>
            <p:nvPr/>
          </p:nvGrpSpPr>
          <p:grpSpPr>
            <a:xfrm>
              <a:off x="1337888" y="129668"/>
              <a:ext cx="316366" cy="399519"/>
              <a:chOff x="526850" y="106624"/>
              <a:chExt cx="310589" cy="393460"/>
            </a:xfrm>
          </p:grpSpPr>
          <p:grpSp>
            <p:nvGrpSpPr>
              <p:cNvPr id="28" name="Google Shape;28;p2"/>
              <p:cNvGrpSpPr/>
              <p:nvPr/>
            </p:nvGrpSpPr>
            <p:grpSpPr>
              <a:xfrm>
                <a:off x="561214" y="106623"/>
                <a:ext cx="276225" cy="393460"/>
                <a:chOff x="561214" y="97099"/>
                <a:chExt cx="276225" cy="393460"/>
              </a:xfrm>
            </p:grpSpPr>
            <p:sp>
              <p:nvSpPr>
                <p:cNvPr id="29" name="Google Shape;2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1" name="Google Shape;3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2" name="Google Shape;32;p2"/>
            <p:cNvGrpSpPr/>
            <p:nvPr/>
          </p:nvGrpSpPr>
          <p:grpSpPr>
            <a:xfrm>
              <a:off x="1780810" y="129668"/>
              <a:ext cx="316366" cy="399519"/>
              <a:chOff x="526850" y="106624"/>
              <a:chExt cx="310589" cy="393460"/>
            </a:xfrm>
          </p:grpSpPr>
          <p:grpSp>
            <p:nvGrpSpPr>
              <p:cNvPr id="33" name="Google Shape;33;p2"/>
              <p:cNvGrpSpPr/>
              <p:nvPr/>
            </p:nvGrpSpPr>
            <p:grpSpPr>
              <a:xfrm>
                <a:off x="561214" y="106623"/>
                <a:ext cx="276225" cy="393460"/>
                <a:chOff x="561214" y="97099"/>
                <a:chExt cx="276225" cy="393460"/>
              </a:xfrm>
            </p:grpSpPr>
            <p:sp>
              <p:nvSpPr>
                <p:cNvPr id="34" name="Google Shape;3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6" name="Google Shape;3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7" name="Google Shape;37;p2"/>
            <p:cNvGrpSpPr/>
            <p:nvPr/>
          </p:nvGrpSpPr>
          <p:grpSpPr>
            <a:xfrm>
              <a:off x="2223732" y="129668"/>
              <a:ext cx="316366" cy="399519"/>
              <a:chOff x="526850" y="106624"/>
              <a:chExt cx="310589" cy="393460"/>
            </a:xfrm>
          </p:grpSpPr>
          <p:grpSp>
            <p:nvGrpSpPr>
              <p:cNvPr id="38" name="Google Shape;38;p2"/>
              <p:cNvGrpSpPr/>
              <p:nvPr/>
            </p:nvGrpSpPr>
            <p:grpSpPr>
              <a:xfrm>
                <a:off x="561214" y="106623"/>
                <a:ext cx="276225" cy="393460"/>
                <a:chOff x="561214" y="97099"/>
                <a:chExt cx="276225" cy="393460"/>
              </a:xfrm>
            </p:grpSpPr>
            <p:sp>
              <p:nvSpPr>
                <p:cNvPr id="39" name="Google Shape;3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1" name="Google Shape;4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2" name="Google Shape;42;p2"/>
            <p:cNvGrpSpPr/>
            <p:nvPr/>
          </p:nvGrpSpPr>
          <p:grpSpPr>
            <a:xfrm>
              <a:off x="2666655" y="129668"/>
              <a:ext cx="316366" cy="399519"/>
              <a:chOff x="526850" y="106624"/>
              <a:chExt cx="310589" cy="393460"/>
            </a:xfrm>
          </p:grpSpPr>
          <p:grpSp>
            <p:nvGrpSpPr>
              <p:cNvPr id="43" name="Google Shape;43;p2"/>
              <p:cNvGrpSpPr/>
              <p:nvPr/>
            </p:nvGrpSpPr>
            <p:grpSpPr>
              <a:xfrm>
                <a:off x="561214" y="106623"/>
                <a:ext cx="276225" cy="393460"/>
                <a:chOff x="561214" y="97099"/>
                <a:chExt cx="276225" cy="393460"/>
              </a:xfrm>
            </p:grpSpPr>
            <p:sp>
              <p:nvSpPr>
                <p:cNvPr id="44" name="Google Shape;4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6" name="Google Shape;4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7" name="Google Shape;47;p2"/>
            <p:cNvGrpSpPr/>
            <p:nvPr/>
          </p:nvGrpSpPr>
          <p:grpSpPr>
            <a:xfrm>
              <a:off x="3109577" y="129668"/>
              <a:ext cx="316366" cy="399519"/>
              <a:chOff x="526850" y="106624"/>
              <a:chExt cx="310589" cy="393460"/>
            </a:xfrm>
          </p:grpSpPr>
          <p:grpSp>
            <p:nvGrpSpPr>
              <p:cNvPr id="48" name="Google Shape;48;p2"/>
              <p:cNvGrpSpPr/>
              <p:nvPr/>
            </p:nvGrpSpPr>
            <p:grpSpPr>
              <a:xfrm>
                <a:off x="561214" y="106623"/>
                <a:ext cx="276225" cy="393460"/>
                <a:chOff x="561214" y="97099"/>
                <a:chExt cx="276225" cy="393460"/>
              </a:xfrm>
            </p:grpSpPr>
            <p:sp>
              <p:nvSpPr>
                <p:cNvPr id="49" name="Google Shape;4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5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1" name="Google Shape;5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52" name="Google Shape;52;p2"/>
            <p:cNvGrpSpPr/>
            <p:nvPr/>
          </p:nvGrpSpPr>
          <p:grpSpPr>
            <a:xfrm>
              <a:off x="3552499" y="129668"/>
              <a:ext cx="316366" cy="399519"/>
              <a:chOff x="526850" y="106624"/>
              <a:chExt cx="310589" cy="393460"/>
            </a:xfrm>
          </p:grpSpPr>
          <p:grpSp>
            <p:nvGrpSpPr>
              <p:cNvPr id="53" name="Google Shape;53;p2"/>
              <p:cNvGrpSpPr/>
              <p:nvPr/>
            </p:nvGrpSpPr>
            <p:grpSpPr>
              <a:xfrm>
                <a:off x="561214" y="106623"/>
                <a:ext cx="276225" cy="393460"/>
                <a:chOff x="561214" y="97099"/>
                <a:chExt cx="276225" cy="393460"/>
              </a:xfrm>
            </p:grpSpPr>
            <p:sp>
              <p:nvSpPr>
                <p:cNvPr id="54" name="Google Shape;5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5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6" name="Google Shape;5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57" name="Google Shape;57;p2"/>
            <p:cNvGrpSpPr/>
            <p:nvPr/>
          </p:nvGrpSpPr>
          <p:grpSpPr>
            <a:xfrm>
              <a:off x="3995422" y="129668"/>
              <a:ext cx="316366" cy="399519"/>
              <a:chOff x="526850" y="106624"/>
              <a:chExt cx="310589" cy="393460"/>
            </a:xfrm>
          </p:grpSpPr>
          <p:grpSp>
            <p:nvGrpSpPr>
              <p:cNvPr id="58" name="Google Shape;58;p2"/>
              <p:cNvGrpSpPr/>
              <p:nvPr/>
            </p:nvGrpSpPr>
            <p:grpSpPr>
              <a:xfrm>
                <a:off x="561214" y="106623"/>
                <a:ext cx="276225" cy="393460"/>
                <a:chOff x="561214" y="97099"/>
                <a:chExt cx="276225" cy="393460"/>
              </a:xfrm>
            </p:grpSpPr>
            <p:sp>
              <p:nvSpPr>
                <p:cNvPr id="59" name="Google Shape;5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6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1" name="Google Shape;6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62" name="Google Shape;62;p2"/>
            <p:cNvGrpSpPr/>
            <p:nvPr/>
          </p:nvGrpSpPr>
          <p:grpSpPr>
            <a:xfrm>
              <a:off x="4438344" y="129668"/>
              <a:ext cx="316366" cy="399519"/>
              <a:chOff x="526850" y="106624"/>
              <a:chExt cx="310589" cy="393460"/>
            </a:xfrm>
          </p:grpSpPr>
          <p:grpSp>
            <p:nvGrpSpPr>
              <p:cNvPr id="63" name="Google Shape;63;p2"/>
              <p:cNvGrpSpPr/>
              <p:nvPr/>
            </p:nvGrpSpPr>
            <p:grpSpPr>
              <a:xfrm>
                <a:off x="561214" y="106623"/>
                <a:ext cx="276225" cy="393460"/>
                <a:chOff x="561214" y="97099"/>
                <a:chExt cx="276225" cy="393460"/>
              </a:xfrm>
            </p:grpSpPr>
            <p:sp>
              <p:nvSpPr>
                <p:cNvPr id="64" name="Google Shape;6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6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6" name="Google Shape;6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67" name="Google Shape;67;p2"/>
            <p:cNvGrpSpPr/>
            <p:nvPr/>
          </p:nvGrpSpPr>
          <p:grpSpPr>
            <a:xfrm>
              <a:off x="4881266" y="129668"/>
              <a:ext cx="316366" cy="399519"/>
              <a:chOff x="526850" y="106624"/>
              <a:chExt cx="310589" cy="393460"/>
            </a:xfrm>
          </p:grpSpPr>
          <p:grpSp>
            <p:nvGrpSpPr>
              <p:cNvPr id="68" name="Google Shape;68;p2"/>
              <p:cNvGrpSpPr/>
              <p:nvPr/>
            </p:nvGrpSpPr>
            <p:grpSpPr>
              <a:xfrm>
                <a:off x="561214" y="106623"/>
                <a:ext cx="276225" cy="393460"/>
                <a:chOff x="561214" y="97099"/>
                <a:chExt cx="276225" cy="393460"/>
              </a:xfrm>
            </p:grpSpPr>
            <p:sp>
              <p:nvSpPr>
                <p:cNvPr id="69" name="Google Shape;6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1" name="Google Shape;7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2" name="Google Shape;72;p2"/>
            <p:cNvGrpSpPr/>
            <p:nvPr/>
          </p:nvGrpSpPr>
          <p:grpSpPr>
            <a:xfrm>
              <a:off x="5324188" y="129668"/>
              <a:ext cx="316366" cy="399519"/>
              <a:chOff x="526850" y="106624"/>
              <a:chExt cx="310589" cy="393460"/>
            </a:xfrm>
          </p:grpSpPr>
          <p:grpSp>
            <p:nvGrpSpPr>
              <p:cNvPr id="73" name="Google Shape;73;p2"/>
              <p:cNvGrpSpPr/>
              <p:nvPr/>
            </p:nvGrpSpPr>
            <p:grpSpPr>
              <a:xfrm>
                <a:off x="561214" y="106623"/>
                <a:ext cx="276225" cy="393460"/>
                <a:chOff x="561214" y="97099"/>
                <a:chExt cx="276225" cy="393460"/>
              </a:xfrm>
            </p:grpSpPr>
            <p:sp>
              <p:nvSpPr>
                <p:cNvPr id="74" name="Google Shape;7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6" name="Google Shape;7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7" name="Google Shape;77;p2"/>
            <p:cNvGrpSpPr/>
            <p:nvPr/>
          </p:nvGrpSpPr>
          <p:grpSpPr>
            <a:xfrm>
              <a:off x="5767111" y="129668"/>
              <a:ext cx="316366" cy="399519"/>
              <a:chOff x="526850" y="106624"/>
              <a:chExt cx="310589" cy="393460"/>
            </a:xfrm>
          </p:grpSpPr>
          <p:grpSp>
            <p:nvGrpSpPr>
              <p:cNvPr id="78" name="Google Shape;78;p2"/>
              <p:cNvGrpSpPr/>
              <p:nvPr/>
            </p:nvGrpSpPr>
            <p:grpSpPr>
              <a:xfrm>
                <a:off x="561214" y="106623"/>
                <a:ext cx="276225" cy="393460"/>
                <a:chOff x="561214" y="97099"/>
                <a:chExt cx="276225" cy="393460"/>
              </a:xfrm>
            </p:grpSpPr>
            <p:sp>
              <p:nvSpPr>
                <p:cNvPr id="79" name="Google Shape;7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1" name="Google Shape;8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2" name="Google Shape;82;p2"/>
            <p:cNvGrpSpPr/>
            <p:nvPr/>
          </p:nvGrpSpPr>
          <p:grpSpPr>
            <a:xfrm>
              <a:off x="6210033" y="129668"/>
              <a:ext cx="316366" cy="399519"/>
              <a:chOff x="526850" y="106624"/>
              <a:chExt cx="310589" cy="393460"/>
            </a:xfrm>
          </p:grpSpPr>
          <p:grpSp>
            <p:nvGrpSpPr>
              <p:cNvPr id="83" name="Google Shape;83;p2"/>
              <p:cNvGrpSpPr/>
              <p:nvPr/>
            </p:nvGrpSpPr>
            <p:grpSpPr>
              <a:xfrm>
                <a:off x="561214" y="106623"/>
                <a:ext cx="276225" cy="393460"/>
                <a:chOff x="561214" y="97099"/>
                <a:chExt cx="276225" cy="393460"/>
              </a:xfrm>
            </p:grpSpPr>
            <p:sp>
              <p:nvSpPr>
                <p:cNvPr id="84" name="Google Shape;8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6" name="Google Shape;8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7" name="Google Shape;87;p2"/>
            <p:cNvGrpSpPr/>
            <p:nvPr/>
          </p:nvGrpSpPr>
          <p:grpSpPr>
            <a:xfrm>
              <a:off x="6652955" y="129668"/>
              <a:ext cx="316366" cy="399519"/>
              <a:chOff x="526850" y="106624"/>
              <a:chExt cx="310589" cy="393460"/>
            </a:xfrm>
          </p:grpSpPr>
          <p:grpSp>
            <p:nvGrpSpPr>
              <p:cNvPr id="88" name="Google Shape;88;p2"/>
              <p:cNvGrpSpPr/>
              <p:nvPr/>
            </p:nvGrpSpPr>
            <p:grpSpPr>
              <a:xfrm>
                <a:off x="561214" y="106623"/>
                <a:ext cx="276225" cy="393460"/>
                <a:chOff x="561214" y="97099"/>
                <a:chExt cx="276225" cy="393460"/>
              </a:xfrm>
            </p:grpSpPr>
            <p:sp>
              <p:nvSpPr>
                <p:cNvPr id="89" name="Google Shape;8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 name="Google Shape;9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1" name="Google Shape;9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2" name="Google Shape;92;p2"/>
            <p:cNvGrpSpPr/>
            <p:nvPr/>
          </p:nvGrpSpPr>
          <p:grpSpPr>
            <a:xfrm>
              <a:off x="7095878" y="129668"/>
              <a:ext cx="316366" cy="399519"/>
              <a:chOff x="526850" y="106624"/>
              <a:chExt cx="310589" cy="393460"/>
            </a:xfrm>
          </p:grpSpPr>
          <p:grpSp>
            <p:nvGrpSpPr>
              <p:cNvPr id="93" name="Google Shape;93;p2"/>
              <p:cNvGrpSpPr/>
              <p:nvPr/>
            </p:nvGrpSpPr>
            <p:grpSpPr>
              <a:xfrm>
                <a:off x="561214" y="106623"/>
                <a:ext cx="276225" cy="393460"/>
                <a:chOff x="561214" y="97099"/>
                <a:chExt cx="276225" cy="393460"/>
              </a:xfrm>
            </p:grpSpPr>
            <p:sp>
              <p:nvSpPr>
                <p:cNvPr id="94" name="Google Shape;9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6" name="Google Shape;9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7" name="Google Shape;97;p2"/>
            <p:cNvGrpSpPr/>
            <p:nvPr/>
          </p:nvGrpSpPr>
          <p:grpSpPr>
            <a:xfrm>
              <a:off x="7538800" y="129668"/>
              <a:ext cx="316366" cy="399519"/>
              <a:chOff x="526850" y="106624"/>
              <a:chExt cx="310589" cy="393460"/>
            </a:xfrm>
          </p:grpSpPr>
          <p:grpSp>
            <p:nvGrpSpPr>
              <p:cNvPr id="98" name="Google Shape;98;p2"/>
              <p:cNvGrpSpPr/>
              <p:nvPr/>
            </p:nvGrpSpPr>
            <p:grpSpPr>
              <a:xfrm>
                <a:off x="561214" y="106623"/>
                <a:ext cx="276225" cy="393460"/>
                <a:chOff x="561214" y="97099"/>
                <a:chExt cx="276225" cy="393460"/>
              </a:xfrm>
            </p:grpSpPr>
            <p:sp>
              <p:nvSpPr>
                <p:cNvPr id="99" name="Google Shape;99;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1" name="Google Shape;101;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2" name="Google Shape;102;p2"/>
            <p:cNvGrpSpPr/>
            <p:nvPr/>
          </p:nvGrpSpPr>
          <p:grpSpPr>
            <a:xfrm>
              <a:off x="7981722" y="129668"/>
              <a:ext cx="316366" cy="399519"/>
              <a:chOff x="526850" y="106624"/>
              <a:chExt cx="310589" cy="393460"/>
            </a:xfrm>
          </p:grpSpPr>
          <p:grpSp>
            <p:nvGrpSpPr>
              <p:cNvPr id="103" name="Google Shape;103;p2"/>
              <p:cNvGrpSpPr/>
              <p:nvPr/>
            </p:nvGrpSpPr>
            <p:grpSpPr>
              <a:xfrm>
                <a:off x="561214" y="106623"/>
                <a:ext cx="276225" cy="393460"/>
                <a:chOff x="561214" y="97099"/>
                <a:chExt cx="276225" cy="393460"/>
              </a:xfrm>
            </p:grpSpPr>
            <p:sp>
              <p:nvSpPr>
                <p:cNvPr id="104" name="Google Shape;104;p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6" name="Google Shape;106;p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107" name="Google Shape;107;p2"/>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108" name="Google Shape;108;p2"/>
          <p:cNvSpPr txBox="1">
            <a:spLocks noGrp="1"/>
          </p:cNvSpPr>
          <p:nvPr>
            <p:ph type="ctrTitle"/>
          </p:nvPr>
        </p:nvSpPr>
        <p:spPr>
          <a:xfrm>
            <a:off x="803713" y="1746850"/>
            <a:ext cx="4086600" cy="14160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0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9" name="Google Shape;109;p2"/>
          <p:cNvSpPr txBox="1">
            <a:spLocks noGrp="1"/>
          </p:cNvSpPr>
          <p:nvPr>
            <p:ph type="subTitle" idx="1"/>
          </p:nvPr>
        </p:nvSpPr>
        <p:spPr>
          <a:xfrm>
            <a:off x="803713" y="3212050"/>
            <a:ext cx="4086600" cy="40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387"/>
        <p:cNvGrpSpPr/>
        <p:nvPr/>
      </p:nvGrpSpPr>
      <p:grpSpPr>
        <a:xfrm>
          <a:off x="0" y="0"/>
          <a:ext cx="0" cy="0"/>
          <a:chOff x="0" y="0"/>
          <a:chExt cx="0" cy="0"/>
        </a:xfrm>
      </p:grpSpPr>
      <p:grpSp>
        <p:nvGrpSpPr>
          <p:cNvPr id="2388" name="Google Shape;2388;p27"/>
          <p:cNvGrpSpPr/>
          <p:nvPr/>
        </p:nvGrpSpPr>
        <p:grpSpPr>
          <a:xfrm>
            <a:off x="140982" y="129668"/>
            <a:ext cx="8862300" cy="4883907"/>
            <a:chOff x="140982" y="129668"/>
            <a:chExt cx="8862300" cy="4883907"/>
          </a:xfrm>
        </p:grpSpPr>
        <p:sp>
          <p:nvSpPr>
            <p:cNvPr id="2389" name="Google Shape;2389;p27"/>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2390" name="Google Shape;2390;p27"/>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2391" name="Google Shape;2391;p27"/>
            <p:cNvGrpSpPr/>
            <p:nvPr/>
          </p:nvGrpSpPr>
          <p:grpSpPr>
            <a:xfrm>
              <a:off x="452043" y="129668"/>
              <a:ext cx="316366" cy="399519"/>
              <a:chOff x="526850" y="106624"/>
              <a:chExt cx="310589" cy="393460"/>
            </a:xfrm>
          </p:grpSpPr>
          <p:grpSp>
            <p:nvGrpSpPr>
              <p:cNvPr id="2392" name="Google Shape;2392;p27"/>
              <p:cNvGrpSpPr/>
              <p:nvPr/>
            </p:nvGrpSpPr>
            <p:grpSpPr>
              <a:xfrm>
                <a:off x="561214" y="106623"/>
                <a:ext cx="276225" cy="393460"/>
                <a:chOff x="561214" y="97099"/>
                <a:chExt cx="276225" cy="393460"/>
              </a:xfrm>
            </p:grpSpPr>
            <p:sp>
              <p:nvSpPr>
                <p:cNvPr id="2393" name="Google Shape;239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95" name="Google Shape;239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396" name="Google Shape;2396;p27"/>
            <p:cNvGrpSpPr/>
            <p:nvPr/>
          </p:nvGrpSpPr>
          <p:grpSpPr>
            <a:xfrm>
              <a:off x="8424618" y="129668"/>
              <a:ext cx="316366" cy="399519"/>
              <a:chOff x="526850" y="106624"/>
              <a:chExt cx="310589" cy="393460"/>
            </a:xfrm>
          </p:grpSpPr>
          <p:grpSp>
            <p:nvGrpSpPr>
              <p:cNvPr id="2397" name="Google Shape;2397;p27"/>
              <p:cNvGrpSpPr/>
              <p:nvPr/>
            </p:nvGrpSpPr>
            <p:grpSpPr>
              <a:xfrm>
                <a:off x="561214" y="106623"/>
                <a:ext cx="276225" cy="393460"/>
                <a:chOff x="561214" y="97099"/>
                <a:chExt cx="276225" cy="393460"/>
              </a:xfrm>
            </p:grpSpPr>
            <p:sp>
              <p:nvSpPr>
                <p:cNvPr id="2398" name="Google Shape;239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9" name="Google Shape;239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00" name="Google Shape;240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01" name="Google Shape;2401;p27"/>
            <p:cNvGrpSpPr/>
            <p:nvPr/>
          </p:nvGrpSpPr>
          <p:grpSpPr>
            <a:xfrm>
              <a:off x="894965" y="129668"/>
              <a:ext cx="316366" cy="399519"/>
              <a:chOff x="526850" y="106624"/>
              <a:chExt cx="310589" cy="393460"/>
            </a:xfrm>
          </p:grpSpPr>
          <p:grpSp>
            <p:nvGrpSpPr>
              <p:cNvPr id="2402" name="Google Shape;2402;p27"/>
              <p:cNvGrpSpPr/>
              <p:nvPr/>
            </p:nvGrpSpPr>
            <p:grpSpPr>
              <a:xfrm>
                <a:off x="561214" y="106623"/>
                <a:ext cx="276225" cy="393460"/>
                <a:chOff x="561214" y="97099"/>
                <a:chExt cx="276225" cy="393460"/>
              </a:xfrm>
            </p:grpSpPr>
            <p:sp>
              <p:nvSpPr>
                <p:cNvPr id="2403" name="Google Shape;240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4" name="Google Shape;240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05" name="Google Shape;240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06" name="Google Shape;2406;p27"/>
            <p:cNvGrpSpPr/>
            <p:nvPr/>
          </p:nvGrpSpPr>
          <p:grpSpPr>
            <a:xfrm>
              <a:off x="1337888" y="129668"/>
              <a:ext cx="316366" cy="399519"/>
              <a:chOff x="526850" y="106624"/>
              <a:chExt cx="310589" cy="393460"/>
            </a:xfrm>
          </p:grpSpPr>
          <p:grpSp>
            <p:nvGrpSpPr>
              <p:cNvPr id="2407" name="Google Shape;2407;p27"/>
              <p:cNvGrpSpPr/>
              <p:nvPr/>
            </p:nvGrpSpPr>
            <p:grpSpPr>
              <a:xfrm>
                <a:off x="561214" y="106623"/>
                <a:ext cx="276225" cy="393460"/>
                <a:chOff x="561214" y="97099"/>
                <a:chExt cx="276225" cy="393460"/>
              </a:xfrm>
            </p:grpSpPr>
            <p:sp>
              <p:nvSpPr>
                <p:cNvPr id="2408" name="Google Shape;240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9" name="Google Shape;240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10" name="Google Shape;241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11" name="Google Shape;2411;p27"/>
            <p:cNvGrpSpPr/>
            <p:nvPr/>
          </p:nvGrpSpPr>
          <p:grpSpPr>
            <a:xfrm>
              <a:off x="1780810" y="129668"/>
              <a:ext cx="316366" cy="399519"/>
              <a:chOff x="526850" y="106624"/>
              <a:chExt cx="310589" cy="393460"/>
            </a:xfrm>
          </p:grpSpPr>
          <p:grpSp>
            <p:nvGrpSpPr>
              <p:cNvPr id="2412" name="Google Shape;2412;p27"/>
              <p:cNvGrpSpPr/>
              <p:nvPr/>
            </p:nvGrpSpPr>
            <p:grpSpPr>
              <a:xfrm>
                <a:off x="561214" y="106623"/>
                <a:ext cx="276225" cy="393460"/>
                <a:chOff x="561214" y="97099"/>
                <a:chExt cx="276225" cy="393460"/>
              </a:xfrm>
            </p:grpSpPr>
            <p:sp>
              <p:nvSpPr>
                <p:cNvPr id="2413" name="Google Shape;241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4" name="Google Shape;241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15" name="Google Shape;241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16" name="Google Shape;2416;p27"/>
            <p:cNvGrpSpPr/>
            <p:nvPr/>
          </p:nvGrpSpPr>
          <p:grpSpPr>
            <a:xfrm>
              <a:off x="2223732" y="129668"/>
              <a:ext cx="316366" cy="399519"/>
              <a:chOff x="526850" y="106624"/>
              <a:chExt cx="310589" cy="393460"/>
            </a:xfrm>
          </p:grpSpPr>
          <p:grpSp>
            <p:nvGrpSpPr>
              <p:cNvPr id="2417" name="Google Shape;2417;p27"/>
              <p:cNvGrpSpPr/>
              <p:nvPr/>
            </p:nvGrpSpPr>
            <p:grpSpPr>
              <a:xfrm>
                <a:off x="561214" y="106623"/>
                <a:ext cx="276225" cy="393460"/>
                <a:chOff x="561214" y="97099"/>
                <a:chExt cx="276225" cy="393460"/>
              </a:xfrm>
            </p:grpSpPr>
            <p:sp>
              <p:nvSpPr>
                <p:cNvPr id="2418" name="Google Shape;241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9" name="Google Shape;241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20" name="Google Shape;242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21" name="Google Shape;2421;p27"/>
            <p:cNvGrpSpPr/>
            <p:nvPr/>
          </p:nvGrpSpPr>
          <p:grpSpPr>
            <a:xfrm>
              <a:off x="2666655" y="129668"/>
              <a:ext cx="316366" cy="399519"/>
              <a:chOff x="526850" y="106624"/>
              <a:chExt cx="310589" cy="393460"/>
            </a:xfrm>
          </p:grpSpPr>
          <p:grpSp>
            <p:nvGrpSpPr>
              <p:cNvPr id="2422" name="Google Shape;2422;p27"/>
              <p:cNvGrpSpPr/>
              <p:nvPr/>
            </p:nvGrpSpPr>
            <p:grpSpPr>
              <a:xfrm>
                <a:off x="561214" y="106623"/>
                <a:ext cx="276225" cy="393460"/>
                <a:chOff x="561214" y="97099"/>
                <a:chExt cx="276225" cy="393460"/>
              </a:xfrm>
            </p:grpSpPr>
            <p:sp>
              <p:nvSpPr>
                <p:cNvPr id="2423" name="Google Shape;242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4" name="Google Shape;242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25" name="Google Shape;242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26" name="Google Shape;2426;p27"/>
            <p:cNvGrpSpPr/>
            <p:nvPr/>
          </p:nvGrpSpPr>
          <p:grpSpPr>
            <a:xfrm>
              <a:off x="3109577" y="129668"/>
              <a:ext cx="316366" cy="399519"/>
              <a:chOff x="526850" y="106624"/>
              <a:chExt cx="310589" cy="393460"/>
            </a:xfrm>
          </p:grpSpPr>
          <p:grpSp>
            <p:nvGrpSpPr>
              <p:cNvPr id="2427" name="Google Shape;2427;p27"/>
              <p:cNvGrpSpPr/>
              <p:nvPr/>
            </p:nvGrpSpPr>
            <p:grpSpPr>
              <a:xfrm>
                <a:off x="561214" y="106623"/>
                <a:ext cx="276225" cy="393460"/>
                <a:chOff x="561214" y="97099"/>
                <a:chExt cx="276225" cy="393460"/>
              </a:xfrm>
            </p:grpSpPr>
            <p:sp>
              <p:nvSpPr>
                <p:cNvPr id="2428" name="Google Shape;242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9" name="Google Shape;242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30" name="Google Shape;243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31" name="Google Shape;2431;p27"/>
            <p:cNvGrpSpPr/>
            <p:nvPr/>
          </p:nvGrpSpPr>
          <p:grpSpPr>
            <a:xfrm>
              <a:off x="3552499" y="129668"/>
              <a:ext cx="316366" cy="399519"/>
              <a:chOff x="526850" y="106624"/>
              <a:chExt cx="310589" cy="393460"/>
            </a:xfrm>
          </p:grpSpPr>
          <p:grpSp>
            <p:nvGrpSpPr>
              <p:cNvPr id="2432" name="Google Shape;2432;p27"/>
              <p:cNvGrpSpPr/>
              <p:nvPr/>
            </p:nvGrpSpPr>
            <p:grpSpPr>
              <a:xfrm>
                <a:off x="561214" y="106623"/>
                <a:ext cx="276225" cy="393460"/>
                <a:chOff x="561214" y="97099"/>
                <a:chExt cx="276225" cy="393460"/>
              </a:xfrm>
            </p:grpSpPr>
            <p:sp>
              <p:nvSpPr>
                <p:cNvPr id="2433" name="Google Shape;243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4" name="Google Shape;243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35" name="Google Shape;243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36" name="Google Shape;2436;p27"/>
            <p:cNvGrpSpPr/>
            <p:nvPr/>
          </p:nvGrpSpPr>
          <p:grpSpPr>
            <a:xfrm>
              <a:off x="3995422" y="129668"/>
              <a:ext cx="316366" cy="399519"/>
              <a:chOff x="526850" y="106624"/>
              <a:chExt cx="310589" cy="393460"/>
            </a:xfrm>
          </p:grpSpPr>
          <p:grpSp>
            <p:nvGrpSpPr>
              <p:cNvPr id="2437" name="Google Shape;2437;p27"/>
              <p:cNvGrpSpPr/>
              <p:nvPr/>
            </p:nvGrpSpPr>
            <p:grpSpPr>
              <a:xfrm>
                <a:off x="561214" y="106623"/>
                <a:ext cx="276225" cy="393460"/>
                <a:chOff x="561214" y="97099"/>
                <a:chExt cx="276225" cy="393460"/>
              </a:xfrm>
            </p:grpSpPr>
            <p:sp>
              <p:nvSpPr>
                <p:cNvPr id="2438" name="Google Shape;243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9" name="Google Shape;243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40" name="Google Shape;244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41" name="Google Shape;2441;p27"/>
            <p:cNvGrpSpPr/>
            <p:nvPr/>
          </p:nvGrpSpPr>
          <p:grpSpPr>
            <a:xfrm>
              <a:off x="4438344" y="129668"/>
              <a:ext cx="316366" cy="399519"/>
              <a:chOff x="526850" y="106624"/>
              <a:chExt cx="310589" cy="393460"/>
            </a:xfrm>
          </p:grpSpPr>
          <p:grpSp>
            <p:nvGrpSpPr>
              <p:cNvPr id="2442" name="Google Shape;2442;p27"/>
              <p:cNvGrpSpPr/>
              <p:nvPr/>
            </p:nvGrpSpPr>
            <p:grpSpPr>
              <a:xfrm>
                <a:off x="561214" y="106623"/>
                <a:ext cx="276225" cy="393460"/>
                <a:chOff x="561214" y="97099"/>
                <a:chExt cx="276225" cy="393460"/>
              </a:xfrm>
            </p:grpSpPr>
            <p:sp>
              <p:nvSpPr>
                <p:cNvPr id="2443" name="Google Shape;244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4" name="Google Shape;244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45" name="Google Shape;244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46" name="Google Shape;2446;p27"/>
            <p:cNvGrpSpPr/>
            <p:nvPr/>
          </p:nvGrpSpPr>
          <p:grpSpPr>
            <a:xfrm>
              <a:off x="4881266" y="129668"/>
              <a:ext cx="316366" cy="399519"/>
              <a:chOff x="526850" y="106624"/>
              <a:chExt cx="310589" cy="393460"/>
            </a:xfrm>
          </p:grpSpPr>
          <p:grpSp>
            <p:nvGrpSpPr>
              <p:cNvPr id="2447" name="Google Shape;2447;p27"/>
              <p:cNvGrpSpPr/>
              <p:nvPr/>
            </p:nvGrpSpPr>
            <p:grpSpPr>
              <a:xfrm>
                <a:off x="561214" y="106623"/>
                <a:ext cx="276225" cy="393460"/>
                <a:chOff x="561214" y="97099"/>
                <a:chExt cx="276225" cy="393460"/>
              </a:xfrm>
            </p:grpSpPr>
            <p:sp>
              <p:nvSpPr>
                <p:cNvPr id="2448" name="Google Shape;244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9" name="Google Shape;244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50" name="Google Shape;245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51" name="Google Shape;2451;p27"/>
            <p:cNvGrpSpPr/>
            <p:nvPr/>
          </p:nvGrpSpPr>
          <p:grpSpPr>
            <a:xfrm>
              <a:off x="5324188" y="129668"/>
              <a:ext cx="316366" cy="399519"/>
              <a:chOff x="526850" y="106624"/>
              <a:chExt cx="310589" cy="393460"/>
            </a:xfrm>
          </p:grpSpPr>
          <p:grpSp>
            <p:nvGrpSpPr>
              <p:cNvPr id="2452" name="Google Shape;2452;p27"/>
              <p:cNvGrpSpPr/>
              <p:nvPr/>
            </p:nvGrpSpPr>
            <p:grpSpPr>
              <a:xfrm>
                <a:off x="561214" y="106623"/>
                <a:ext cx="276225" cy="393460"/>
                <a:chOff x="561214" y="97099"/>
                <a:chExt cx="276225" cy="393460"/>
              </a:xfrm>
            </p:grpSpPr>
            <p:sp>
              <p:nvSpPr>
                <p:cNvPr id="2453" name="Google Shape;245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4" name="Google Shape;245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55" name="Google Shape;245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56" name="Google Shape;2456;p27"/>
            <p:cNvGrpSpPr/>
            <p:nvPr/>
          </p:nvGrpSpPr>
          <p:grpSpPr>
            <a:xfrm>
              <a:off x="5767111" y="129668"/>
              <a:ext cx="316366" cy="399519"/>
              <a:chOff x="526850" y="106624"/>
              <a:chExt cx="310589" cy="393460"/>
            </a:xfrm>
          </p:grpSpPr>
          <p:grpSp>
            <p:nvGrpSpPr>
              <p:cNvPr id="2457" name="Google Shape;2457;p27"/>
              <p:cNvGrpSpPr/>
              <p:nvPr/>
            </p:nvGrpSpPr>
            <p:grpSpPr>
              <a:xfrm>
                <a:off x="561214" y="106623"/>
                <a:ext cx="276225" cy="393460"/>
                <a:chOff x="561214" y="97099"/>
                <a:chExt cx="276225" cy="393460"/>
              </a:xfrm>
            </p:grpSpPr>
            <p:sp>
              <p:nvSpPr>
                <p:cNvPr id="2458" name="Google Shape;245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9" name="Google Shape;245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60" name="Google Shape;246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61" name="Google Shape;2461;p27"/>
            <p:cNvGrpSpPr/>
            <p:nvPr/>
          </p:nvGrpSpPr>
          <p:grpSpPr>
            <a:xfrm>
              <a:off x="6210033" y="129668"/>
              <a:ext cx="316366" cy="399519"/>
              <a:chOff x="526850" y="106624"/>
              <a:chExt cx="310589" cy="393460"/>
            </a:xfrm>
          </p:grpSpPr>
          <p:grpSp>
            <p:nvGrpSpPr>
              <p:cNvPr id="2462" name="Google Shape;2462;p27"/>
              <p:cNvGrpSpPr/>
              <p:nvPr/>
            </p:nvGrpSpPr>
            <p:grpSpPr>
              <a:xfrm>
                <a:off x="561214" y="106623"/>
                <a:ext cx="276225" cy="393460"/>
                <a:chOff x="561214" y="97099"/>
                <a:chExt cx="276225" cy="393460"/>
              </a:xfrm>
            </p:grpSpPr>
            <p:sp>
              <p:nvSpPr>
                <p:cNvPr id="2463" name="Google Shape;246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4" name="Google Shape;246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65" name="Google Shape;246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66" name="Google Shape;2466;p27"/>
            <p:cNvGrpSpPr/>
            <p:nvPr/>
          </p:nvGrpSpPr>
          <p:grpSpPr>
            <a:xfrm>
              <a:off x="6652955" y="129668"/>
              <a:ext cx="316366" cy="399519"/>
              <a:chOff x="526850" y="106624"/>
              <a:chExt cx="310589" cy="393460"/>
            </a:xfrm>
          </p:grpSpPr>
          <p:grpSp>
            <p:nvGrpSpPr>
              <p:cNvPr id="2467" name="Google Shape;2467;p27"/>
              <p:cNvGrpSpPr/>
              <p:nvPr/>
            </p:nvGrpSpPr>
            <p:grpSpPr>
              <a:xfrm>
                <a:off x="561214" y="106623"/>
                <a:ext cx="276225" cy="393460"/>
                <a:chOff x="561214" y="97099"/>
                <a:chExt cx="276225" cy="393460"/>
              </a:xfrm>
            </p:grpSpPr>
            <p:sp>
              <p:nvSpPr>
                <p:cNvPr id="2468" name="Google Shape;246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9" name="Google Shape;246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70" name="Google Shape;247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71" name="Google Shape;2471;p27"/>
            <p:cNvGrpSpPr/>
            <p:nvPr/>
          </p:nvGrpSpPr>
          <p:grpSpPr>
            <a:xfrm>
              <a:off x="7095878" y="129668"/>
              <a:ext cx="316366" cy="399519"/>
              <a:chOff x="526850" y="106624"/>
              <a:chExt cx="310589" cy="393460"/>
            </a:xfrm>
          </p:grpSpPr>
          <p:grpSp>
            <p:nvGrpSpPr>
              <p:cNvPr id="2472" name="Google Shape;2472;p27"/>
              <p:cNvGrpSpPr/>
              <p:nvPr/>
            </p:nvGrpSpPr>
            <p:grpSpPr>
              <a:xfrm>
                <a:off x="561214" y="106623"/>
                <a:ext cx="276225" cy="393460"/>
                <a:chOff x="561214" y="97099"/>
                <a:chExt cx="276225" cy="393460"/>
              </a:xfrm>
            </p:grpSpPr>
            <p:sp>
              <p:nvSpPr>
                <p:cNvPr id="2473" name="Google Shape;247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4" name="Google Shape;247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75" name="Google Shape;247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76" name="Google Shape;2476;p27"/>
            <p:cNvGrpSpPr/>
            <p:nvPr/>
          </p:nvGrpSpPr>
          <p:grpSpPr>
            <a:xfrm>
              <a:off x="7538800" y="129668"/>
              <a:ext cx="316366" cy="399519"/>
              <a:chOff x="526850" y="106624"/>
              <a:chExt cx="310589" cy="393460"/>
            </a:xfrm>
          </p:grpSpPr>
          <p:grpSp>
            <p:nvGrpSpPr>
              <p:cNvPr id="2477" name="Google Shape;2477;p27"/>
              <p:cNvGrpSpPr/>
              <p:nvPr/>
            </p:nvGrpSpPr>
            <p:grpSpPr>
              <a:xfrm>
                <a:off x="561214" y="106623"/>
                <a:ext cx="276225" cy="393460"/>
                <a:chOff x="561214" y="97099"/>
                <a:chExt cx="276225" cy="393460"/>
              </a:xfrm>
            </p:grpSpPr>
            <p:sp>
              <p:nvSpPr>
                <p:cNvPr id="2478" name="Google Shape;2478;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9" name="Google Shape;2479;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80" name="Google Shape;2480;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481" name="Google Shape;2481;p27"/>
            <p:cNvGrpSpPr/>
            <p:nvPr/>
          </p:nvGrpSpPr>
          <p:grpSpPr>
            <a:xfrm>
              <a:off x="7981722" y="129668"/>
              <a:ext cx="316366" cy="399519"/>
              <a:chOff x="526850" y="106624"/>
              <a:chExt cx="310589" cy="393460"/>
            </a:xfrm>
          </p:grpSpPr>
          <p:grpSp>
            <p:nvGrpSpPr>
              <p:cNvPr id="2482" name="Google Shape;2482;p27"/>
              <p:cNvGrpSpPr/>
              <p:nvPr/>
            </p:nvGrpSpPr>
            <p:grpSpPr>
              <a:xfrm>
                <a:off x="561214" y="106623"/>
                <a:ext cx="276225" cy="393460"/>
                <a:chOff x="561214" y="97099"/>
                <a:chExt cx="276225" cy="393460"/>
              </a:xfrm>
            </p:grpSpPr>
            <p:sp>
              <p:nvSpPr>
                <p:cNvPr id="2483" name="Google Shape;2483;p27"/>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4" name="Google Shape;2484;p27"/>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85" name="Google Shape;2485;p27"/>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2486" name="Google Shape;2486;p27"/>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2487" name="Google Shape;2487;p27"/>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2488" name="Google Shape;2488;p27"/>
          <p:cNvSpPr txBox="1">
            <a:spLocks noGrp="1"/>
          </p:cNvSpPr>
          <p:nvPr>
            <p:ph type="subTitle" idx="1"/>
          </p:nvPr>
        </p:nvSpPr>
        <p:spPr>
          <a:xfrm>
            <a:off x="1946425" y="1930434"/>
            <a:ext cx="2201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489" name="Google Shape;2489;p27"/>
          <p:cNvSpPr txBox="1">
            <a:spLocks noGrp="1"/>
          </p:cNvSpPr>
          <p:nvPr>
            <p:ph type="subTitle" idx="2"/>
          </p:nvPr>
        </p:nvSpPr>
        <p:spPr>
          <a:xfrm>
            <a:off x="1946425" y="1498913"/>
            <a:ext cx="22014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2490" name="Google Shape;2490;p27"/>
          <p:cNvSpPr txBox="1">
            <a:spLocks noGrp="1"/>
          </p:cNvSpPr>
          <p:nvPr>
            <p:ph type="subTitle" idx="3"/>
          </p:nvPr>
        </p:nvSpPr>
        <p:spPr>
          <a:xfrm>
            <a:off x="1946425" y="3478079"/>
            <a:ext cx="2201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491" name="Google Shape;2491;p27"/>
          <p:cNvSpPr txBox="1">
            <a:spLocks noGrp="1"/>
          </p:cNvSpPr>
          <p:nvPr>
            <p:ph type="subTitle" idx="4"/>
          </p:nvPr>
        </p:nvSpPr>
        <p:spPr>
          <a:xfrm>
            <a:off x="1946425" y="3046557"/>
            <a:ext cx="22014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2492" name="Google Shape;2492;p27"/>
          <p:cNvSpPr txBox="1">
            <a:spLocks noGrp="1"/>
          </p:cNvSpPr>
          <p:nvPr>
            <p:ph type="subTitle" idx="5"/>
          </p:nvPr>
        </p:nvSpPr>
        <p:spPr>
          <a:xfrm>
            <a:off x="6106023" y="1930425"/>
            <a:ext cx="22032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493" name="Google Shape;2493;p27"/>
          <p:cNvSpPr txBox="1">
            <a:spLocks noGrp="1"/>
          </p:cNvSpPr>
          <p:nvPr>
            <p:ph type="subTitle" idx="6"/>
          </p:nvPr>
        </p:nvSpPr>
        <p:spPr>
          <a:xfrm>
            <a:off x="6106023" y="1498900"/>
            <a:ext cx="22032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2494" name="Google Shape;2494;p27"/>
          <p:cNvSpPr txBox="1">
            <a:spLocks noGrp="1"/>
          </p:cNvSpPr>
          <p:nvPr>
            <p:ph type="subTitle" idx="7"/>
          </p:nvPr>
        </p:nvSpPr>
        <p:spPr>
          <a:xfrm>
            <a:off x="6106023" y="3478080"/>
            <a:ext cx="22032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495" name="Google Shape;2495;p27"/>
          <p:cNvSpPr txBox="1">
            <a:spLocks noGrp="1"/>
          </p:cNvSpPr>
          <p:nvPr>
            <p:ph type="subTitle" idx="8"/>
          </p:nvPr>
        </p:nvSpPr>
        <p:spPr>
          <a:xfrm>
            <a:off x="6106023" y="3046555"/>
            <a:ext cx="2203200" cy="5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24"/>
        <p:cNvGrpSpPr/>
        <p:nvPr/>
      </p:nvGrpSpPr>
      <p:grpSpPr>
        <a:xfrm>
          <a:off x="0" y="0"/>
          <a:ext cx="0" cy="0"/>
          <a:chOff x="0" y="0"/>
          <a:chExt cx="0" cy="0"/>
        </a:xfrm>
      </p:grpSpPr>
      <p:grpSp>
        <p:nvGrpSpPr>
          <p:cNvPr id="2825" name="Google Shape;2825;p31"/>
          <p:cNvGrpSpPr/>
          <p:nvPr/>
        </p:nvGrpSpPr>
        <p:grpSpPr>
          <a:xfrm>
            <a:off x="140982" y="129668"/>
            <a:ext cx="8862300" cy="4883907"/>
            <a:chOff x="140982" y="129668"/>
            <a:chExt cx="8862300" cy="4883907"/>
          </a:xfrm>
        </p:grpSpPr>
        <p:sp>
          <p:nvSpPr>
            <p:cNvPr id="2826" name="Google Shape;2826;p31"/>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2827" name="Google Shape;2827;p31"/>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2828" name="Google Shape;2828;p31"/>
            <p:cNvGrpSpPr/>
            <p:nvPr/>
          </p:nvGrpSpPr>
          <p:grpSpPr>
            <a:xfrm>
              <a:off x="452043" y="129668"/>
              <a:ext cx="316366" cy="399519"/>
              <a:chOff x="526850" y="106624"/>
              <a:chExt cx="310589" cy="393460"/>
            </a:xfrm>
          </p:grpSpPr>
          <p:grpSp>
            <p:nvGrpSpPr>
              <p:cNvPr id="2829" name="Google Shape;2829;p31"/>
              <p:cNvGrpSpPr/>
              <p:nvPr/>
            </p:nvGrpSpPr>
            <p:grpSpPr>
              <a:xfrm>
                <a:off x="561214" y="106623"/>
                <a:ext cx="276225" cy="393460"/>
                <a:chOff x="561214" y="97099"/>
                <a:chExt cx="276225" cy="393460"/>
              </a:xfrm>
            </p:grpSpPr>
            <p:sp>
              <p:nvSpPr>
                <p:cNvPr id="2830" name="Google Shape;283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1" name="Google Shape;283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32" name="Google Shape;283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33" name="Google Shape;2833;p31"/>
            <p:cNvGrpSpPr/>
            <p:nvPr/>
          </p:nvGrpSpPr>
          <p:grpSpPr>
            <a:xfrm>
              <a:off x="8424618" y="129668"/>
              <a:ext cx="316366" cy="399519"/>
              <a:chOff x="526850" y="106624"/>
              <a:chExt cx="310589" cy="393460"/>
            </a:xfrm>
          </p:grpSpPr>
          <p:grpSp>
            <p:nvGrpSpPr>
              <p:cNvPr id="2834" name="Google Shape;2834;p31"/>
              <p:cNvGrpSpPr/>
              <p:nvPr/>
            </p:nvGrpSpPr>
            <p:grpSpPr>
              <a:xfrm>
                <a:off x="561214" y="106623"/>
                <a:ext cx="276225" cy="393460"/>
                <a:chOff x="561214" y="97099"/>
                <a:chExt cx="276225" cy="393460"/>
              </a:xfrm>
            </p:grpSpPr>
            <p:sp>
              <p:nvSpPr>
                <p:cNvPr id="2835" name="Google Shape;283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6" name="Google Shape;283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37" name="Google Shape;283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38" name="Google Shape;2838;p31"/>
            <p:cNvGrpSpPr/>
            <p:nvPr/>
          </p:nvGrpSpPr>
          <p:grpSpPr>
            <a:xfrm>
              <a:off x="894965" y="129668"/>
              <a:ext cx="316366" cy="399519"/>
              <a:chOff x="526850" y="106624"/>
              <a:chExt cx="310589" cy="393460"/>
            </a:xfrm>
          </p:grpSpPr>
          <p:grpSp>
            <p:nvGrpSpPr>
              <p:cNvPr id="2839" name="Google Shape;2839;p31"/>
              <p:cNvGrpSpPr/>
              <p:nvPr/>
            </p:nvGrpSpPr>
            <p:grpSpPr>
              <a:xfrm>
                <a:off x="561214" y="106623"/>
                <a:ext cx="276225" cy="393460"/>
                <a:chOff x="561214" y="97099"/>
                <a:chExt cx="276225" cy="393460"/>
              </a:xfrm>
            </p:grpSpPr>
            <p:sp>
              <p:nvSpPr>
                <p:cNvPr id="2840" name="Google Shape;284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1" name="Google Shape;284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42" name="Google Shape;284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43" name="Google Shape;2843;p31"/>
            <p:cNvGrpSpPr/>
            <p:nvPr/>
          </p:nvGrpSpPr>
          <p:grpSpPr>
            <a:xfrm>
              <a:off x="1337888" y="129668"/>
              <a:ext cx="316366" cy="399519"/>
              <a:chOff x="526850" y="106624"/>
              <a:chExt cx="310589" cy="393460"/>
            </a:xfrm>
          </p:grpSpPr>
          <p:grpSp>
            <p:nvGrpSpPr>
              <p:cNvPr id="2844" name="Google Shape;2844;p31"/>
              <p:cNvGrpSpPr/>
              <p:nvPr/>
            </p:nvGrpSpPr>
            <p:grpSpPr>
              <a:xfrm>
                <a:off x="561214" y="106623"/>
                <a:ext cx="276225" cy="393460"/>
                <a:chOff x="561214" y="97099"/>
                <a:chExt cx="276225" cy="393460"/>
              </a:xfrm>
            </p:grpSpPr>
            <p:sp>
              <p:nvSpPr>
                <p:cNvPr id="2845" name="Google Shape;284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6" name="Google Shape;284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47" name="Google Shape;284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48" name="Google Shape;2848;p31"/>
            <p:cNvGrpSpPr/>
            <p:nvPr/>
          </p:nvGrpSpPr>
          <p:grpSpPr>
            <a:xfrm>
              <a:off x="1780810" y="129668"/>
              <a:ext cx="316366" cy="399519"/>
              <a:chOff x="526850" y="106624"/>
              <a:chExt cx="310589" cy="393460"/>
            </a:xfrm>
          </p:grpSpPr>
          <p:grpSp>
            <p:nvGrpSpPr>
              <p:cNvPr id="2849" name="Google Shape;2849;p31"/>
              <p:cNvGrpSpPr/>
              <p:nvPr/>
            </p:nvGrpSpPr>
            <p:grpSpPr>
              <a:xfrm>
                <a:off x="561214" y="106623"/>
                <a:ext cx="276225" cy="393460"/>
                <a:chOff x="561214" y="97099"/>
                <a:chExt cx="276225" cy="393460"/>
              </a:xfrm>
            </p:grpSpPr>
            <p:sp>
              <p:nvSpPr>
                <p:cNvPr id="2850" name="Google Shape;285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1" name="Google Shape;285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52" name="Google Shape;285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53" name="Google Shape;2853;p31"/>
            <p:cNvGrpSpPr/>
            <p:nvPr/>
          </p:nvGrpSpPr>
          <p:grpSpPr>
            <a:xfrm>
              <a:off x="2223732" y="129668"/>
              <a:ext cx="316366" cy="399519"/>
              <a:chOff x="526850" y="106624"/>
              <a:chExt cx="310589" cy="393460"/>
            </a:xfrm>
          </p:grpSpPr>
          <p:grpSp>
            <p:nvGrpSpPr>
              <p:cNvPr id="2854" name="Google Shape;2854;p31"/>
              <p:cNvGrpSpPr/>
              <p:nvPr/>
            </p:nvGrpSpPr>
            <p:grpSpPr>
              <a:xfrm>
                <a:off x="561214" y="106623"/>
                <a:ext cx="276225" cy="393460"/>
                <a:chOff x="561214" y="97099"/>
                <a:chExt cx="276225" cy="393460"/>
              </a:xfrm>
            </p:grpSpPr>
            <p:sp>
              <p:nvSpPr>
                <p:cNvPr id="2855" name="Google Shape;285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6" name="Google Shape;285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57" name="Google Shape;285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58" name="Google Shape;2858;p31"/>
            <p:cNvGrpSpPr/>
            <p:nvPr/>
          </p:nvGrpSpPr>
          <p:grpSpPr>
            <a:xfrm>
              <a:off x="2666655" y="129668"/>
              <a:ext cx="316366" cy="399519"/>
              <a:chOff x="526850" y="106624"/>
              <a:chExt cx="310589" cy="393460"/>
            </a:xfrm>
          </p:grpSpPr>
          <p:grpSp>
            <p:nvGrpSpPr>
              <p:cNvPr id="2859" name="Google Shape;2859;p31"/>
              <p:cNvGrpSpPr/>
              <p:nvPr/>
            </p:nvGrpSpPr>
            <p:grpSpPr>
              <a:xfrm>
                <a:off x="561214" y="106623"/>
                <a:ext cx="276225" cy="393460"/>
                <a:chOff x="561214" y="97099"/>
                <a:chExt cx="276225" cy="393460"/>
              </a:xfrm>
            </p:grpSpPr>
            <p:sp>
              <p:nvSpPr>
                <p:cNvPr id="2860" name="Google Shape;286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1" name="Google Shape;286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62" name="Google Shape;286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63" name="Google Shape;2863;p31"/>
            <p:cNvGrpSpPr/>
            <p:nvPr/>
          </p:nvGrpSpPr>
          <p:grpSpPr>
            <a:xfrm>
              <a:off x="3109577" y="129668"/>
              <a:ext cx="316366" cy="399519"/>
              <a:chOff x="526850" y="106624"/>
              <a:chExt cx="310589" cy="393460"/>
            </a:xfrm>
          </p:grpSpPr>
          <p:grpSp>
            <p:nvGrpSpPr>
              <p:cNvPr id="2864" name="Google Shape;2864;p31"/>
              <p:cNvGrpSpPr/>
              <p:nvPr/>
            </p:nvGrpSpPr>
            <p:grpSpPr>
              <a:xfrm>
                <a:off x="561214" y="106623"/>
                <a:ext cx="276225" cy="393460"/>
                <a:chOff x="561214" y="97099"/>
                <a:chExt cx="276225" cy="393460"/>
              </a:xfrm>
            </p:grpSpPr>
            <p:sp>
              <p:nvSpPr>
                <p:cNvPr id="2865" name="Google Shape;286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6" name="Google Shape;286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67" name="Google Shape;286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68" name="Google Shape;2868;p31"/>
            <p:cNvGrpSpPr/>
            <p:nvPr/>
          </p:nvGrpSpPr>
          <p:grpSpPr>
            <a:xfrm>
              <a:off x="3552499" y="129668"/>
              <a:ext cx="316366" cy="399519"/>
              <a:chOff x="526850" y="106624"/>
              <a:chExt cx="310589" cy="393460"/>
            </a:xfrm>
          </p:grpSpPr>
          <p:grpSp>
            <p:nvGrpSpPr>
              <p:cNvPr id="2869" name="Google Shape;2869;p31"/>
              <p:cNvGrpSpPr/>
              <p:nvPr/>
            </p:nvGrpSpPr>
            <p:grpSpPr>
              <a:xfrm>
                <a:off x="561214" y="106623"/>
                <a:ext cx="276225" cy="393460"/>
                <a:chOff x="561214" y="97099"/>
                <a:chExt cx="276225" cy="393460"/>
              </a:xfrm>
            </p:grpSpPr>
            <p:sp>
              <p:nvSpPr>
                <p:cNvPr id="2870" name="Google Shape;287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1" name="Google Shape;287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72" name="Google Shape;287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73" name="Google Shape;2873;p31"/>
            <p:cNvGrpSpPr/>
            <p:nvPr/>
          </p:nvGrpSpPr>
          <p:grpSpPr>
            <a:xfrm>
              <a:off x="3995422" y="129668"/>
              <a:ext cx="316366" cy="399519"/>
              <a:chOff x="526850" y="106624"/>
              <a:chExt cx="310589" cy="393460"/>
            </a:xfrm>
          </p:grpSpPr>
          <p:grpSp>
            <p:nvGrpSpPr>
              <p:cNvPr id="2874" name="Google Shape;2874;p31"/>
              <p:cNvGrpSpPr/>
              <p:nvPr/>
            </p:nvGrpSpPr>
            <p:grpSpPr>
              <a:xfrm>
                <a:off x="561214" y="106623"/>
                <a:ext cx="276225" cy="393460"/>
                <a:chOff x="561214" y="97099"/>
                <a:chExt cx="276225" cy="393460"/>
              </a:xfrm>
            </p:grpSpPr>
            <p:sp>
              <p:nvSpPr>
                <p:cNvPr id="2875" name="Google Shape;287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6" name="Google Shape;287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77" name="Google Shape;287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78" name="Google Shape;2878;p31"/>
            <p:cNvGrpSpPr/>
            <p:nvPr/>
          </p:nvGrpSpPr>
          <p:grpSpPr>
            <a:xfrm>
              <a:off x="4438344" y="129668"/>
              <a:ext cx="316366" cy="399519"/>
              <a:chOff x="526850" y="106624"/>
              <a:chExt cx="310589" cy="393460"/>
            </a:xfrm>
          </p:grpSpPr>
          <p:grpSp>
            <p:nvGrpSpPr>
              <p:cNvPr id="2879" name="Google Shape;2879;p31"/>
              <p:cNvGrpSpPr/>
              <p:nvPr/>
            </p:nvGrpSpPr>
            <p:grpSpPr>
              <a:xfrm>
                <a:off x="561214" y="106623"/>
                <a:ext cx="276225" cy="393460"/>
                <a:chOff x="561214" y="97099"/>
                <a:chExt cx="276225" cy="393460"/>
              </a:xfrm>
            </p:grpSpPr>
            <p:sp>
              <p:nvSpPr>
                <p:cNvPr id="2880" name="Google Shape;288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1" name="Google Shape;288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82" name="Google Shape;288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83" name="Google Shape;2883;p31"/>
            <p:cNvGrpSpPr/>
            <p:nvPr/>
          </p:nvGrpSpPr>
          <p:grpSpPr>
            <a:xfrm>
              <a:off x="4881266" y="129668"/>
              <a:ext cx="316366" cy="399519"/>
              <a:chOff x="526850" y="106624"/>
              <a:chExt cx="310589" cy="393460"/>
            </a:xfrm>
          </p:grpSpPr>
          <p:grpSp>
            <p:nvGrpSpPr>
              <p:cNvPr id="2884" name="Google Shape;2884;p31"/>
              <p:cNvGrpSpPr/>
              <p:nvPr/>
            </p:nvGrpSpPr>
            <p:grpSpPr>
              <a:xfrm>
                <a:off x="561214" y="106623"/>
                <a:ext cx="276225" cy="393460"/>
                <a:chOff x="561214" y="97099"/>
                <a:chExt cx="276225" cy="393460"/>
              </a:xfrm>
            </p:grpSpPr>
            <p:sp>
              <p:nvSpPr>
                <p:cNvPr id="2885" name="Google Shape;288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6" name="Google Shape;288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87" name="Google Shape;288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88" name="Google Shape;2888;p31"/>
            <p:cNvGrpSpPr/>
            <p:nvPr/>
          </p:nvGrpSpPr>
          <p:grpSpPr>
            <a:xfrm>
              <a:off x="5324188" y="129668"/>
              <a:ext cx="316366" cy="399519"/>
              <a:chOff x="526850" y="106624"/>
              <a:chExt cx="310589" cy="393460"/>
            </a:xfrm>
          </p:grpSpPr>
          <p:grpSp>
            <p:nvGrpSpPr>
              <p:cNvPr id="2889" name="Google Shape;2889;p31"/>
              <p:cNvGrpSpPr/>
              <p:nvPr/>
            </p:nvGrpSpPr>
            <p:grpSpPr>
              <a:xfrm>
                <a:off x="561214" y="106623"/>
                <a:ext cx="276225" cy="393460"/>
                <a:chOff x="561214" y="97099"/>
                <a:chExt cx="276225" cy="393460"/>
              </a:xfrm>
            </p:grpSpPr>
            <p:sp>
              <p:nvSpPr>
                <p:cNvPr id="2890" name="Google Shape;289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1" name="Google Shape;289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92" name="Google Shape;289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93" name="Google Shape;2893;p31"/>
            <p:cNvGrpSpPr/>
            <p:nvPr/>
          </p:nvGrpSpPr>
          <p:grpSpPr>
            <a:xfrm>
              <a:off x="5767111" y="129668"/>
              <a:ext cx="316366" cy="399519"/>
              <a:chOff x="526850" y="106624"/>
              <a:chExt cx="310589" cy="393460"/>
            </a:xfrm>
          </p:grpSpPr>
          <p:grpSp>
            <p:nvGrpSpPr>
              <p:cNvPr id="2894" name="Google Shape;2894;p31"/>
              <p:cNvGrpSpPr/>
              <p:nvPr/>
            </p:nvGrpSpPr>
            <p:grpSpPr>
              <a:xfrm>
                <a:off x="561214" y="106623"/>
                <a:ext cx="276225" cy="393460"/>
                <a:chOff x="561214" y="97099"/>
                <a:chExt cx="276225" cy="393460"/>
              </a:xfrm>
            </p:grpSpPr>
            <p:sp>
              <p:nvSpPr>
                <p:cNvPr id="2895" name="Google Shape;289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6" name="Google Shape;289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97" name="Google Shape;289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898" name="Google Shape;2898;p31"/>
            <p:cNvGrpSpPr/>
            <p:nvPr/>
          </p:nvGrpSpPr>
          <p:grpSpPr>
            <a:xfrm>
              <a:off x="6210033" y="129668"/>
              <a:ext cx="316366" cy="399519"/>
              <a:chOff x="526850" y="106624"/>
              <a:chExt cx="310589" cy="393460"/>
            </a:xfrm>
          </p:grpSpPr>
          <p:grpSp>
            <p:nvGrpSpPr>
              <p:cNvPr id="2899" name="Google Shape;2899;p31"/>
              <p:cNvGrpSpPr/>
              <p:nvPr/>
            </p:nvGrpSpPr>
            <p:grpSpPr>
              <a:xfrm>
                <a:off x="561214" y="106623"/>
                <a:ext cx="276225" cy="393460"/>
                <a:chOff x="561214" y="97099"/>
                <a:chExt cx="276225" cy="393460"/>
              </a:xfrm>
            </p:grpSpPr>
            <p:sp>
              <p:nvSpPr>
                <p:cNvPr id="2900" name="Google Shape;290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1" name="Google Shape;290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02" name="Google Shape;290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03" name="Google Shape;2903;p31"/>
            <p:cNvGrpSpPr/>
            <p:nvPr/>
          </p:nvGrpSpPr>
          <p:grpSpPr>
            <a:xfrm>
              <a:off x="6652955" y="129668"/>
              <a:ext cx="316366" cy="399519"/>
              <a:chOff x="526850" y="106624"/>
              <a:chExt cx="310589" cy="393460"/>
            </a:xfrm>
          </p:grpSpPr>
          <p:grpSp>
            <p:nvGrpSpPr>
              <p:cNvPr id="2904" name="Google Shape;2904;p31"/>
              <p:cNvGrpSpPr/>
              <p:nvPr/>
            </p:nvGrpSpPr>
            <p:grpSpPr>
              <a:xfrm>
                <a:off x="561214" y="106623"/>
                <a:ext cx="276225" cy="393460"/>
                <a:chOff x="561214" y="97099"/>
                <a:chExt cx="276225" cy="393460"/>
              </a:xfrm>
            </p:grpSpPr>
            <p:sp>
              <p:nvSpPr>
                <p:cNvPr id="2905" name="Google Shape;290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6" name="Google Shape;290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07" name="Google Shape;290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08" name="Google Shape;2908;p31"/>
            <p:cNvGrpSpPr/>
            <p:nvPr/>
          </p:nvGrpSpPr>
          <p:grpSpPr>
            <a:xfrm>
              <a:off x="7095878" y="129668"/>
              <a:ext cx="316366" cy="399519"/>
              <a:chOff x="526850" y="106624"/>
              <a:chExt cx="310589" cy="393460"/>
            </a:xfrm>
          </p:grpSpPr>
          <p:grpSp>
            <p:nvGrpSpPr>
              <p:cNvPr id="2909" name="Google Shape;2909;p31"/>
              <p:cNvGrpSpPr/>
              <p:nvPr/>
            </p:nvGrpSpPr>
            <p:grpSpPr>
              <a:xfrm>
                <a:off x="561214" y="106623"/>
                <a:ext cx="276225" cy="393460"/>
                <a:chOff x="561214" y="97099"/>
                <a:chExt cx="276225" cy="393460"/>
              </a:xfrm>
            </p:grpSpPr>
            <p:sp>
              <p:nvSpPr>
                <p:cNvPr id="2910" name="Google Shape;291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1" name="Google Shape;291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12" name="Google Shape;291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13" name="Google Shape;2913;p31"/>
            <p:cNvGrpSpPr/>
            <p:nvPr/>
          </p:nvGrpSpPr>
          <p:grpSpPr>
            <a:xfrm>
              <a:off x="7538800" y="129668"/>
              <a:ext cx="316366" cy="399519"/>
              <a:chOff x="526850" y="106624"/>
              <a:chExt cx="310589" cy="393460"/>
            </a:xfrm>
          </p:grpSpPr>
          <p:grpSp>
            <p:nvGrpSpPr>
              <p:cNvPr id="2914" name="Google Shape;2914;p31"/>
              <p:cNvGrpSpPr/>
              <p:nvPr/>
            </p:nvGrpSpPr>
            <p:grpSpPr>
              <a:xfrm>
                <a:off x="561214" y="106623"/>
                <a:ext cx="276225" cy="393460"/>
                <a:chOff x="561214" y="97099"/>
                <a:chExt cx="276225" cy="393460"/>
              </a:xfrm>
            </p:grpSpPr>
            <p:sp>
              <p:nvSpPr>
                <p:cNvPr id="2915" name="Google Shape;2915;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6" name="Google Shape;2916;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17" name="Google Shape;2917;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18" name="Google Shape;2918;p31"/>
            <p:cNvGrpSpPr/>
            <p:nvPr/>
          </p:nvGrpSpPr>
          <p:grpSpPr>
            <a:xfrm>
              <a:off x="7981722" y="129668"/>
              <a:ext cx="316366" cy="399519"/>
              <a:chOff x="526850" y="106624"/>
              <a:chExt cx="310589" cy="393460"/>
            </a:xfrm>
          </p:grpSpPr>
          <p:grpSp>
            <p:nvGrpSpPr>
              <p:cNvPr id="2919" name="Google Shape;2919;p31"/>
              <p:cNvGrpSpPr/>
              <p:nvPr/>
            </p:nvGrpSpPr>
            <p:grpSpPr>
              <a:xfrm>
                <a:off x="561214" y="106623"/>
                <a:ext cx="276225" cy="393460"/>
                <a:chOff x="561214" y="97099"/>
                <a:chExt cx="276225" cy="393460"/>
              </a:xfrm>
            </p:grpSpPr>
            <p:sp>
              <p:nvSpPr>
                <p:cNvPr id="2920" name="Google Shape;2920;p31"/>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1" name="Google Shape;2921;p31"/>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22" name="Google Shape;2922;p31"/>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2923" name="Google Shape;2923;p31"/>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924"/>
        <p:cNvGrpSpPr/>
        <p:nvPr/>
      </p:nvGrpSpPr>
      <p:grpSpPr>
        <a:xfrm>
          <a:off x="0" y="0"/>
          <a:ext cx="0" cy="0"/>
          <a:chOff x="0" y="0"/>
          <a:chExt cx="0" cy="0"/>
        </a:xfrm>
      </p:grpSpPr>
      <p:grpSp>
        <p:nvGrpSpPr>
          <p:cNvPr id="2925" name="Google Shape;2925;p32"/>
          <p:cNvGrpSpPr/>
          <p:nvPr/>
        </p:nvGrpSpPr>
        <p:grpSpPr>
          <a:xfrm>
            <a:off x="371270" y="256565"/>
            <a:ext cx="8401460" cy="4629943"/>
            <a:chOff x="140982" y="129668"/>
            <a:chExt cx="8862300" cy="4883907"/>
          </a:xfrm>
        </p:grpSpPr>
        <p:sp>
          <p:nvSpPr>
            <p:cNvPr id="2926" name="Google Shape;2926;p32"/>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2927" name="Google Shape;2927;p32"/>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2928" name="Google Shape;2928;p32"/>
            <p:cNvGrpSpPr/>
            <p:nvPr/>
          </p:nvGrpSpPr>
          <p:grpSpPr>
            <a:xfrm>
              <a:off x="452043" y="129668"/>
              <a:ext cx="316366" cy="399519"/>
              <a:chOff x="526850" y="106624"/>
              <a:chExt cx="310589" cy="393460"/>
            </a:xfrm>
          </p:grpSpPr>
          <p:grpSp>
            <p:nvGrpSpPr>
              <p:cNvPr id="2929" name="Google Shape;2929;p32"/>
              <p:cNvGrpSpPr/>
              <p:nvPr/>
            </p:nvGrpSpPr>
            <p:grpSpPr>
              <a:xfrm>
                <a:off x="561214" y="106623"/>
                <a:ext cx="276225" cy="393460"/>
                <a:chOff x="561214" y="97099"/>
                <a:chExt cx="276225" cy="393460"/>
              </a:xfrm>
            </p:grpSpPr>
            <p:sp>
              <p:nvSpPr>
                <p:cNvPr id="2930" name="Google Shape;293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1" name="Google Shape;293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32" name="Google Shape;293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33" name="Google Shape;2933;p32"/>
            <p:cNvGrpSpPr/>
            <p:nvPr/>
          </p:nvGrpSpPr>
          <p:grpSpPr>
            <a:xfrm>
              <a:off x="8424618" y="129668"/>
              <a:ext cx="316366" cy="399519"/>
              <a:chOff x="526850" y="106624"/>
              <a:chExt cx="310589" cy="393460"/>
            </a:xfrm>
          </p:grpSpPr>
          <p:grpSp>
            <p:nvGrpSpPr>
              <p:cNvPr id="2934" name="Google Shape;2934;p32"/>
              <p:cNvGrpSpPr/>
              <p:nvPr/>
            </p:nvGrpSpPr>
            <p:grpSpPr>
              <a:xfrm>
                <a:off x="561214" y="106623"/>
                <a:ext cx="276225" cy="393460"/>
                <a:chOff x="561214" y="97099"/>
                <a:chExt cx="276225" cy="393460"/>
              </a:xfrm>
            </p:grpSpPr>
            <p:sp>
              <p:nvSpPr>
                <p:cNvPr id="2935" name="Google Shape;293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6" name="Google Shape;293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37" name="Google Shape;293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38" name="Google Shape;2938;p32"/>
            <p:cNvGrpSpPr/>
            <p:nvPr/>
          </p:nvGrpSpPr>
          <p:grpSpPr>
            <a:xfrm>
              <a:off x="894965" y="129668"/>
              <a:ext cx="316366" cy="399519"/>
              <a:chOff x="526850" y="106624"/>
              <a:chExt cx="310589" cy="393460"/>
            </a:xfrm>
          </p:grpSpPr>
          <p:grpSp>
            <p:nvGrpSpPr>
              <p:cNvPr id="2939" name="Google Shape;2939;p32"/>
              <p:cNvGrpSpPr/>
              <p:nvPr/>
            </p:nvGrpSpPr>
            <p:grpSpPr>
              <a:xfrm>
                <a:off x="561214" y="106623"/>
                <a:ext cx="276225" cy="393460"/>
                <a:chOff x="561214" y="97099"/>
                <a:chExt cx="276225" cy="393460"/>
              </a:xfrm>
            </p:grpSpPr>
            <p:sp>
              <p:nvSpPr>
                <p:cNvPr id="2940" name="Google Shape;294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1" name="Google Shape;294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42" name="Google Shape;294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43" name="Google Shape;2943;p32"/>
            <p:cNvGrpSpPr/>
            <p:nvPr/>
          </p:nvGrpSpPr>
          <p:grpSpPr>
            <a:xfrm>
              <a:off x="1337888" y="129668"/>
              <a:ext cx="316366" cy="399519"/>
              <a:chOff x="526850" y="106624"/>
              <a:chExt cx="310589" cy="393460"/>
            </a:xfrm>
          </p:grpSpPr>
          <p:grpSp>
            <p:nvGrpSpPr>
              <p:cNvPr id="2944" name="Google Shape;2944;p32"/>
              <p:cNvGrpSpPr/>
              <p:nvPr/>
            </p:nvGrpSpPr>
            <p:grpSpPr>
              <a:xfrm>
                <a:off x="561214" y="106623"/>
                <a:ext cx="276225" cy="393460"/>
                <a:chOff x="561214" y="97099"/>
                <a:chExt cx="276225" cy="393460"/>
              </a:xfrm>
            </p:grpSpPr>
            <p:sp>
              <p:nvSpPr>
                <p:cNvPr id="2945" name="Google Shape;294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6" name="Google Shape;294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47" name="Google Shape;294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48" name="Google Shape;2948;p32"/>
            <p:cNvGrpSpPr/>
            <p:nvPr/>
          </p:nvGrpSpPr>
          <p:grpSpPr>
            <a:xfrm>
              <a:off x="1780810" y="129668"/>
              <a:ext cx="316366" cy="399519"/>
              <a:chOff x="526850" y="106624"/>
              <a:chExt cx="310589" cy="393460"/>
            </a:xfrm>
          </p:grpSpPr>
          <p:grpSp>
            <p:nvGrpSpPr>
              <p:cNvPr id="2949" name="Google Shape;2949;p32"/>
              <p:cNvGrpSpPr/>
              <p:nvPr/>
            </p:nvGrpSpPr>
            <p:grpSpPr>
              <a:xfrm>
                <a:off x="561214" y="106623"/>
                <a:ext cx="276225" cy="393460"/>
                <a:chOff x="561214" y="97099"/>
                <a:chExt cx="276225" cy="393460"/>
              </a:xfrm>
            </p:grpSpPr>
            <p:sp>
              <p:nvSpPr>
                <p:cNvPr id="2950" name="Google Shape;295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1" name="Google Shape;295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52" name="Google Shape;295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53" name="Google Shape;2953;p32"/>
            <p:cNvGrpSpPr/>
            <p:nvPr/>
          </p:nvGrpSpPr>
          <p:grpSpPr>
            <a:xfrm>
              <a:off x="2223732" y="129668"/>
              <a:ext cx="316366" cy="399519"/>
              <a:chOff x="526850" y="106624"/>
              <a:chExt cx="310589" cy="393460"/>
            </a:xfrm>
          </p:grpSpPr>
          <p:grpSp>
            <p:nvGrpSpPr>
              <p:cNvPr id="2954" name="Google Shape;2954;p32"/>
              <p:cNvGrpSpPr/>
              <p:nvPr/>
            </p:nvGrpSpPr>
            <p:grpSpPr>
              <a:xfrm>
                <a:off x="561214" y="106623"/>
                <a:ext cx="276225" cy="393460"/>
                <a:chOff x="561214" y="97099"/>
                <a:chExt cx="276225" cy="393460"/>
              </a:xfrm>
            </p:grpSpPr>
            <p:sp>
              <p:nvSpPr>
                <p:cNvPr id="2955" name="Google Shape;295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6" name="Google Shape;295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57" name="Google Shape;295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58" name="Google Shape;2958;p32"/>
            <p:cNvGrpSpPr/>
            <p:nvPr/>
          </p:nvGrpSpPr>
          <p:grpSpPr>
            <a:xfrm>
              <a:off x="2666655" y="129668"/>
              <a:ext cx="316366" cy="399519"/>
              <a:chOff x="526850" y="106624"/>
              <a:chExt cx="310589" cy="393460"/>
            </a:xfrm>
          </p:grpSpPr>
          <p:grpSp>
            <p:nvGrpSpPr>
              <p:cNvPr id="2959" name="Google Shape;2959;p32"/>
              <p:cNvGrpSpPr/>
              <p:nvPr/>
            </p:nvGrpSpPr>
            <p:grpSpPr>
              <a:xfrm>
                <a:off x="561214" y="106623"/>
                <a:ext cx="276225" cy="393460"/>
                <a:chOff x="561214" y="97099"/>
                <a:chExt cx="276225" cy="393460"/>
              </a:xfrm>
            </p:grpSpPr>
            <p:sp>
              <p:nvSpPr>
                <p:cNvPr id="2960" name="Google Shape;296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1" name="Google Shape;296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62" name="Google Shape;296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63" name="Google Shape;2963;p32"/>
            <p:cNvGrpSpPr/>
            <p:nvPr/>
          </p:nvGrpSpPr>
          <p:grpSpPr>
            <a:xfrm>
              <a:off x="3109577" y="129668"/>
              <a:ext cx="316366" cy="399519"/>
              <a:chOff x="526850" y="106624"/>
              <a:chExt cx="310589" cy="393460"/>
            </a:xfrm>
          </p:grpSpPr>
          <p:grpSp>
            <p:nvGrpSpPr>
              <p:cNvPr id="2964" name="Google Shape;2964;p32"/>
              <p:cNvGrpSpPr/>
              <p:nvPr/>
            </p:nvGrpSpPr>
            <p:grpSpPr>
              <a:xfrm>
                <a:off x="561214" y="106623"/>
                <a:ext cx="276225" cy="393460"/>
                <a:chOff x="561214" y="97099"/>
                <a:chExt cx="276225" cy="393460"/>
              </a:xfrm>
            </p:grpSpPr>
            <p:sp>
              <p:nvSpPr>
                <p:cNvPr id="2965" name="Google Shape;296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6" name="Google Shape;296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67" name="Google Shape;296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68" name="Google Shape;2968;p32"/>
            <p:cNvGrpSpPr/>
            <p:nvPr/>
          </p:nvGrpSpPr>
          <p:grpSpPr>
            <a:xfrm>
              <a:off x="3552499" y="129668"/>
              <a:ext cx="316366" cy="399519"/>
              <a:chOff x="526850" y="106624"/>
              <a:chExt cx="310589" cy="393460"/>
            </a:xfrm>
          </p:grpSpPr>
          <p:grpSp>
            <p:nvGrpSpPr>
              <p:cNvPr id="2969" name="Google Shape;2969;p32"/>
              <p:cNvGrpSpPr/>
              <p:nvPr/>
            </p:nvGrpSpPr>
            <p:grpSpPr>
              <a:xfrm>
                <a:off x="561214" y="106623"/>
                <a:ext cx="276225" cy="393460"/>
                <a:chOff x="561214" y="97099"/>
                <a:chExt cx="276225" cy="393460"/>
              </a:xfrm>
            </p:grpSpPr>
            <p:sp>
              <p:nvSpPr>
                <p:cNvPr id="2970" name="Google Shape;297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1" name="Google Shape;297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72" name="Google Shape;297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73" name="Google Shape;2973;p32"/>
            <p:cNvGrpSpPr/>
            <p:nvPr/>
          </p:nvGrpSpPr>
          <p:grpSpPr>
            <a:xfrm>
              <a:off x="3995422" y="129668"/>
              <a:ext cx="316366" cy="399519"/>
              <a:chOff x="526850" y="106624"/>
              <a:chExt cx="310589" cy="393460"/>
            </a:xfrm>
          </p:grpSpPr>
          <p:grpSp>
            <p:nvGrpSpPr>
              <p:cNvPr id="2974" name="Google Shape;2974;p32"/>
              <p:cNvGrpSpPr/>
              <p:nvPr/>
            </p:nvGrpSpPr>
            <p:grpSpPr>
              <a:xfrm>
                <a:off x="561214" y="106623"/>
                <a:ext cx="276225" cy="393460"/>
                <a:chOff x="561214" y="97099"/>
                <a:chExt cx="276225" cy="393460"/>
              </a:xfrm>
            </p:grpSpPr>
            <p:sp>
              <p:nvSpPr>
                <p:cNvPr id="2975" name="Google Shape;297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6" name="Google Shape;297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77" name="Google Shape;297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78" name="Google Shape;2978;p32"/>
            <p:cNvGrpSpPr/>
            <p:nvPr/>
          </p:nvGrpSpPr>
          <p:grpSpPr>
            <a:xfrm>
              <a:off x="4438344" y="129668"/>
              <a:ext cx="316366" cy="399519"/>
              <a:chOff x="526850" y="106624"/>
              <a:chExt cx="310589" cy="393460"/>
            </a:xfrm>
          </p:grpSpPr>
          <p:grpSp>
            <p:nvGrpSpPr>
              <p:cNvPr id="2979" name="Google Shape;2979;p32"/>
              <p:cNvGrpSpPr/>
              <p:nvPr/>
            </p:nvGrpSpPr>
            <p:grpSpPr>
              <a:xfrm>
                <a:off x="561214" y="106623"/>
                <a:ext cx="276225" cy="393460"/>
                <a:chOff x="561214" y="97099"/>
                <a:chExt cx="276225" cy="393460"/>
              </a:xfrm>
            </p:grpSpPr>
            <p:sp>
              <p:nvSpPr>
                <p:cNvPr id="2980" name="Google Shape;298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1" name="Google Shape;298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82" name="Google Shape;298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83" name="Google Shape;2983;p32"/>
            <p:cNvGrpSpPr/>
            <p:nvPr/>
          </p:nvGrpSpPr>
          <p:grpSpPr>
            <a:xfrm>
              <a:off x="4881266" y="129668"/>
              <a:ext cx="316366" cy="399519"/>
              <a:chOff x="526850" y="106624"/>
              <a:chExt cx="310589" cy="393460"/>
            </a:xfrm>
          </p:grpSpPr>
          <p:grpSp>
            <p:nvGrpSpPr>
              <p:cNvPr id="2984" name="Google Shape;2984;p32"/>
              <p:cNvGrpSpPr/>
              <p:nvPr/>
            </p:nvGrpSpPr>
            <p:grpSpPr>
              <a:xfrm>
                <a:off x="561214" y="106623"/>
                <a:ext cx="276225" cy="393460"/>
                <a:chOff x="561214" y="97099"/>
                <a:chExt cx="276225" cy="393460"/>
              </a:xfrm>
            </p:grpSpPr>
            <p:sp>
              <p:nvSpPr>
                <p:cNvPr id="2985" name="Google Shape;298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6" name="Google Shape;298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87" name="Google Shape;298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88" name="Google Shape;2988;p32"/>
            <p:cNvGrpSpPr/>
            <p:nvPr/>
          </p:nvGrpSpPr>
          <p:grpSpPr>
            <a:xfrm>
              <a:off x="5324188" y="129668"/>
              <a:ext cx="316366" cy="399519"/>
              <a:chOff x="526850" y="106624"/>
              <a:chExt cx="310589" cy="393460"/>
            </a:xfrm>
          </p:grpSpPr>
          <p:grpSp>
            <p:nvGrpSpPr>
              <p:cNvPr id="2989" name="Google Shape;2989;p32"/>
              <p:cNvGrpSpPr/>
              <p:nvPr/>
            </p:nvGrpSpPr>
            <p:grpSpPr>
              <a:xfrm>
                <a:off x="561214" y="106623"/>
                <a:ext cx="276225" cy="393460"/>
                <a:chOff x="561214" y="97099"/>
                <a:chExt cx="276225" cy="393460"/>
              </a:xfrm>
            </p:grpSpPr>
            <p:sp>
              <p:nvSpPr>
                <p:cNvPr id="2990" name="Google Shape;299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1" name="Google Shape;299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92" name="Google Shape;299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93" name="Google Shape;2993;p32"/>
            <p:cNvGrpSpPr/>
            <p:nvPr/>
          </p:nvGrpSpPr>
          <p:grpSpPr>
            <a:xfrm>
              <a:off x="5767111" y="129668"/>
              <a:ext cx="316366" cy="399519"/>
              <a:chOff x="526850" y="106624"/>
              <a:chExt cx="310589" cy="393460"/>
            </a:xfrm>
          </p:grpSpPr>
          <p:grpSp>
            <p:nvGrpSpPr>
              <p:cNvPr id="2994" name="Google Shape;2994;p32"/>
              <p:cNvGrpSpPr/>
              <p:nvPr/>
            </p:nvGrpSpPr>
            <p:grpSpPr>
              <a:xfrm>
                <a:off x="561214" y="106623"/>
                <a:ext cx="276225" cy="393460"/>
                <a:chOff x="561214" y="97099"/>
                <a:chExt cx="276225" cy="393460"/>
              </a:xfrm>
            </p:grpSpPr>
            <p:sp>
              <p:nvSpPr>
                <p:cNvPr id="2995" name="Google Shape;299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6" name="Google Shape;299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97" name="Google Shape;299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998" name="Google Shape;2998;p32"/>
            <p:cNvGrpSpPr/>
            <p:nvPr/>
          </p:nvGrpSpPr>
          <p:grpSpPr>
            <a:xfrm>
              <a:off x="6210033" y="129668"/>
              <a:ext cx="316366" cy="399519"/>
              <a:chOff x="526850" y="106624"/>
              <a:chExt cx="310589" cy="393460"/>
            </a:xfrm>
          </p:grpSpPr>
          <p:grpSp>
            <p:nvGrpSpPr>
              <p:cNvPr id="2999" name="Google Shape;2999;p32"/>
              <p:cNvGrpSpPr/>
              <p:nvPr/>
            </p:nvGrpSpPr>
            <p:grpSpPr>
              <a:xfrm>
                <a:off x="561214" y="106623"/>
                <a:ext cx="276225" cy="393460"/>
                <a:chOff x="561214" y="97099"/>
                <a:chExt cx="276225" cy="393460"/>
              </a:xfrm>
            </p:grpSpPr>
            <p:sp>
              <p:nvSpPr>
                <p:cNvPr id="3000" name="Google Shape;300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1" name="Google Shape;300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02" name="Google Shape;300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003" name="Google Shape;3003;p32"/>
            <p:cNvGrpSpPr/>
            <p:nvPr/>
          </p:nvGrpSpPr>
          <p:grpSpPr>
            <a:xfrm>
              <a:off x="6652955" y="129668"/>
              <a:ext cx="316366" cy="399519"/>
              <a:chOff x="526850" y="106624"/>
              <a:chExt cx="310589" cy="393460"/>
            </a:xfrm>
          </p:grpSpPr>
          <p:grpSp>
            <p:nvGrpSpPr>
              <p:cNvPr id="3004" name="Google Shape;3004;p32"/>
              <p:cNvGrpSpPr/>
              <p:nvPr/>
            </p:nvGrpSpPr>
            <p:grpSpPr>
              <a:xfrm>
                <a:off x="561214" y="106623"/>
                <a:ext cx="276225" cy="393460"/>
                <a:chOff x="561214" y="97099"/>
                <a:chExt cx="276225" cy="393460"/>
              </a:xfrm>
            </p:grpSpPr>
            <p:sp>
              <p:nvSpPr>
                <p:cNvPr id="3005" name="Google Shape;300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6" name="Google Shape;300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07" name="Google Shape;300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008" name="Google Shape;3008;p32"/>
            <p:cNvGrpSpPr/>
            <p:nvPr/>
          </p:nvGrpSpPr>
          <p:grpSpPr>
            <a:xfrm>
              <a:off x="7095878" y="129668"/>
              <a:ext cx="316366" cy="399519"/>
              <a:chOff x="526850" y="106624"/>
              <a:chExt cx="310589" cy="393460"/>
            </a:xfrm>
          </p:grpSpPr>
          <p:grpSp>
            <p:nvGrpSpPr>
              <p:cNvPr id="3009" name="Google Shape;3009;p32"/>
              <p:cNvGrpSpPr/>
              <p:nvPr/>
            </p:nvGrpSpPr>
            <p:grpSpPr>
              <a:xfrm>
                <a:off x="561214" y="106623"/>
                <a:ext cx="276225" cy="393460"/>
                <a:chOff x="561214" y="97099"/>
                <a:chExt cx="276225" cy="393460"/>
              </a:xfrm>
            </p:grpSpPr>
            <p:sp>
              <p:nvSpPr>
                <p:cNvPr id="3010" name="Google Shape;301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1" name="Google Shape;301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2" name="Google Shape;301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013" name="Google Shape;3013;p32"/>
            <p:cNvGrpSpPr/>
            <p:nvPr/>
          </p:nvGrpSpPr>
          <p:grpSpPr>
            <a:xfrm>
              <a:off x="7538800" y="129668"/>
              <a:ext cx="316366" cy="399519"/>
              <a:chOff x="526850" y="106624"/>
              <a:chExt cx="310589" cy="393460"/>
            </a:xfrm>
          </p:grpSpPr>
          <p:grpSp>
            <p:nvGrpSpPr>
              <p:cNvPr id="3014" name="Google Shape;3014;p32"/>
              <p:cNvGrpSpPr/>
              <p:nvPr/>
            </p:nvGrpSpPr>
            <p:grpSpPr>
              <a:xfrm>
                <a:off x="561214" y="106623"/>
                <a:ext cx="276225" cy="393460"/>
                <a:chOff x="561214" y="97099"/>
                <a:chExt cx="276225" cy="393460"/>
              </a:xfrm>
            </p:grpSpPr>
            <p:sp>
              <p:nvSpPr>
                <p:cNvPr id="3015" name="Google Shape;3015;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6" name="Google Shape;3016;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7" name="Google Shape;3017;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3018" name="Google Shape;3018;p32"/>
            <p:cNvGrpSpPr/>
            <p:nvPr/>
          </p:nvGrpSpPr>
          <p:grpSpPr>
            <a:xfrm>
              <a:off x="7981722" y="129668"/>
              <a:ext cx="316366" cy="399519"/>
              <a:chOff x="526850" y="106624"/>
              <a:chExt cx="310589" cy="393460"/>
            </a:xfrm>
          </p:grpSpPr>
          <p:grpSp>
            <p:nvGrpSpPr>
              <p:cNvPr id="3019" name="Google Shape;3019;p32"/>
              <p:cNvGrpSpPr/>
              <p:nvPr/>
            </p:nvGrpSpPr>
            <p:grpSpPr>
              <a:xfrm>
                <a:off x="561214" y="106623"/>
                <a:ext cx="276225" cy="393460"/>
                <a:chOff x="561214" y="97099"/>
                <a:chExt cx="276225" cy="393460"/>
              </a:xfrm>
            </p:grpSpPr>
            <p:sp>
              <p:nvSpPr>
                <p:cNvPr id="3020" name="Google Shape;3020;p32"/>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1" name="Google Shape;3021;p32"/>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22" name="Google Shape;3022;p32"/>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3023" name="Google Shape;3023;p32"/>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grpSp>
        <p:nvGrpSpPr>
          <p:cNvPr id="111" name="Google Shape;111;p3"/>
          <p:cNvGrpSpPr/>
          <p:nvPr/>
        </p:nvGrpSpPr>
        <p:grpSpPr>
          <a:xfrm>
            <a:off x="371270" y="256565"/>
            <a:ext cx="8401460" cy="4629943"/>
            <a:chOff x="140982" y="129668"/>
            <a:chExt cx="8862300" cy="4883907"/>
          </a:xfrm>
        </p:grpSpPr>
        <p:sp>
          <p:nvSpPr>
            <p:cNvPr id="112" name="Google Shape;112;p3"/>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113" name="Google Shape;113;p3"/>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114" name="Google Shape;114;p3"/>
            <p:cNvGrpSpPr/>
            <p:nvPr/>
          </p:nvGrpSpPr>
          <p:grpSpPr>
            <a:xfrm>
              <a:off x="452043" y="129668"/>
              <a:ext cx="316366" cy="399519"/>
              <a:chOff x="526850" y="106624"/>
              <a:chExt cx="310589" cy="393460"/>
            </a:xfrm>
          </p:grpSpPr>
          <p:grpSp>
            <p:nvGrpSpPr>
              <p:cNvPr id="115" name="Google Shape;115;p3"/>
              <p:cNvGrpSpPr/>
              <p:nvPr/>
            </p:nvGrpSpPr>
            <p:grpSpPr>
              <a:xfrm>
                <a:off x="561214" y="106623"/>
                <a:ext cx="276225" cy="393460"/>
                <a:chOff x="561214" y="97099"/>
                <a:chExt cx="276225" cy="393460"/>
              </a:xfrm>
            </p:grpSpPr>
            <p:sp>
              <p:nvSpPr>
                <p:cNvPr id="116" name="Google Shape;11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18" name="Google Shape;11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19" name="Google Shape;119;p3"/>
            <p:cNvGrpSpPr/>
            <p:nvPr/>
          </p:nvGrpSpPr>
          <p:grpSpPr>
            <a:xfrm>
              <a:off x="8424618" y="129668"/>
              <a:ext cx="316366" cy="399519"/>
              <a:chOff x="526850" y="106624"/>
              <a:chExt cx="310589" cy="393460"/>
            </a:xfrm>
          </p:grpSpPr>
          <p:grpSp>
            <p:nvGrpSpPr>
              <p:cNvPr id="120" name="Google Shape;120;p3"/>
              <p:cNvGrpSpPr/>
              <p:nvPr/>
            </p:nvGrpSpPr>
            <p:grpSpPr>
              <a:xfrm>
                <a:off x="561214" y="106623"/>
                <a:ext cx="276225" cy="393460"/>
                <a:chOff x="561214" y="97099"/>
                <a:chExt cx="276225" cy="393460"/>
              </a:xfrm>
            </p:grpSpPr>
            <p:sp>
              <p:nvSpPr>
                <p:cNvPr id="121" name="Google Shape;12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3" name="Google Shape;12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4" name="Google Shape;124;p3"/>
            <p:cNvGrpSpPr/>
            <p:nvPr/>
          </p:nvGrpSpPr>
          <p:grpSpPr>
            <a:xfrm>
              <a:off x="894965" y="129668"/>
              <a:ext cx="316366" cy="399519"/>
              <a:chOff x="526850" y="106624"/>
              <a:chExt cx="310589" cy="393460"/>
            </a:xfrm>
          </p:grpSpPr>
          <p:grpSp>
            <p:nvGrpSpPr>
              <p:cNvPr id="125" name="Google Shape;125;p3"/>
              <p:cNvGrpSpPr/>
              <p:nvPr/>
            </p:nvGrpSpPr>
            <p:grpSpPr>
              <a:xfrm>
                <a:off x="561214" y="106623"/>
                <a:ext cx="276225" cy="393460"/>
                <a:chOff x="561214" y="97099"/>
                <a:chExt cx="276225" cy="393460"/>
              </a:xfrm>
            </p:grpSpPr>
            <p:sp>
              <p:nvSpPr>
                <p:cNvPr id="126" name="Google Shape;12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8" name="Google Shape;12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9" name="Google Shape;129;p3"/>
            <p:cNvGrpSpPr/>
            <p:nvPr/>
          </p:nvGrpSpPr>
          <p:grpSpPr>
            <a:xfrm>
              <a:off x="1337888" y="129668"/>
              <a:ext cx="316366" cy="399519"/>
              <a:chOff x="526850" y="106624"/>
              <a:chExt cx="310589" cy="393460"/>
            </a:xfrm>
          </p:grpSpPr>
          <p:grpSp>
            <p:nvGrpSpPr>
              <p:cNvPr id="130" name="Google Shape;130;p3"/>
              <p:cNvGrpSpPr/>
              <p:nvPr/>
            </p:nvGrpSpPr>
            <p:grpSpPr>
              <a:xfrm>
                <a:off x="561214" y="106623"/>
                <a:ext cx="276225" cy="393460"/>
                <a:chOff x="561214" y="97099"/>
                <a:chExt cx="276225" cy="393460"/>
              </a:xfrm>
            </p:grpSpPr>
            <p:sp>
              <p:nvSpPr>
                <p:cNvPr id="131" name="Google Shape;13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3" name="Google Shape;13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4" name="Google Shape;134;p3"/>
            <p:cNvGrpSpPr/>
            <p:nvPr/>
          </p:nvGrpSpPr>
          <p:grpSpPr>
            <a:xfrm>
              <a:off x="1780810" y="129668"/>
              <a:ext cx="316366" cy="399519"/>
              <a:chOff x="526850" y="106624"/>
              <a:chExt cx="310589" cy="393460"/>
            </a:xfrm>
          </p:grpSpPr>
          <p:grpSp>
            <p:nvGrpSpPr>
              <p:cNvPr id="135" name="Google Shape;135;p3"/>
              <p:cNvGrpSpPr/>
              <p:nvPr/>
            </p:nvGrpSpPr>
            <p:grpSpPr>
              <a:xfrm>
                <a:off x="561214" y="106623"/>
                <a:ext cx="276225" cy="393460"/>
                <a:chOff x="561214" y="97099"/>
                <a:chExt cx="276225" cy="393460"/>
              </a:xfrm>
            </p:grpSpPr>
            <p:sp>
              <p:nvSpPr>
                <p:cNvPr id="136" name="Google Shape;13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8" name="Google Shape;13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9" name="Google Shape;139;p3"/>
            <p:cNvGrpSpPr/>
            <p:nvPr/>
          </p:nvGrpSpPr>
          <p:grpSpPr>
            <a:xfrm>
              <a:off x="2223732" y="129668"/>
              <a:ext cx="316366" cy="399519"/>
              <a:chOff x="526850" y="106624"/>
              <a:chExt cx="310589" cy="393460"/>
            </a:xfrm>
          </p:grpSpPr>
          <p:grpSp>
            <p:nvGrpSpPr>
              <p:cNvPr id="140" name="Google Shape;140;p3"/>
              <p:cNvGrpSpPr/>
              <p:nvPr/>
            </p:nvGrpSpPr>
            <p:grpSpPr>
              <a:xfrm>
                <a:off x="561214" y="106623"/>
                <a:ext cx="276225" cy="393460"/>
                <a:chOff x="561214" y="97099"/>
                <a:chExt cx="276225" cy="393460"/>
              </a:xfrm>
            </p:grpSpPr>
            <p:sp>
              <p:nvSpPr>
                <p:cNvPr id="141" name="Google Shape;14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43" name="Google Shape;14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44" name="Google Shape;144;p3"/>
            <p:cNvGrpSpPr/>
            <p:nvPr/>
          </p:nvGrpSpPr>
          <p:grpSpPr>
            <a:xfrm>
              <a:off x="2666655" y="129668"/>
              <a:ext cx="316366" cy="399519"/>
              <a:chOff x="526850" y="106624"/>
              <a:chExt cx="310589" cy="393460"/>
            </a:xfrm>
          </p:grpSpPr>
          <p:grpSp>
            <p:nvGrpSpPr>
              <p:cNvPr id="145" name="Google Shape;145;p3"/>
              <p:cNvGrpSpPr/>
              <p:nvPr/>
            </p:nvGrpSpPr>
            <p:grpSpPr>
              <a:xfrm>
                <a:off x="561214" y="106623"/>
                <a:ext cx="276225" cy="393460"/>
                <a:chOff x="561214" y="97099"/>
                <a:chExt cx="276225" cy="393460"/>
              </a:xfrm>
            </p:grpSpPr>
            <p:sp>
              <p:nvSpPr>
                <p:cNvPr id="146" name="Google Shape;14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48" name="Google Shape;14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49" name="Google Shape;149;p3"/>
            <p:cNvGrpSpPr/>
            <p:nvPr/>
          </p:nvGrpSpPr>
          <p:grpSpPr>
            <a:xfrm>
              <a:off x="3109577" y="129668"/>
              <a:ext cx="316366" cy="399519"/>
              <a:chOff x="526850" y="106624"/>
              <a:chExt cx="310589" cy="393460"/>
            </a:xfrm>
          </p:grpSpPr>
          <p:grpSp>
            <p:nvGrpSpPr>
              <p:cNvPr id="150" name="Google Shape;150;p3"/>
              <p:cNvGrpSpPr/>
              <p:nvPr/>
            </p:nvGrpSpPr>
            <p:grpSpPr>
              <a:xfrm>
                <a:off x="561214" y="106623"/>
                <a:ext cx="276225" cy="393460"/>
                <a:chOff x="561214" y="97099"/>
                <a:chExt cx="276225" cy="393460"/>
              </a:xfrm>
            </p:grpSpPr>
            <p:sp>
              <p:nvSpPr>
                <p:cNvPr id="151" name="Google Shape;15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53" name="Google Shape;15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54" name="Google Shape;154;p3"/>
            <p:cNvGrpSpPr/>
            <p:nvPr/>
          </p:nvGrpSpPr>
          <p:grpSpPr>
            <a:xfrm>
              <a:off x="3552499" y="129668"/>
              <a:ext cx="316366" cy="399519"/>
              <a:chOff x="526850" y="106624"/>
              <a:chExt cx="310589" cy="393460"/>
            </a:xfrm>
          </p:grpSpPr>
          <p:grpSp>
            <p:nvGrpSpPr>
              <p:cNvPr id="155" name="Google Shape;155;p3"/>
              <p:cNvGrpSpPr/>
              <p:nvPr/>
            </p:nvGrpSpPr>
            <p:grpSpPr>
              <a:xfrm>
                <a:off x="561214" y="106623"/>
                <a:ext cx="276225" cy="393460"/>
                <a:chOff x="561214" y="97099"/>
                <a:chExt cx="276225" cy="393460"/>
              </a:xfrm>
            </p:grpSpPr>
            <p:sp>
              <p:nvSpPr>
                <p:cNvPr id="156" name="Google Shape;15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58" name="Google Shape;15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59" name="Google Shape;159;p3"/>
            <p:cNvGrpSpPr/>
            <p:nvPr/>
          </p:nvGrpSpPr>
          <p:grpSpPr>
            <a:xfrm>
              <a:off x="3995422" y="129668"/>
              <a:ext cx="316366" cy="399519"/>
              <a:chOff x="526850" y="106624"/>
              <a:chExt cx="310589" cy="393460"/>
            </a:xfrm>
          </p:grpSpPr>
          <p:grpSp>
            <p:nvGrpSpPr>
              <p:cNvPr id="160" name="Google Shape;160;p3"/>
              <p:cNvGrpSpPr/>
              <p:nvPr/>
            </p:nvGrpSpPr>
            <p:grpSpPr>
              <a:xfrm>
                <a:off x="561214" y="106623"/>
                <a:ext cx="276225" cy="393460"/>
                <a:chOff x="561214" y="97099"/>
                <a:chExt cx="276225" cy="393460"/>
              </a:xfrm>
            </p:grpSpPr>
            <p:sp>
              <p:nvSpPr>
                <p:cNvPr id="161" name="Google Shape;16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3" name="Google Shape;16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4" name="Google Shape;164;p3"/>
            <p:cNvGrpSpPr/>
            <p:nvPr/>
          </p:nvGrpSpPr>
          <p:grpSpPr>
            <a:xfrm>
              <a:off x="4438344" y="129668"/>
              <a:ext cx="316366" cy="399519"/>
              <a:chOff x="526850" y="106624"/>
              <a:chExt cx="310589" cy="393460"/>
            </a:xfrm>
          </p:grpSpPr>
          <p:grpSp>
            <p:nvGrpSpPr>
              <p:cNvPr id="165" name="Google Shape;165;p3"/>
              <p:cNvGrpSpPr/>
              <p:nvPr/>
            </p:nvGrpSpPr>
            <p:grpSpPr>
              <a:xfrm>
                <a:off x="561214" y="106623"/>
                <a:ext cx="276225" cy="393460"/>
                <a:chOff x="561214" y="97099"/>
                <a:chExt cx="276225" cy="393460"/>
              </a:xfrm>
            </p:grpSpPr>
            <p:sp>
              <p:nvSpPr>
                <p:cNvPr id="166" name="Google Shape;16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8" name="Google Shape;16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9" name="Google Shape;169;p3"/>
            <p:cNvGrpSpPr/>
            <p:nvPr/>
          </p:nvGrpSpPr>
          <p:grpSpPr>
            <a:xfrm>
              <a:off x="4881266" y="129668"/>
              <a:ext cx="316366" cy="399519"/>
              <a:chOff x="526850" y="106624"/>
              <a:chExt cx="310589" cy="393460"/>
            </a:xfrm>
          </p:grpSpPr>
          <p:grpSp>
            <p:nvGrpSpPr>
              <p:cNvPr id="170" name="Google Shape;170;p3"/>
              <p:cNvGrpSpPr/>
              <p:nvPr/>
            </p:nvGrpSpPr>
            <p:grpSpPr>
              <a:xfrm>
                <a:off x="561214" y="106623"/>
                <a:ext cx="276225" cy="393460"/>
                <a:chOff x="561214" y="97099"/>
                <a:chExt cx="276225" cy="393460"/>
              </a:xfrm>
            </p:grpSpPr>
            <p:sp>
              <p:nvSpPr>
                <p:cNvPr id="171" name="Google Shape;17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 name="Google Shape;17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3" name="Google Shape;17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4" name="Google Shape;174;p3"/>
            <p:cNvGrpSpPr/>
            <p:nvPr/>
          </p:nvGrpSpPr>
          <p:grpSpPr>
            <a:xfrm>
              <a:off x="5324188" y="129668"/>
              <a:ext cx="316366" cy="399519"/>
              <a:chOff x="526850" y="106624"/>
              <a:chExt cx="310589" cy="393460"/>
            </a:xfrm>
          </p:grpSpPr>
          <p:grpSp>
            <p:nvGrpSpPr>
              <p:cNvPr id="175" name="Google Shape;175;p3"/>
              <p:cNvGrpSpPr/>
              <p:nvPr/>
            </p:nvGrpSpPr>
            <p:grpSpPr>
              <a:xfrm>
                <a:off x="561214" y="106623"/>
                <a:ext cx="276225" cy="393460"/>
                <a:chOff x="561214" y="97099"/>
                <a:chExt cx="276225" cy="393460"/>
              </a:xfrm>
            </p:grpSpPr>
            <p:sp>
              <p:nvSpPr>
                <p:cNvPr id="176" name="Google Shape;17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8" name="Google Shape;17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9" name="Google Shape;179;p3"/>
            <p:cNvGrpSpPr/>
            <p:nvPr/>
          </p:nvGrpSpPr>
          <p:grpSpPr>
            <a:xfrm>
              <a:off x="5767111" y="129668"/>
              <a:ext cx="316366" cy="399519"/>
              <a:chOff x="526850" y="106624"/>
              <a:chExt cx="310589" cy="393460"/>
            </a:xfrm>
          </p:grpSpPr>
          <p:grpSp>
            <p:nvGrpSpPr>
              <p:cNvPr id="180" name="Google Shape;180;p3"/>
              <p:cNvGrpSpPr/>
              <p:nvPr/>
            </p:nvGrpSpPr>
            <p:grpSpPr>
              <a:xfrm>
                <a:off x="561214" y="106623"/>
                <a:ext cx="276225" cy="393460"/>
                <a:chOff x="561214" y="97099"/>
                <a:chExt cx="276225" cy="393460"/>
              </a:xfrm>
            </p:grpSpPr>
            <p:sp>
              <p:nvSpPr>
                <p:cNvPr id="181" name="Google Shape;18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83" name="Google Shape;18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84" name="Google Shape;184;p3"/>
            <p:cNvGrpSpPr/>
            <p:nvPr/>
          </p:nvGrpSpPr>
          <p:grpSpPr>
            <a:xfrm>
              <a:off x="6210033" y="129668"/>
              <a:ext cx="316366" cy="399519"/>
              <a:chOff x="526850" y="106624"/>
              <a:chExt cx="310589" cy="393460"/>
            </a:xfrm>
          </p:grpSpPr>
          <p:grpSp>
            <p:nvGrpSpPr>
              <p:cNvPr id="185" name="Google Shape;185;p3"/>
              <p:cNvGrpSpPr/>
              <p:nvPr/>
            </p:nvGrpSpPr>
            <p:grpSpPr>
              <a:xfrm>
                <a:off x="561214" y="106623"/>
                <a:ext cx="276225" cy="393460"/>
                <a:chOff x="561214" y="97099"/>
                <a:chExt cx="276225" cy="393460"/>
              </a:xfrm>
            </p:grpSpPr>
            <p:sp>
              <p:nvSpPr>
                <p:cNvPr id="186" name="Google Shape;18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88" name="Google Shape;18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89" name="Google Shape;189;p3"/>
            <p:cNvGrpSpPr/>
            <p:nvPr/>
          </p:nvGrpSpPr>
          <p:grpSpPr>
            <a:xfrm>
              <a:off x="6652955" y="129668"/>
              <a:ext cx="316366" cy="399519"/>
              <a:chOff x="526850" y="106624"/>
              <a:chExt cx="310589" cy="393460"/>
            </a:xfrm>
          </p:grpSpPr>
          <p:grpSp>
            <p:nvGrpSpPr>
              <p:cNvPr id="190" name="Google Shape;190;p3"/>
              <p:cNvGrpSpPr/>
              <p:nvPr/>
            </p:nvGrpSpPr>
            <p:grpSpPr>
              <a:xfrm>
                <a:off x="561214" y="106623"/>
                <a:ext cx="276225" cy="393460"/>
                <a:chOff x="561214" y="97099"/>
                <a:chExt cx="276225" cy="393460"/>
              </a:xfrm>
            </p:grpSpPr>
            <p:sp>
              <p:nvSpPr>
                <p:cNvPr id="191" name="Google Shape;19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93" name="Google Shape;19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94" name="Google Shape;194;p3"/>
            <p:cNvGrpSpPr/>
            <p:nvPr/>
          </p:nvGrpSpPr>
          <p:grpSpPr>
            <a:xfrm>
              <a:off x="7095878" y="129668"/>
              <a:ext cx="316366" cy="399519"/>
              <a:chOff x="526850" y="106624"/>
              <a:chExt cx="310589" cy="393460"/>
            </a:xfrm>
          </p:grpSpPr>
          <p:grpSp>
            <p:nvGrpSpPr>
              <p:cNvPr id="195" name="Google Shape;195;p3"/>
              <p:cNvGrpSpPr/>
              <p:nvPr/>
            </p:nvGrpSpPr>
            <p:grpSpPr>
              <a:xfrm>
                <a:off x="561214" y="106623"/>
                <a:ext cx="276225" cy="393460"/>
                <a:chOff x="561214" y="97099"/>
                <a:chExt cx="276225" cy="393460"/>
              </a:xfrm>
            </p:grpSpPr>
            <p:sp>
              <p:nvSpPr>
                <p:cNvPr id="196" name="Google Shape;19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98" name="Google Shape;19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99" name="Google Shape;199;p3"/>
            <p:cNvGrpSpPr/>
            <p:nvPr/>
          </p:nvGrpSpPr>
          <p:grpSpPr>
            <a:xfrm>
              <a:off x="7538800" y="129668"/>
              <a:ext cx="316366" cy="399519"/>
              <a:chOff x="526850" y="106624"/>
              <a:chExt cx="310589" cy="393460"/>
            </a:xfrm>
          </p:grpSpPr>
          <p:grpSp>
            <p:nvGrpSpPr>
              <p:cNvPr id="200" name="Google Shape;200;p3"/>
              <p:cNvGrpSpPr/>
              <p:nvPr/>
            </p:nvGrpSpPr>
            <p:grpSpPr>
              <a:xfrm>
                <a:off x="561214" y="106623"/>
                <a:ext cx="276225" cy="393460"/>
                <a:chOff x="561214" y="97099"/>
                <a:chExt cx="276225" cy="393460"/>
              </a:xfrm>
            </p:grpSpPr>
            <p:sp>
              <p:nvSpPr>
                <p:cNvPr id="201" name="Google Shape;201;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03" name="Google Shape;203;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04" name="Google Shape;204;p3"/>
            <p:cNvGrpSpPr/>
            <p:nvPr/>
          </p:nvGrpSpPr>
          <p:grpSpPr>
            <a:xfrm>
              <a:off x="7981722" y="129668"/>
              <a:ext cx="316366" cy="399519"/>
              <a:chOff x="526850" y="106624"/>
              <a:chExt cx="310589" cy="393460"/>
            </a:xfrm>
          </p:grpSpPr>
          <p:grpSp>
            <p:nvGrpSpPr>
              <p:cNvPr id="205" name="Google Shape;205;p3"/>
              <p:cNvGrpSpPr/>
              <p:nvPr/>
            </p:nvGrpSpPr>
            <p:grpSpPr>
              <a:xfrm>
                <a:off x="561214" y="106623"/>
                <a:ext cx="276225" cy="393460"/>
                <a:chOff x="561214" y="97099"/>
                <a:chExt cx="276225" cy="393460"/>
              </a:xfrm>
            </p:grpSpPr>
            <p:sp>
              <p:nvSpPr>
                <p:cNvPr id="206" name="Google Shape;206;p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08" name="Google Shape;208;p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209" name="Google Shape;209;p3"/>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210" name="Google Shape;210;p3"/>
          <p:cNvSpPr txBox="1">
            <a:spLocks noGrp="1"/>
          </p:cNvSpPr>
          <p:nvPr>
            <p:ph type="title"/>
          </p:nvPr>
        </p:nvSpPr>
        <p:spPr>
          <a:xfrm>
            <a:off x="1244600" y="2455375"/>
            <a:ext cx="2974500" cy="17238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50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211" name="Google Shape;211;p3"/>
          <p:cNvSpPr txBox="1">
            <a:spLocks noGrp="1"/>
          </p:cNvSpPr>
          <p:nvPr>
            <p:ph type="title" idx="2" hasCustomPrompt="1"/>
          </p:nvPr>
        </p:nvSpPr>
        <p:spPr>
          <a:xfrm>
            <a:off x="1375975" y="1464275"/>
            <a:ext cx="987900" cy="8772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5300"/>
              <a:buNone/>
              <a:defRPr sz="45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9"/>
        <p:cNvGrpSpPr/>
        <p:nvPr/>
      </p:nvGrpSpPr>
      <p:grpSpPr>
        <a:xfrm>
          <a:off x="0" y="0"/>
          <a:ext cx="0" cy="0"/>
          <a:chOff x="0" y="0"/>
          <a:chExt cx="0" cy="0"/>
        </a:xfrm>
      </p:grpSpPr>
      <p:grpSp>
        <p:nvGrpSpPr>
          <p:cNvPr id="420" name="Google Shape;420;p6"/>
          <p:cNvGrpSpPr/>
          <p:nvPr/>
        </p:nvGrpSpPr>
        <p:grpSpPr>
          <a:xfrm>
            <a:off x="140982" y="129668"/>
            <a:ext cx="8862300" cy="4883907"/>
            <a:chOff x="140982" y="129668"/>
            <a:chExt cx="8862300" cy="4883907"/>
          </a:xfrm>
        </p:grpSpPr>
        <p:sp>
          <p:nvSpPr>
            <p:cNvPr id="421" name="Google Shape;421;p6"/>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422" name="Google Shape;422;p6"/>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423" name="Google Shape;423;p6"/>
            <p:cNvGrpSpPr/>
            <p:nvPr/>
          </p:nvGrpSpPr>
          <p:grpSpPr>
            <a:xfrm>
              <a:off x="452043" y="129668"/>
              <a:ext cx="316366" cy="399519"/>
              <a:chOff x="526850" y="106624"/>
              <a:chExt cx="310589" cy="393460"/>
            </a:xfrm>
          </p:grpSpPr>
          <p:grpSp>
            <p:nvGrpSpPr>
              <p:cNvPr id="424" name="Google Shape;424;p6"/>
              <p:cNvGrpSpPr/>
              <p:nvPr/>
            </p:nvGrpSpPr>
            <p:grpSpPr>
              <a:xfrm>
                <a:off x="561214" y="106623"/>
                <a:ext cx="276225" cy="393460"/>
                <a:chOff x="561214" y="97099"/>
                <a:chExt cx="276225" cy="393460"/>
              </a:xfrm>
            </p:grpSpPr>
            <p:sp>
              <p:nvSpPr>
                <p:cNvPr id="425" name="Google Shape;42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27" name="Google Shape;42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28" name="Google Shape;428;p6"/>
            <p:cNvGrpSpPr/>
            <p:nvPr/>
          </p:nvGrpSpPr>
          <p:grpSpPr>
            <a:xfrm>
              <a:off x="8424618" y="129668"/>
              <a:ext cx="316366" cy="399519"/>
              <a:chOff x="526850" y="106624"/>
              <a:chExt cx="310589" cy="393460"/>
            </a:xfrm>
          </p:grpSpPr>
          <p:grpSp>
            <p:nvGrpSpPr>
              <p:cNvPr id="429" name="Google Shape;429;p6"/>
              <p:cNvGrpSpPr/>
              <p:nvPr/>
            </p:nvGrpSpPr>
            <p:grpSpPr>
              <a:xfrm>
                <a:off x="561214" y="106623"/>
                <a:ext cx="276225" cy="393460"/>
                <a:chOff x="561214" y="97099"/>
                <a:chExt cx="276225" cy="393460"/>
              </a:xfrm>
            </p:grpSpPr>
            <p:sp>
              <p:nvSpPr>
                <p:cNvPr id="430" name="Google Shape;43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 name="Google Shape;43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32" name="Google Shape;43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33" name="Google Shape;433;p6"/>
            <p:cNvGrpSpPr/>
            <p:nvPr/>
          </p:nvGrpSpPr>
          <p:grpSpPr>
            <a:xfrm>
              <a:off x="894965" y="129668"/>
              <a:ext cx="316366" cy="399519"/>
              <a:chOff x="526850" y="106624"/>
              <a:chExt cx="310589" cy="393460"/>
            </a:xfrm>
          </p:grpSpPr>
          <p:grpSp>
            <p:nvGrpSpPr>
              <p:cNvPr id="434" name="Google Shape;434;p6"/>
              <p:cNvGrpSpPr/>
              <p:nvPr/>
            </p:nvGrpSpPr>
            <p:grpSpPr>
              <a:xfrm>
                <a:off x="561214" y="106623"/>
                <a:ext cx="276225" cy="393460"/>
                <a:chOff x="561214" y="97099"/>
                <a:chExt cx="276225" cy="393460"/>
              </a:xfrm>
            </p:grpSpPr>
            <p:sp>
              <p:nvSpPr>
                <p:cNvPr id="435" name="Google Shape;43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37" name="Google Shape;43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38" name="Google Shape;438;p6"/>
            <p:cNvGrpSpPr/>
            <p:nvPr/>
          </p:nvGrpSpPr>
          <p:grpSpPr>
            <a:xfrm>
              <a:off x="1337888" y="129668"/>
              <a:ext cx="316366" cy="399519"/>
              <a:chOff x="526850" y="106624"/>
              <a:chExt cx="310589" cy="393460"/>
            </a:xfrm>
          </p:grpSpPr>
          <p:grpSp>
            <p:nvGrpSpPr>
              <p:cNvPr id="439" name="Google Shape;439;p6"/>
              <p:cNvGrpSpPr/>
              <p:nvPr/>
            </p:nvGrpSpPr>
            <p:grpSpPr>
              <a:xfrm>
                <a:off x="561214" y="106623"/>
                <a:ext cx="276225" cy="393460"/>
                <a:chOff x="561214" y="97099"/>
                <a:chExt cx="276225" cy="393460"/>
              </a:xfrm>
            </p:grpSpPr>
            <p:sp>
              <p:nvSpPr>
                <p:cNvPr id="440" name="Google Shape;44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2" name="Google Shape;44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43" name="Google Shape;443;p6"/>
            <p:cNvGrpSpPr/>
            <p:nvPr/>
          </p:nvGrpSpPr>
          <p:grpSpPr>
            <a:xfrm>
              <a:off x="1780810" y="129668"/>
              <a:ext cx="316366" cy="399519"/>
              <a:chOff x="526850" y="106624"/>
              <a:chExt cx="310589" cy="393460"/>
            </a:xfrm>
          </p:grpSpPr>
          <p:grpSp>
            <p:nvGrpSpPr>
              <p:cNvPr id="444" name="Google Shape;444;p6"/>
              <p:cNvGrpSpPr/>
              <p:nvPr/>
            </p:nvGrpSpPr>
            <p:grpSpPr>
              <a:xfrm>
                <a:off x="561214" y="106623"/>
                <a:ext cx="276225" cy="393460"/>
                <a:chOff x="561214" y="97099"/>
                <a:chExt cx="276225" cy="393460"/>
              </a:xfrm>
            </p:grpSpPr>
            <p:sp>
              <p:nvSpPr>
                <p:cNvPr id="445" name="Google Shape;44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7" name="Google Shape;44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48" name="Google Shape;448;p6"/>
            <p:cNvGrpSpPr/>
            <p:nvPr/>
          </p:nvGrpSpPr>
          <p:grpSpPr>
            <a:xfrm>
              <a:off x="2223732" y="129668"/>
              <a:ext cx="316366" cy="399519"/>
              <a:chOff x="526850" y="106624"/>
              <a:chExt cx="310589" cy="393460"/>
            </a:xfrm>
          </p:grpSpPr>
          <p:grpSp>
            <p:nvGrpSpPr>
              <p:cNvPr id="449" name="Google Shape;449;p6"/>
              <p:cNvGrpSpPr/>
              <p:nvPr/>
            </p:nvGrpSpPr>
            <p:grpSpPr>
              <a:xfrm>
                <a:off x="561214" y="106623"/>
                <a:ext cx="276225" cy="393460"/>
                <a:chOff x="561214" y="97099"/>
                <a:chExt cx="276225" cy="393460"/>
              </a:xfrm>
            </p:grpSpPr>
            <p:sp>
              <p:nvSpPr>
                <p:cNvPr id="450" name="Google Shape;45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52" name="Google Shape;45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53" name="Google Shape;453;p6"/>
            <p:cNvGrpSpPr/>
            <p:nvPr/>
          </p:nvGrpSpPr>
          <p:grpSpPr>
            <a:xfrm>
              <a:off x="2666655" y="129668"/>
              <a:ext cx="316366" cy="399519"/>
              <a:chOff x="526850" y="106624"/>
              <a:chExt cx="310589" cy="393460"/>
            </a:xfrm>
          </p:grpSpPr>
          <p:grpSp>
            <p:nvGrpSpPr>
              <p:cNvPr id="454" name="Google Shape;454;p6"/>
              <p:cNvGrpSpPr/>
              <p:nvPr/>
            </p:nvGrpSpPr>
            <p:grpSpPr>
              <a:xfrm>
                <a:off x="561214" y="106623"/>
                <a:ext cx="276225" cy="393460"/>
                <a:chOff x="561214" y="97099"/>
                <a:chExt cx="276225" cy="393460"/>
              </a:xfrm>
            </p:grpSpPr>
            <p:sp>
              <p:nvSpPr>
                <p:cNvPr id="455" name="Google Shape;45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57" name="Google Shape;45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58" name="Google Shape;458;p6"/>
            <p:cNvGrpSpPr/>
            <p:nvPr/>
          </p:nvGrpSpPr>
          <p:grpSpPr>
            <a:xfrm>
              <a:off x="3109577" y="129668"/>
              <a:ext cx="316366" cy="399519"/>
              <a:chOff x="526850" y="106624"/>
              <a:chExt cx="310589" cy="393460"/>
            </a:xfrm>
          </p:grpSpPr>
          <p:grpSp>
            <p:nvGrpSpPr>
              <p:cNvPr id="459" name="Google Shape;459;p6"/>
              <p:cNvGrpSpPr/>
              <p:nvPr/>
            </p:nvGrpSpPr>
            <p:grpSpPr>
              <a:xfrm>
                <a:off x="561214" y="106623"/>
                <a:ext cx="276225" cy="393460"/>
                <a:chOff x="561214" y="97099"/>
                <a:chExt cx="276225" cy="393460"/>
              </a:xfrm>
            </p:grpSpPr>
            <p:sp>
              <p:nvSpPr>
                <p:cNvPr id="460" name="Google Shape;46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62" name="Google Shape;46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63" name="Google Shape;463;p6"/>
            <p:cNvGrpSpPr/>
            <p:nvPr/>
          </p:nvGrpSpPr>
          <p:grpSpPr>
            <a:xfrm>
              <a:off x="3552499" y="129668"/>
              <a:ext cx="316366" cy="399519"/>
              <a:chOff x="526850" y="106624"/>
              <a:chExt cx="310589" cy="393460"/>
            </a:xfrm>
          </p:grpSpPr>
          <p:grpSp>
            <p:nvGrpSpPr>
              <p:cNvPr id="464" name="Google Shape;464;p6"/>
              <p:cNvGrpSpPr/>
              <p:nvPr/>
            </p:nvGrpSpPr>
            <p:grpSpPr>
              <a:xfrm>
                <a:off x="561214" y="106623"/>
                <a:ext cx="276225" cy="393460"/>
                <a:chOff x="561214" y="97099"/>
                <a:chExt cx="276225" cy="393460"/>
              </a:xfrm>
            </p:grpSpPr>
            <p:sp>
              <p:nvSpPr>
                <p:cNvPr id="465" name="Google Shape;46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67" name="Google Shape;46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68" name="Google Shape;468;p6"/>
            <p:cNvGrpSpPr/>
            <p:nvPr/>
          </p:nvGrpSpPr>
          <p:grpSpPr>
            <a:xfrm>
              <a:off x="3995422" y="129668"/>
              <a:ext cx="316366" cy="399519"/>
              <a:chOff x="526850" y="106624"/>
              <a:chExt cx="310589" cy="393460"/>
            </a:xfrm>
          </p:grpSpPr>
          <p:grpSp>
            <p:nvGrpSpPr>
              <p:cNvPr id="469" name="Google Shape;469;p6"/>
              <p:cNvGrpSpPr/>
              <p:nvPr/>
            </p:nvGrpSpPr>
            <p:grpSpPr>
              <a:xfrm>
                <a:off x="561214" y="106623"/>
                <a:ext cx="276225" cy="393460"/>
                <a:chOff x="561214" y="97099"/>
                <a:chExt cx="276225" cy="393460"/>
              </a:xfrm>
            </p:grpSpPr>
            <p:sp>
              <p:nvSpPr>
                <p:cNvPr id="470" name="Google Shape;47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1" name="Google Shape;47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2" name="Google Shape;47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73" name="Google Shape;473;p6"/>
            <p:cNvGrpSpPr/>
            <p:nvPr/>
          </p:nvGrpSpPr>
          <p:grpSpPr>
            <a:xfrm>
              <a:off x="4438344" y="129668"/>
              <a:ext cx="316366" cy="399519"/>
              <a:chOff x="526850" y="106624"/>
              <a:chExt cx="310589" cy="393460"/>
            </a:xfrm>
          </p:grpSpPr>
          <p:grpSp>
            <p:nvGrpSpPr>
              <p:cNvPr id="474" name="Google Shape;474;p6"/>
              <p:cNvGrpSpPr/>
              <p:nvPr/>
            </p:nvGrpSpPr>
            <p:grpSpPr>
              <a:xfrm>
                <a:off x="561214" y="106623"/>
                <a:ext cx="276225" cy="393460"/>
                <a:chOff x="561214" y="97099"/>
                <a:chExt cx="276225" cy="393460"/>
              </a:xfrm>
            </p:grpSpPr>
            <p:sp>
              <p:nvSpPr>
                <p:cNvPr id="475" name="Google Shape;47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7" name="Google Shape;47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78" name="Google Shape;478;p6"/>
            <p:cNvGrpSpPr/>
            <p:nvPr/>
          </p:nvGrpSpPr>
          <p:grpSpPr>
            <a:xfrm>
              <a:off x="4881266" y="129668"/>
              <a:ext cx="316366" cy="399519"/>
              <a:chOff x="526850" y="106624"/>
              <a:chExt cx="310589" cy="393460"/>
            </a:xfrm>
          </p:grpSpPr>
          <p:grpSp>
            <p:nvGrpSpPr>
              <p:cNvPr id="479" name="Google Shape;479;p6"/>
              <p:cNvGrpSpPr/>
              <p:nvPr/>
            </p:nvGrpSpPr>
            <p:grpSpPr>
              <a:xfrm>
                <a:off x="561214" y="106623"/>
                <a:ext cx="276225" cy="393460"/>
                <a:chOff x="561214" y="97099"/>
                <a:chExt cx="276225" cy="393460"/>
              </a:xfrm>
            </p:grpSpPr>
            <p:sp>
              <p:nvSpPr>
                <p:cNvPr id="480" name="Google Shape;48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82" name="Google Shape;48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83" name="Google Shape;483;p6"/>
            <p:cNvGrpSpPr/>
            <p:nvPr/>
          </p:nvGrpSpPr>
          <p:grpSpPr>
            <a:xfrm>
              <a:off x="5324188" y="129668"/>
              <a:ext cx="316366" cy="399519"/>
              <a:chOff x="526850" y="106624"/>
              <a:chExt cx="310589" cy="393460"/>
            </a:xfrm>
          </p:grpSpPr>
          <p:grpSp>
            <p:nvGrpSpPr>
              <p:cNvPr id="484" name="Google Shape;484;p6"/>
              <p:cNvGrpSpPr/>
              <p:nvPr/>
            </p:nvGrpSpPr>
            <p:grpSpPr>
              <a:xfrm>
                <a:off x="561214" y="106623"/>
                <a:ext cx="276225" cy="393460"/>
                <a:chOff x="561214" y="97099"/>
                <a:chExt cx="276225" cy="393460"/>
              </a:xfrm>
            </p:grpSpPr>
            <p:sp>
              <p:nvSpPr>
                <p:cNvPr id="485" name="Google Shape;48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87" name="Google Shape;48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88" name="Google Shape;488;p6"/>
            <p:cNvGrpSpPr/>
            <p:nvPr/>
          </p:nvGrpSpPr>
          <p:grpSpPr>
            <a:xfrm>
              <a:off x="5767111" y="129668"/>
              <a:ext cx="316366" cy="399519"/>
              <a:chOff x="526850" y="106624"/>
              <a:chExt cx="310589" cy="393460"/>
            </a:xfrm>
          </p:grpSpPr>
          <p:grpSp>
            <p:nvGrpSpPr>
              <p:cNvPr id="489" name="Google Shape;489;p6"/>
              <p:cNvGrpSpPr/>
              <p:nvPr/>
            </p:nvGrpSpPr>
            <p:grpSpPr>
              <a:xfrm>
                <a:off x="561214" y="106623"/>
                <a:ext cx="276225" cy="393460"/>
                <a:chOff x="561214" y="97099"/>
                <a:chExt cx="276225" cy="393460"/>
              </a:xfrm>
            </p:grpSpPr>
            <p:sp>
              <p:nvSpPr>
                <p:cNvPr id="490" name="Google Shape;49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92" name="Google Shape;49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93" name="Google Shape;493;p6"/>
            <p:cNvGrpSpPr/>
            <p:nvPr/>
          </p:nvGrpSpPr>
          <p:grpSpPr>
            <a:xfrm>
              <a:off x="6210033" y="129668"/>
              <a:ext cx="316366" cy="399519"/>
              <a:chOff x="526850" y="106624"/>
              <a:chExt cx="310589" cy="393460"/>
            </a:xfrm>
          </p:grpSpPr>
          <p:grpSp>
            <p:nvGrpSpPr>
              <p:cNvPr id="494" name="Google Shape;494;p6"/>
              <p:cNvGrpSpPr/>
              <p:nvPr/>
            </p:nvGrpSpPr>
            <p:grpSpPr>
              <a:xfrm>
                <a:off x="561214" y="106623"/>
                <a:ext cx="276225" cy="393460"/>
                <a:chOff x="561214" y="97099"/>
                <a:chExt cx="276225" cy="393460"/>
              </a:xfrm>
            </p:grpSpPr>
            <p:sp>
              <p:nvSpPr>
                <p:cNvPr id="495" name="Google Shape;49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97" name="Google Shape;49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498" name="Google Shape;498;p6"/>
            <p:cNvGrpSpPr/>
            <p:nvPr/>
          </p:nvGrpSpPr>
          <p:grpSpPr>
            <a:xfrm>
              <a:off x="6652955" y="129668"/>
              <a:ext cx="316366" cy="399519"/>
              <a:chOff x="526850" y="106624"/>
              <a:chExt cx="310589" cy="393460"/>
            </a:xfrm>
          </p:grpSpPr>
          <p:grpSp>
            <p:nvGrpSpPr>
              <p:cNvPr id="499" name="Google Shape;499;p6"/>
              <p:cNvGrpSpPr/>
              <p:nvPr/>
            </p:nvGrpSpPr>
            <p:grpSpPr>
              <a:xfrm>
                <a:off x="561214" y="106623"/>
                <a:ext cx="276225" cy="393460"/>
                <a:chOff x="561214" y="97099"/>
                <a:chExt cx="276225" cy="393460"/>
              </a:xfrm>
            </p:grpSpPr>
            <p:sp>
              <p:nvSpPr>
                <p:cNvPr id="500" name="Google Shape;50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1" name="Google Shape;50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02" name="Google Shape;50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503" name="Google Shape;503;p6"/>
            <p:cNvGrpSpPr/>
            <p:nvPr/>
          </p:nvGrpSpPr>
          <p:grpSpPr>
            <a:xfrm>
              <a:off x="7095878" y="129668"/>
              <a:ext cx="316366" cy="399519"/>
              <a:chOff x="526850" y="106624"/>
              <a:chExt cx="310589" cy="393460"/>
            </a:xfrm>
          </p:grpSpPr>
          <p:grpSp>
            <p:nvGrpSpPr>
              <p:cNvPr id="504" name="Google Shape;504;p6"/>
              <p:cNvGrpSpPr/>
              <p:nvPr/>
            </p:nvGrpSpPr>
            <p:grpSpPr>
              <a:xfrm>
                <a:off x="561214" y="106623"/>
                <a:ext cx="276225" cy="393460"/>
                <a:chOff x="561214" y="97099"/>
                <a:chExt cx="276225" cy="393460"/>
              </a:xfrm>
            </p:grpSpPr>
            <p:sp>
              <p:nvSpPr>
                <p:cNvPr id="505" name="Google Shape;50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07" name="Google Shape;50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508" name="Google Shape;508;p6"/>
            <p:cNvGrpSpPr/>
            <p:nvPr/>
          </p:nvGrpSpPr>
          <p:grpSpPr>
            <a:xfrm>
              <a:off x="7538800" y="129668"/>
              <a:ext cx="316366" cy="399519"/>
              <a:chOff x="526850" y="106624"/>
              <a:chExt cx="310589" cy="393460"/>
            </a:xfrm>
          </p:grpSpPr>
          <p:grpSp>
            <p:nvGrpSpPr>
              <p:cNvPr id="509" name="Google Shape;509;p6"/>
              <p:cNvGrpSpPr/>
              <p:nvPr/>
            </p:nvGrpSpPr>
            <p:grpSpPr>
              <a:xfrm>
                <a:off x="561214" y="106623"/>
                <a:ext cx="276225" cy="393460"/>
                <a:chOff x="561214" y="97099"/>
                <a:chExt cx="276225" cy="393460"/>
              </a:xfrm>
            </p:grpSpPr>
            <p:sp>
              <p:nvSpPr>
                <p:cNvPr id="510" name="Google Shape;510;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12" name="Google Shape;512;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513" name="Google Shape;513;p6"/>
            <p:cNvGrpSpPr/>
            <p:nvPr/>
          </p:nvGrpSpPr>
          <p:grpSpPr>
            <a:xfrm>
              <a:off x="7981722" y="129668"/>
              <a:ext cx="316366" cy="399519"/>
              <a:chOff x="526850" y="106624"/>
              <a:chExt cx="310589" cy="393460"/>
            </a:xfrm>
          </p:grpSpPr>
          <p:grpSp>
            <p:nvGrpSpPr>
              <p:cNvPr id="514" name="Google Shape;514;p6"/>
              <p:cNvGrpSpPr/>
              <p:nvPr/>
            </p:nvGrpSpPr>
            <p:grpSpPr>
              <a:xfrm>
                <a:off x="561214" y="106623"/>
                <a:ext cx="276225" cy="393460"/>
                <a:chOff x="561214" y="97099"/>
                <a:chExt cx="276225" cy="393460"/>
              </a:xfrm>
            </p:grpSpPr>
            <p:sp>
              <p:nvSpPr>
                <p:cNvPr id="515" name="Google Shape;515;p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6" name="Google Shape;516;p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17" name="Google Shape;517;p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518" name="Google Shape;518;p6"/>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519" name="Google Shape;519;p6"/>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4"/>
        <p:cNvGrpSpPr/>
        <p:nvPr/>
      </p:nvGrpSpPr>
      <p:grpSpPr>
        <a:xfrm>
          <a:off x="0" y="0"/>
          <a:ext cx="0" cy="0"/>
          <a:chOff x="0" y="0"/>
          <a:chExt cx="0" cy="0"/>
        </a:xfrm>
      </p:grpSpPr>
      <p:grpSp>
        <p:nvGrpSpPr>
          <p:cNvPr id="725" name="Google Shape;725;p9"/>
          <p:cNvGrpSpPr/>
          <p:nvPr/>
        </p:nvGrpSpPr>
        <p:grpSpPr>
          <a:xfrm>
            <a:off x="371270" y="256565"/>
            <a:ext cx="8401460" cy="4629943"/>
            <a:chOff x="140982" y="129668"/>
            <a:chExt cx="8862300" cy="4883907"/>
          </a:xfrm>
        </p:grpSpPr>
        <p:sp>
          <p:nvSpPr>
            <p:cNvPr id="726" name="Google Shape;726;p9"/>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727" name="Google Shape;727;p9"/>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728" name="Google Shape;728;p9"/>
            <p:cNvGrpSpPr/>
            <p:nvPr/>
          </p:nvGrpSpPr>
          <p:grpSpPr>
            <a:xfrm>
              <a:off x="452043" y="129668"/>
              <a:ext cx="316366" cy="399519"/>
              <a:chOff x="526850" y="106624"/>
              <a:chExt cx="310589" cy="393460"/>
            </a:xfrm>
          </p:grpSpPr>
          <p:grpSp>
            <p:nvGrpSpPr>
              <p:cNvPr id="729" name="Google Shape;729;p9"/>
              <p:cNvGrpSpPr/>
              <p:nvPr/>
            </p:nvGrpSpPr>
            <p:grpSpPr>
              <a:xfrm>
                <a:off x="561214" y="106623"/>
                <a:ext cx="276225" cy="393460"/>
                <a:chOff x="561214" y="97099"/>
                <a:chExt cx="276225" cy="393460"/>
              </a:xfrm>
            </p:grpSpPr>
            <p:sp>
              <p:nvSpPr>
                <p:cNvPr id="730" name="Google Shape;73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32" name="Google Shape;73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33" name="Google Shape;733;p9"/>
            <p:cNvGrpSpPr/>
            <p:nvPr/>
          </p:nvGrpSpPr>
          <p:grpSpPr>
            <a:xfrm>
              <a:off x="8424618" y="129668"/>
              <a:ext cx="316366" cy="399519"/>
              <a:chOff x="526850" y="106624"/>
              <a:chExt cx="310589" cy="393460"/>
            </a:xfrm>
          </p:grpSpPr>
          <p:grpSp>
            <p:nvGrpSpPr>
              <p:cNvPr id="734" name="Google Shape;734;p9"/>
              <p:cNvGrpSpPr/>
              <p:nvPr/>
            </p:nvGrpSpPr>
            <p:grpSpPr>
              <a:xfrm>
                <a:off x="561214" y="106623"/>
                <a:ext cx="276225" cy="393460"/>
                <a:chOff x="561214" y="97099"/>
                <a:chExt cx="276225" cy="393460"/>
              </a:xfrm>
            </p:grpSpPr>
            <p:sp>
              <p:nvSpPr>
                <p:cNvPr id="735" name="Google Shape;73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37" name="Google Shape;73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38" name="Google Shape;738;p9"/>
            <p:cNvGrpSpPr/>
            <p:nvPr/>
          </p:nvGrpSpPr>
          <p:grpSpPr>
            <a:xfrm>
              <a:off x="894965" y="129668"/>
              <a:ext cx="316366" cy="399519"/>
              <a:chOff x="526850" y="106624"/>
              <a:chExt cx="310589" cy="393460"/>
            </a:xfrm>
          </p:grpSpPr>
          <p:grpSp>
            <p:nvGrpSpPr>
              <p:cNvPr id="739" name="Google Shape;739;p9"/>
              <p:cNvGrpSpPr/>
              <p:nvPr/>
            </p:nvGrpSpPr>
            <p:grpSpPr>
              <a:xfrm>
                <a:off x="561214" y="106623"/>
                <a:ext cx="276225" cy="393460"/>
                <a:chOff x="561214" y="97099"/>
                <a:chExt cx="276225" cy="393460"/>
              </a:xfrm>
            </p:grpSpPr>
            <p:sp>
              <p:nvSpPr>
                <p:cNvPr id="740" name="Google Shape;74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42" name="Google Shape;74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43" name="Google Shape;743;p9"/>
            <p:cNvGrpSpPr/>
            <p:nvPr/>
          </p:nvGrpSpPr>
          <p:grpSpPr>
            <a:xfrm>
              <a:off x="1337888" y="129668"/>
              <a:ext cx="316366" cy="399519"/>
              <a:chOff x="526850" y="106624"/>
              <a:chExt cx="310589" cy="393460"/>
            </a:xfrm>
          </p:grpSpPr>
          <p:grpSp>
            <p:nvGrpSpPr>
              <p:cNvPr id="744" name="Google Shape;744;p9"/>
              <p:cNvGrpSpPr/>
              <p:nvPr/>
            </p:nvGrpSpPr>
            <p:grpSpPr>
              <a:xfrm>
                <a:off x="561214" y="106623"/>
                <a:ext cx="276225" cy="393460"/>
                <a:chOff x="561214" y="97099"/>
                <a:chExt cx="276225" cy="393460"/>
              </a:xfrm>
            </p:grpSpPr>
            <p:sp>
              <p:nvSpPr>
                <p:cNvPr id="745" name="Google Shape;74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6" name="Google Shape;74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47" name="Google Shape;74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48" name="Google Shape;748;p9"/>
            <p:cNvGrpSpPr/>
            <p:nvPr/>
          </p:nvGrpSpPr>
          <p:grpSpPr>
            <a:xfrm>
              <a:off x="1780810" y="129668"/>
              <a:ext cx="316366" cy="399519"/>
              <a:chOff x="526850" y="106624"/>
              <a:chExt cx="310589" cy="393460"/>
            </a:xfrm>
          </p:grpSpPr>
          <p:grpSp>
            <p:nvGrpSpPr>
              <p:cNvPr id="749" name="Google Shape;749;p9"/>
              <p:cNvGrpSpPr/>
              <p:nvPr/>
            </p:nvGrpSpPr>
            <p:grpSpPr>
              <a:xfrm>
                <a:off x="561214" y="106623"/>
                <a:ext cx="276225" cy="393460"/>
                <a:chOff x="561214" y="97099"/>
                <a:chExt cx="276225" cy="393460"/>
              </a:xfrm>
            </p:grpSpPr>
            <p:sp>
              <p:nvSpPr>
                <p:cNvPr id="750" name="Google Shape;75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1" name="Google Shape;75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52" name="Google Shape;75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53" name="Google Shape;753;p9"/>
            <p:cNvGrpSpPr/>
            <p:nvPr/>
          </p:nvGrpSpPr>
          <p:grpSpPr>
            <a:xfrm>
              <a:off x="2223732" y="129668"/>
              <a:ext cx="316366" cy="399519"/>
              <a:chOff x="526850" y="106624"/>
              <a:chExt cx="310589" cy="393460"/>
            </a:xfrm>
          </p:grpSpPr>
          <p:grpSp>
            <p:nvGrpSpPr>
              <p:cNvPr id="754" name="Google Shape;754;p9"/>
              <p:cNvGrpSpPr/>
              <p:nvPr/>
            </p:nvGrpSpPr>
            <p:grpSpPr>
              <a:xfrm>
                <a:off x="561214" y="106623"/>
                <a:ext cx="276225" cy="393460"/>
                <a:chOff x="561214" y="97099"/>
                <a:chExt cx="276225" cy="393460"/>
              </a:xfrm>
            </p:grpSpPr>
            <p:sp>
              <p:nvSpPr>
                <p:cNvPr id="755" name="Google Shape;75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57" name="Google Shape;75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58" name="Google Shape;758;p9"/>
            <p:cNvGrpSpPr/>
            <p:nvPr/>
          </p:nvGrpSpPr>
          <p:grpSpPr>
            <a:xfrm>
              <a:off x="2666655" y="129668"/>
              <a:ext cx="316366" cy="399519"/>
              <a:chOff x="526850" y="106624"/>
              <a:chExt cx="310589" cy="393460"/>
            </a:xfrm>
          </p:grpSpPr>
          <p:grpSp>
            <p:nvGrpSpPr>
              <p:cNvPr id="759" name="Google Shape;759;p9"/>
              <p:cNvGrpSpPr/>
              <p:nvPr/>
            </p:nvGrpSpPr>
            <p:grpSpPr>
              <a:xfrm>
                <a:off x="561214" y="106623"/>
                <a:ext cx="276225" cy="393460"/>
                <a:chOff x="561214" y="97099"/>
                <a:chExt cx="276225" cy="393460"/>
              </a:xfrm>
            </p:grpSpPr>
            <p:sp>
              <p:nvSpPr>
                <p:cNvPr id="760" name="Google Shape;76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62" name="Google Shape;76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63" name="Google Shape;763;p9"/>
            <p:cNvGrpSpPr/>
            <p:nvPr/>
          </p:nvGrpSpPr>
          <p:grpSpPr>
            <a:xfrm>
              <a:off x="3109577" y="129668"/>
              <a:ext cx="316366" cy="399519"/>
              <a:chOff x="526850" y="106624"/>
              <a:chExt cx="310589" cy="393460"/>
            </a:xfrm>
          </p:grpSpPr>
          <p:grpSp>
            <p:nvGrpSpPr>
              <p:cNvPr id="764" name="Google Shape;764;p9"/>
              <p:cNvGrpSpPr/>
              <p:nvPr/>
            </p:nvGrpSpPr>
            <p:grpSpPr>
              <a:xfrm>
                <a:off x="561214" y="106623"/>
                <a:ext cx="276225" cy="393460"/>
                <a:chOff x="561214" y="97099"/>
                <a:chExt cx="276225" cy="393460"/>
              </a:xfrm>
            </p:grpSpPr>
            <p:sp>
              <p:nvSpPr>
                <p:cNvPr id="765" name="Google Shape;76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6" name="Google Shape;76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67" name="Google Shape;76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68" name="Google Shape;768;p9"/>
            <p:cNvGrpSpPr/>
            <p:nvPr/>
          </p:nvGrpSpPr>
          <p:grpSpPr>
            <a:xfrm>
              <a:off x="3552499" y="129668"/>
              <a:ext cx="316366" cy="399519"/>
              <a:chOff x="526850" y="106624"/>
              <a:chExt cx="310589" cy="393460"/>
            </a:xfrm>
          </p:grpSpPr>
          <p:grpSp>
            <p:nvGrpSpPr>
              <p:cNvPr id="769" name="Google Shape;769;p9"/>
              <p:cNvGrpSpPr/>
              <p:nvPr/>
            </p:nvGrpSpPr>
            <p:grpSpPr>
              <a:xfrm>
                <a:off x="561214" y="106623"/>
                <a:ext cx="276225" cy="393460"/>
                <a:chOff x="561214" y="97099"/>
                <a:chExt cx="276225" cy="393460"/>
              </a:xfrm>
            </p:grpSpPr>
            <p:sp>
              <p:nvSpPr>
                <p:cNvPr id="770" name="Google Shape;77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1" name="Google Shape;77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72" name="Google Shape;77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73" name="Google Shape;773;p9"/>
            <p:cNvGrpSpPr/>
            <p:nvPr/>
          </p:nvGrpSpPr>
          <p:grpSpPr>
            <a:xfrm>
              <a:off x="3995422" y="129668"/>
              <a:ext cx="316366" cy="399519"/>
              <a:chOff x="526850" y="106624"/>
              <a:chExt cx="310589" cy="393460"/>
            </a:xfrm>
          </p:grpSpPr>
          <p:grpSp>
            <p:nvGrpSpPr>
              <p:cNvPr id="774" name="Google Shape;774;p9"/>
              <p:cNvGrpSpPr/>
              <p:nvPr/>
            </p:nvGrpSpPr>
            <p:grpSpPr>
              <a:xfrm>
                <a:off x="561214" y="106623"/>
                <a:ext cx="276225" cy="393460"/>
                <a:chOff x="561214" y="97099"/>
                <a:chExt cx="276225" cy="393460"/>
              </a:xfrm>
            </p:grpSpPr>
            <p:sp>
              <p:nvSpPr>
                <p:cNvPr id="775" name="Google Shape;77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6" name="Google Shape;77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77" name="Google Shape;77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78" name="Google Shape;778;p9"/>
            <p:cNvGrpSpPr/>
            <p:nvPr/>
          </p:nvGrpSpPr>
          <p:grpSpPr>
            <a:xfrm>
              <a:off x="4438344" y="129668"/>
              <a:ext cx="316366" cy="399519"/>
              <a:chOff x="526850" y="106624"/>
              <a:chExt cx="310589" cy="393460"/>
            </a:xfrm>
          </p:grpSpPr>
          <p:grpSp>
            <p:nvGrpSpPr>
              <p:cNvPr id="779" name="Google Shape;779;p9"/>
              <p:cNvGrpSpPr/>
              <p:nvPr/>
            </p:nvGrpSpPr>
            <p:grpSpPr>
              <a:xfrm>
                <a:off x="561214" y="106623"/>
                <a:ext cx="276225" cy="393460"/>
                <a:chOff x="561214" y="97099"/>
                <a:chExt cx="276225" cy="393460"/>
              </a:xfrm>
            </p:grpSpPr>
            <p:sp>
              <p:nvSpPr>
                <p:cNvPr id="780" name="Google Shape;78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1" name="Google Shape;78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82" name="Google Shape;78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83" name="Google Shape;783;p9"/>
            <p:cNvGrpSpPr/>
            <p:nvPr/>
          </p:nvGrpSpPr>
          <p:grpSpPr>
            <a:xfrm>
              <a:off x="4881266" y="129668"/>
              <a:ext cx="316366" cy="399519"/>
              <a:chOff x="526850" y="106624"/>
              <a:chExt cx="310589" cy="393460"/>
            </a:xfrm>
          </p:grpSpPr>
          <p:grpSp>
            <p:nvGrpSpPr>
              <p:cNvPr id="784" name="Google Shape;784;p9"/>
              <p:cNvGrpSpPr/>
              <p:nvPr/>
            </p:nvGrpSpPr>
            <p:grpSpPr>
              <a:xfrm>
                <a:off x="561214" y="106623"/>
                <a:ext cx="276225" cy="393460"/>
                <a:chOff x="561214" y="97099"/>
                <a:chExt cx="276225" cy="393460"/>
              </a:xfrm>
            </p:grpSpPr>
            <p:sp>
              <p:nvSpPr>
                <p:cNvPr id="785" name="Google Shape;78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6" name="Google Shape;78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87" name="Google Shape;78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88" name="Google Shape;788;p9"/>
            <p:cNvGrpSpPr/>
            <p:nvPr/>
          </p:nvGrpSpPr>
          <p:grpSpPr>
            <a:xfrm>
              <a:off x="5324188" y="129668"/>
              <a:ext cx="316366" cy="399519"/>
              <a:chOff x="526850" y="106624"/>
              <a:chExt cx="310589" cy="393460"/>
            </a:xfrm>
          </p:grpSpPr>
          <p:grpSp>
            <p:nvGrpSpPr>
              <p:cNvPr id="789" name="Google Shape;789;p9"/>
              <p:cNvGrpSpPr/>
              <p:nvPr/>
            </p:nvGrpSpPr>
            <p:grpSpPr>
              <a:xfrm>
                <a:off x="561214" y="106623"/>
                <a:ext cx="276225" cy="393460"/>
                <a:chOff x="561214" y="97099"/>
                <a:chExt cx="276225" cy="393460"/>
              </a:xfrm>
            </p:grpSpPr>
            <p:sp>
              <p:nvSpPr>
                <p:cNvPr id="790" name="Google Shape;79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92" name="Google Shape;79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93" name="Google Shape;793;p9"/>
            <p:cNvGrpSpPr/>
            <p:nvPr/>
          </p:nvGrpSpPr>
          <p:grpSpPr>
            <a:xfrm>
              <a:off x="5767111" y="129668"/>
              <a:ext cx="316366" cy="399519"/>
              <a:chOff x="526850" y="106624"/>
              <a:chExt cx="310589" cy="393460"/>
            </a:xfrm>
          </p:grpSpPr>
          <p:grpSp>
            <p:nvGrpSpPr>
              <p:cNvPr id="794" name="Google Shape;794;p9"/>
              <p:cNvGrpSpPr/>
              <p:nvPr/>
            </p:nvGrpSpPr>
            <p:grpSpPr>
              <a:xfrm>
                <a:off x="561214" y="106623"/>
                <a:ext cx="276225" cy="393460"/>
                <a:chOff x="561214" y="97099"/>
                <a:chExt cx="276225" cy="393460"/>
              </a:xfrm>
            </p:grpSpPr>
            <p:sp>
              <p:nvSpPr>
                <p:cNvPr id="795" name="Google Shape;79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97" name="Google Shape;79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798" name="Google Shape;798;p9"/>
            <p:cNvGrpSpPr/>
            <p:nvPr/>
          </p:nvGrpSpPr>
          <p:grpSpPr>
            <a:xfrm>
              <a:off x="6210033" y="129668"/>
              <a:ext cx="316366" cy="399519"/>
              <a:chOff x="526850" y="106624"/>
              <a:chExt cx="310589" cy="393460"/>
            </a:xfrm>
          </p:grpSpPr>
          <p:grpSp>
            <p:nvGrpSpPr>
              <p:cNvPr id="799" name="Google Shape;799;p9"/>
              <p:cNvGrpSpPr/>
              <p:nvPr/>
            </p:nvGrpSpPr>
            <p:grpSpPr>
              <a:xfrm>
                <a:off x="561214" y="106623"/>
                <a:ext cx="276225" cy="393460"/>
                <a:chOff x="561214" y="97099"/>
                <a:chExt cx="276225" cy="393460"/>
              </a:xfrm>
            </p:grpSpPr>
            <p:sp>
              <p:nvSpPr>
                <p:cNvPr id="800" name="Google Shape;80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1" name="Google Shape;80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02" name="Google Shape;80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03" name="Google Shape;803;p9"/>
            <p:cNvGrpSpPr/>
            <p:nvPr/>
          </p:nvGrpSpPr>
          <p:grpSpPr>
            <a:xfrm>
              <a:off x="6652955" y="129668"/>
              <a:ext cx="316366" cy="399519"/>
              <a:chOff x="526850" y="106624"/>
              <a:chExt cx="310589" cy="393460"/>
            </a:xfrm>
          </p:grpSpPr>
          <p:grpSp>
            <p:nvGrpSpPr>
              <p:cNvPr id="804" name="Google Shape;804;p9"/>
              <p:cNvGrpSpPr/>
              <p:nvPr/>
            </p:nvGrpSpPr>
            <p:grpSpPr>
              <a:xfrm>
                <a:off x="561214" y="106623"/>
                <a:ext cx="276225" cy="393460"/>
                <a:chOff x="561214" y="97099"/>
                <a:chExt cx="276225" cy="393460"/>
              </a:xfrm>
            </p:grpSpPr>
            <p:sp>
              <p:nvSpPr>
                <p:cNvPr id="805" name="Google Shape;80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6" name="Google Shape;80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07" name="Google Shape;80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08" name="Google Shape;808;p9"/>
            <p:cNvGrpSpPr/>
            <p:nvPr/>
          </p:nvGrpSpPr>
          <p:grpSpPr>
            <a:xfrm>
              <a:off x="7095878" y="129668"/>
              <a:ext cx="316366" cy="399519"/>
              <a:chOff x="526850" y="106624"/>
              <a:chExt cx="310589" cy="393460"/>
            </a:xfrm>
          </p:grpSpPr>
          <p:grpSp>
            <p:nvGrpSpPr>
              <p:cNvPr id="809" name="Google Shape;809;p9"/>
              <p:cNvGrpSpPr/>
              <p:nvPr/>
            </p:nvGrpSpPr>
            <p:grpSpPr>
              <a:xfrm>
                <a:off x="561214" y="106623"/>
                <a:ext cx="276225" cy="393460"/>
                <a:chOff x="561214" y="97099"/>
                <a:chExt cx="276225" cy="393460"/>
              </a:xfrm>
            </p:grpSpPr>
            <p:sp>
              <p:nvSpPr>
                <p:cNvPr id="810" name="Google Shape;81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1" name="Google Shape;81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12" name="Google Shape;81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13" name="Google Shape;813;p9"/>
            <p:cNvGrpSpPr/>
            <p:nvPr/>
          </p:nvGrpSpPr>
          <p:grpSpPr>
            <a:xfrm>
              <a:off x="7538800" y="129668"/>
              <a:ext cx="316366" cy="399519"/>
              <a:chOff x="526850" y="106624"/>
              <a:chExt cx="310589" cy="393460"/>
            </a:xfrm>
          </p:grpSpPr>
          <p:grpSp>
            <p:nvGrpSpPr>
              <p:cNvPr id="814" name="Google Shape;814;p9"/>
              <p:cNvGrpSpPr/>
              <p:nvPr/>
            </p:nvGrpSpPr>
            <p:grpSpPr>
              <a:xfrm>
                <a:off x="561214" y="106623"/>
                <a:ext cx="276225" cy="393460"/>
                <a:chOff x="561214" y="97099"/>
                <a:chExt cx="276225" cy="393460"/>
              </a:xfrm>
            </p:grpSpPr>
            <p:sp>
              <p:nvSpPr>
                <p:cNvPr id="815" name="Google Shape;815;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6" name="Google Shape;816;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17" name="Google Shape;817;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818" name="Google Shape;818;p9"/>
            <p:cNvGrpSpPr/>
            <p:nvPr/>
          </p:nvGrpSpPr>
          <p:grpSpPr>
            <a:xfrm>
              <a:off x="7981722" y="129668"/>
              <a:ext cx="316366" cy="399519"/>
              <a:chOff x="526850" y="106624"/>
              <a:chExt cx="310589" cy="393460"/>
            </a:xfrm>
          </p:grpSpPr>
          <p:grpSp>
            <p:nvGrpSpPr>
              <p:cNvPr id="819" name="Google Shape;819;p9"/>
              <p:cNvGrpSpPr/>
              <p:nvPr/>
            </p:nvGrpSpPr>
            <p:grpSpPr>
              <a:xfrm>
                <a:off x="561214" y="106623"/>
                <a:ext cx="276225" cy="393460"/>
                <a:chOff x="561214" y="97099"/>
                <a:chExt cx="276225" cy="393460"/>
              </a:xfrm>
            </p:grpSpPr>
            <p:sp>
              <p:nvSpPr>
                <p:cNvPr id="820" name="Google Shape;820;p9"/>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1" name="Google Shape;821;p9"/>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22" name="Google Shape;822;p9"/>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823" name="Google Shape;823;p9"/>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824" name="Google Shape;824;p9"/>
          <p:cNvSpPr txBox="1">
            <a:spLocks noGrp="1"/>
          </p:cNvSpPr>
          <p:nvPr>
            <p:ph type="title"/>
          </p:nvPr>
        </p:nvSpPr>
        <p:spPr>
          <a:xfrm>
            <a:off x="4660275" y="1601150"/>
            <a:ext cx="35679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825" name="Google Shape;825;p9"/>
          <p:cNvSpPr txBox="1">
            <a:spLocks noGrp="1"/>
          </p:cNvSpPr>
          <p:nvPr>
            <p:ph type="subTitle" idx="1"/>
          </p:nvPr>
        </p:nvSpPr>
        <p:spPr>
          <a:xfrm>
            <a:off x="4660275" y="2466173"/>
            <a:ext cx="3567900" cy="126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2"/>
        <p:cNvGrpSpPr/>
        <p:nvPr/>
      </p:nvGrpSpPr>
      <p:grpSpPr>
        <a:xfrm>
          <a:off x="0" y="0"/>
          <a:ext cx="0" cy="0"/>
          <a:chOff x="0" y="0"/>
          <a:chExt cx="0" cy="0"/>
        </a:xfrm>
      </p:grpSpPr>
      <p:grpSp>
        <p:nvGrpSpPr>
          <p:cNvPr id="933" name="Google Shape;933;p13"/>
          <p:cNvGrpSpPr/>
          <p:nvPr/>
        </p:nvGrpSpPr>
        <p:grpSpPr>
          <a:xfrm>
            <a:off x="140982" y="129668"/>
            <a:ext cx="8862300" cy="4883907"/>
            <a:chOff x="140982" y="129668"/>
            <a:chExt cx="8862300" cy="4883907"/>
          </a:xfrm>
        </p:grpSpPr>
        <p:sp>
          <p:nvSpPr>
            <p:cNvPr id="934" name="Google Shape;934;p13"/>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935" name="Google Shape;935;p13"/>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936" name="Google Shape;936;p13"/>
            <p:cNvGrpSpPr/>
            <p:nvPr/>
          </p:nvGrpSpPr>
          <p:grpSpPr>
            <a:xfrm>
              <a:off x="452043" y="129668"/>
              <a:ext cx="316366" cy="399519"/>
              <a:chOff x="526850" y="106624"/>
              <a:chExt cx="310589" cy="393460"/>
            </a:xfrm>
          </p:grpSpPr>
          <p:grpSp>
            <p:nvGrpSpPr>
              <p:cNvPr id="937" name="Google Shape;937;p13"/>
              <p:cNvGrpSpPr/>
              <p:nvPr/>
            </p:nvGrpSpPr>
            <p:grpSpPr>
              <a:xfrm>
                <a:off x="561214" y="106623"/>
                <a:ext cx="276225" cy="393460"/>
                <a:chOff x="561214" y="97099"/>
                <a:chExt cx="276225" cy="393460"/>
              </a:xfrm>
            </p:grpSpPr>
            <p:sp>
              <p:nvSpPr>
                <p:cNvPr id="938" name="Google Shape;93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9" name="Google Shape;93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40" name="Google Shape;94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41" name="Google Shape;941;p13"/>
            <p:cNvGrpSpPr/>
            <p:nvPr/>
          </p:nvGrpSpPr>
          <p:grpSpPr>
            <a:xfrm>
              <a:off x="8424618" y="129668"/>
              <a:ext cx="316366" cy="399519"/>
              <a:chOff x="526850" y="106624"/>
              <a:chExt cx="310589" cy="393460"/>
            </a:xfrm>
          </p:grpSpPr>
          <p:grpSp>
            <p:nvGrpSpPr>
              <p:cNvPr id="942" name="Google Shape;942;p13"/>
              <p:cNvGrpSpPr/>
              <p:nvPr/>
            </p:nvGrpSpPr>
            <p:grpSpPr>
              <a:xfrm>
                <a:off x="561214" y="106623"/>
                <a:ext cx="276225" cy="393460"/>
                <a:chOff x="561214" y="97099"/>
                <a:chExt cx="276225" cy="393460"/>
              </a:xfrm>
            </p:grpSpPr>
            <p:sp>
              <p:nvSpPr>
                <p:cNvPr id="943" name="Google Shape;94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4" name="Google Shape;94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45" name="Google Shape;94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46" name="Google Shape;946;p13"/>
            <p:cNvGrpSpPr/>
            <p:nvPr/>
          </p:nvGrpSpPr>
          <p:grpSpPr>
            <a:xfrm>
              <a:off x="894965" y="129668"/>
              <a:ext cx="316366" cy="399519"/>
              <a:chOff x="526850" y="106624"/>
              <a:chExt cx="310589" cy="393460"/>
            </a:xfrm>
          </p:grpSpPr>
          <p:grpSp>
            <p:nvGrpSpPr>
              <p:cNvPr id="947" name="Google Shape;947;p13"/>
              <p:cNvGrpSpPr/>
              <p:nvPr/>
            </p:nvGrpSpPr>
            <p:grpSpPr>
              <a:xfrm>
                <a:off x="561214" y="106623"/>
                <a:ext cx="276225" cy="393460"/>
                <a:chOff x="561214" y="97099"/>
                <a:chExt cx="276225" cy="393460"/>
              </a:xfrm>
            </p:grpSpPr>
            <p:sp>
              <p:nvSpPr>
                <p:cNvPr id="948" name="Google Shape;94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9" name="Google Shape;94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50" name="Google Shape;95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51" name="Google Shape;951;p13"/>
            <p:cNvGrpSpPr/>
            <p:nvPr/>
          </p:nvGrpSpPr>
          <p:grpSpPr>
            <a:xfrm>
              <a:off x="1337888" y="129668"/>
              <a:ext cx="316366" cy="399519"/>
              <a:chOff x="526850" y="106624"/>
              <a:chExt cx="310589" cy="393460"/>
            </a:xfrm>
          </p:grpSpPr>
          <p:grpSp>
            <p:nvGrpSpPr>
              <p:cNvPr id="952" name="Google Shape;952;p13"/>
              <p:cNvGrpSpPr/>
              <p:nvPr/>
            </p:nvGrpSpPr>
            <p:grpSpPr>
              <a:xfrm>
                <a:off x="561214" y="106623"/>
                <a:ext cx="276225" cy="393460"/>
                <a:chOff x="561214" y="97099"/>
                <a:chExt cx="276225" cy="393460"/>
              </a:xfrm>
            </p:grpSpPr>
            <p:sp>
              <p:nvSpPr>
                <p:cNvPr id="953" name="Google Shape;95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4" name="Google Shape;95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55" name="Google Shape;95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56" name="Google Shape;956;p13"/>
            <p:cNvGrpSpPr/>
            <p:nvPr/>
          </p:nvGrpSpPr>
          <p:grpSpPr>
            <a:xfrm>
              <a:off x="1780810" y="129668"/>
              <a:ext cx="316366" cy="399519"/>
              <a:chOff x="526850" y="106624"/>
              <a:chExt cx="310589" cy="393460"/>
            </a:xfrm>
          </p:grpSpPr>
          <p:grpSp>
            <p:nvGrpSpPr>
              <p:cNvPr id="957" name="Google Shape;957;p13"/>
              <p:cNvGrpSpPr/>
              <p:nvPr/>
            </p:nvGrpSpPr>
            <p:grpSpPr>
              <a:xfrm>
                <a:off x="561214" y="106623"/>
                <a:ext cx="276225" cy="393460"/>
                <a:chOff x="561214" y="97099"/>
                <a:chExt cx="276225" cy="393460"/>
              </a:xfrm>
            </p:grpSpPr>
            <p:sp>
              <p:nvSpPr>
                <p:cNvPr id="958" name="Google Shape;95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9" name="Google Shape;95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60" name="Google Shape;96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61" name="Google Shape;961;p13"/>
            <p:cNvGrpSpPr/>
            <p:nvPr/>
          </p:nvGrpSpPr>
          <p:grpSpPr>
            <a:xfrm>
              <a:off x="2223732" y="129668"/>
              <a:ext cx="316366" cy="399519"/>
              <a:chOff x="526850" y="106624"/>
              <a:chExt cx="310589" cy="393460"/>
            </a:xfrm>
          </p:grpSpPr>
          <p:grpSp>
            <p:nvGrpSpPr>
              <p:cNvPr id="962" name="Google Shape;962;p13"/>
              <p:cNvGrpSpPr/>
              <p:nvPr/>
            </p:nvGrpSpPr>
            <p:grpSpPr>
              <a:xfrm>
                <a:off x="561214" y="106623"/>
                <a:ext cx="276225" cy="393460"/>
                <a:chOff x="561214" y="97099"/>
                <a:chExt cx="276225" cy="393460"/>
              </a:xfrm>
            </p:grpSpPr>
            <p:sp>
              <p:nvSpPr>
                <p:cNvPr id="963" name="Google Shape;96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4" name="Google Shape;96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65" name="Google Shape;96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66" name="Google Shape;966;p13"/>
            <p:cNvGrpSpPr/>
            <p:nvPr/>
          </p:nvGrpSpPr>
          <p:grpSpPr>
            <a:xfrm>
              <a:off x="2666655" y="129668"/>
              <a:ext cx="316366" cy="399519"/>
              <a:chOff x="526850" y="106624"/>
              <a:chExt cx="310589" cy="393460"/>
            </a:xfrm>
          </p:grpSpPr>
          <p:grpSp>
            <p:nvGrpSpPr>
              <p:cNvPr id="967" name="Google Shape;967;p13"/>
              <p:cNvGrpSpPr/>
              <p:nvPr/>
            </p:nvGrpSpPr>
            <p:grpSpPr>
              <a:xfrm>
                <a:off x="561214" y="106623"/>
                <a:ext cx="276225" cy="393460"/>
                <a:chOff x="561214" y="97099"/>
                <a:chExt cx="276225" cy="393460"/>
              </a:xfrm>
            </p:grpSpPr>
            <p:sp>
              <p:nvSpPr>
                <p:cNvPr id="968" name="Google Shape;96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70" name="Google Shape;97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71" name="Google Shape;971;p13"/>
            <p:cNvGrpSpPr/>
            <p:nvPr/>
          </p:nvGrpSpPr>
          <p:grpSpPr>
            <a:xfrm>
              <a:off x="3109577" y="129668"/>
              <a:ext cx="316366" cy="399519"/>
              <a:chOff x="526850" y="106624"/>
              <a:chExt cx="310589" cy="393460"/>
            </a:xfrm>
          </p:grpSpPr>
          <p:grpSp>
            <p:nvGrpSpPr>
              <p:cNvPr id="972" name="Google Shape;972;p13"/>
              <p:cNvGrpSpPr/>
              <p:nvPr/>
            </p:nvGrpSpPr>
            <p:grpSpPr>
              <a:xfrm>
                <a:off x="561214" y="106623"/>
                <a:ext cx="276225" cy="393460"/>
                <a:chOff x="561214" y="97099"/>
                <a:chExt cx="276225" cy="393460"/>
              </a:xfrm>
            </p:grpSpPr>
            <p:sp>
              <p:nvSpPr>
                <p:cNvPr id="973" name="Google Shape;97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4" name="Google Shape;97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75" name="Google Shape;97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76" name="Google Shape;976;p13"/>
            <p:cNvGrpSpPr/>
            <p:nvPr/>
          </p:nvGrpSpPr>
          <p:grpSpPr>
            <a:xfrm>
              <a:off x="3552499" y="129668"/>
              <a:ext cx="316366" cy="399519"/>
              <a:chOff x="526850" y="106624"/>
              <a:chExt cx="310589" cy="393460"/>
            </a:xfrm>
          </p:grpSpPr>
          <p:grpSp>
            <p:nvGrpSpPr>
              <p:cNvPr id="977" name="Google Shape;977;p13"/>
              <p:cNvGrpSpPr/>
              <p:nvPr/>
            </p:nvGrpSpPr>
            <p:grpSpPr>
              <a:xfrm>
                <a:off x="561214" y="106623"/>
                <a:ext cx="276225" cy="393460"/>
                <a:chOff x="561214" y="97099"/>
                <a:chExt cx="276225" cy="393460"/>
              </a:xfrm>
            </p:grpSpPr>
            <p:sp>
              <p:nvSpPr>
                <p:cNvPr id="978" name="Google Shape;97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9" name="Google Shape;97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80" name="Google Shape;98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81" name="Google Shape;981;p13"/>
            <p:cNvGrpSpPr/>
            <p:nvPr/>
          </p:nvGrpSpPr>
          <p:grpSpPr>
            <a:xfrm>
              <a:off x="3995422" y="129668"/>
              <a:ext cx="316366" cy="399519"/>
              <a:chOff x="526850" y="106624"/>
              <a:chExt cx="310589" cy="393460"/>
            </a:xfrm>
          </p:grpSpPr>
          <p:grpSp>
            <p:nvGrpSpPr>
              <p:cNvPr id="982" name="Google Shape;982;p13"/>
              <p:cNvGrpSpPr/>
              <p:nvPr/>
            </p:nvGrpSpPr>
            <p:grpSpPr>
              <a:xfrm>
                <a:off x="561214" y="106623"/>
                <a:ext cx="276225" cy="393460"/>
                <a:chOff x="561214" y="97099"/>
                <a:chExt cx="276225" cy="393460"/>
              </a:xfrm>
            </p:grpSpPr>
            <p:sp>
              <p:nvSpPr>
                <p:cNvPr id="983" name="Google Shape;98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4" name="Google Shape;98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85" name="Google Shape;98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86" name="Google Shape;986;p13"/>
            <p:cNvGrpSpPr/>
            <p:nvPr/>
          </p:nvGrpSpPr>
          <p:grpSpPr>
            <a:xfrm>
              <a:off x="4438344" y="129668"/>
              <a:ext cx="316366" cy="399519"/>
              <a:chOff x="526850" y="106624"/>
              <a:chExt cx="310589" cy="393460"/>
            </a:xfrm>
          </p:grpSpPr>
          <p:grpSp>
            <p:nvGrpSpPr>
              <p:cNvPr id="987" name="Google Shape;987;p13"/>
              <p:cNvGrpSpPr/>
              <p:nvPr/>
            </p:nvGrpSpPr>
            <p:grpSpPr>
              <a:xfrm>
                <a:off x="561214" y="106623"/>
                <a:ext cx="276225" cy="393460"/>
                <a:chOff x="561214" y="97099"/>
                <a:chExt cx="276225" cy="393460"/>
              </a:xfrm>
            </p:grpSpPr>
            <p:sp>
              <p:nvSpPr>
                <p:cNvPr id="988" name="Google Shape;98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9" name="Google Shape;98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90" name="Google Shape;99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91" name="Google Shape;991;p13"/>
            <p:cNvGrpSpPr/>
            <p:nvPr/>
          </p:nvGrpSpPr>
          <p:grpSpPr>
            <a:xfrm>
              <a:off x="4881266" y="129668"/>
              <a:ext cx="316366" cy="399519"/>
              <a:chOff x="526850" y="106624"/>
              <a:chExt cx="310589" cy="393460"/>
            </a:xfrm>
          </p:grpSpPr>
          <p:grpSp>
            <p:nvGrpSpPr>
              <p:cNvPr id="992" name="Google Shape;992;p13"/>
              <p:cNvGrpSpPr/>
              <p:nvPr/>
            </p:nvGrpSpPr>
            <p:grpSpPr>
              <a:xfrm>
                <a:off x="561214" y="106623"/>
                <a:ext cx="276225" cy="393460"/>
                <a:chOff x="561214" y="97099"/>
                <a:chExt cx="276225" cy="393460"/>
              </a:xfrm>
            </p:grpSpPr>
            <p:sp>
              <p:nvSpPr>
                <p:cNvPr id="993" name="Google Shape;99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4" name="Google Shape;99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95" name="Google Shape;99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996" name="Google Shape;996;p13"/>
            <p:cNvGrpSpPr/>
            <p:nvPr/>
          </p:nvGrpSpPr>
          <p:grpSpPr>
            <a:xfrm>
              <a:off x="5324188" y="129668"/>
              <a:ext cx="316366" cy="399519"/>
              <a:chOff x="526850" y="106624"/>
              <a:chExt cx="310589" cy="393460"/>
            </a:xfrm>
          </p:grpSpPr>
          <p:grpSp>
            <p:nvGrpSpPr>
              <p:cNvPr id="997" name="Google Shape;997;p13"/>
              <p:cNvGrpSpPr/>
              <p:nvPr/>
            </p:nvGrpSpPr>
            <p:grpSpPr>
              <a:xfrm>
                <a:off x="561214" y="106623"/>
                <a:ext cx="276225" cy="393460"/>
                <a:chOff x="561214" y="97099"/>
                <a:chExt cx="276225" cy="393460"/>
              </a:xfrm>
            </p:grpSpPr>
            <p:sp>
              <p:nvSpPr>
                <p:cNvPr id="998" name="Google Shape;99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9" name="Google Shape;99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00" name="Google Shape;100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01" name="Google Shape;1001;p13"/>
            <p:cNvGrpSpPr/>
            <p:nvPr/>
          </p:nvGrpSpPr>
          <p:grpSpPr>
            <a:xfrm>
              <a:off x="5767111" y="129668"/>
              <a:ext cx="316366" cy="399519"/>
              <a:chOff x="526850" y="106624"/>
              <a:chExt cx="310589" cy="393460"/>
            </a:xfrm>
          </p:grpSpPr>
          <p:grpSp>
            <p:nvGrpSpPr>
              <p:cNvPr id="1002" name="Google Shape;1002;p13"/>
              <p:cNvGrpSpPr/>
              <p:nvPr/>
            </p:nvGrpSpPr>
            <p:grpSpPr>
              <a:xfrm>
                <a:off x="561214" y="106623"/>
                <a:ext cx="276225" cy="393460"/>
                <a:chOff x="561214" y="97099"/>
                <a:chExt cx="276225" cy="393460"/>
              </a:xfrm>
            </p:grpSpPr>
            <p:sp>
              <p:nvSpPr>
                <p:cNvPr id="1003" name="Google Shape;100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4" name="Google Shape;100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05" name="Google Shape;100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06" name="Google Shape;1006;p13"/>
            <p:cNvGrpSpPr/>
            <p:nvPr/>
          </p:nvGrpSpPr>
          <p:grpSpPr>
            <a:xfrm>
              <a:off x="6210033" y="129668"/>
              <a:ext cx="316366" cy="399519"/>
              <a:chOff x="526850" y="106624"/>
              <a:chExt cx="310589" cy="393460"/>
            </a:xfrm>
          </p:grpSpPr>
          <p:grpSp>
            <p:nvGrpSpPr>
              <p:cNvPr id="1007" name="Google Shape;1007;p13"/>
              <p:cNvGrpSpPr/>
              <p:nvPr/>
            </p:nvGrpSpPr>
            <p:grpSpPr>
              <a:xfrm>
                <a:off x="561214" y="106623"/>
                <a:ext cx="276225" cy="393460"/>
                <a:chOff x="561214" y="97099"/>
                <a:chExt cx="276225" cy="393460"/>
              </a:xfrm>
            </p:grpSpPr>
            <p:sp>
              <p:nvSpPr>
                <p:cNvPr id="1008" name="Google Shape;100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9" name="Google Shape;100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10" name="Google Shape;101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11" name="Google Shape;1011;p13"/>
            <p:cNvGrpSpPr/>
            <p:nvPr/>
          </p:nvGrpSpPr>
          <p:grpSpPr>
            <a:xfrm>
              <a:off x="6652955" y="129668"/>
              <a:ext cx="316366" cy="399519"/>
              <a:chOff x="526850" y="106624"/>
              <a:chExt cx="310589" cy="393460"/>
            </a:xfrm>
          </p:grpSpPr>
          <p:grpSp>
            <p:nvGrpSpPr>
              <p:cNvPr id="1012" name="Google Shape;1012;p13"/>
              <p:cNvGrpSpPr/>
              <p:nvPr/>
            </p:nvGrpSpPr>
            <p:grpSpPr>
              <a:xfrm>
                <a:off x="561214" y="106623"/>
                <a:ext cx="276225" cy="393460"/>
                <a:chOff x="561214" y="97099"/>
                <a:chExt cx="276225" cy="393460"/>
              </a:xfrm>
            </p:grpSpPr>
            <p:sp>
              <p:nvSpPr>
                <p:cNvPr id="1013" name="Google Shape;101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4" name="Google Shape;101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15" name="Google Shape;101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16" name="Google Shape;1016;p13"/>
            <p:cNvGrpSpPr/>
            <p:nvPr/>
          </p:nvGrpSpPr>
          <p:grpSpPr>
            <a:xfrm>
              <a:off x="7095878" y="129668"/>
              <a:ext cx="316366" cy="399519"/>
              <a:chOff x="526850" y="106624"/>
              <a:chExt cx="310589" cy="393460"/>
            </a:xfrm>
          </p:grpSpPr>
          <p:grpSp>
            <p:nvGrpSpPr>
              <p:cNvPr id="1017" name="Google Shape;1017;p13"/>
              <p:cNvGrpSpPr/>
              <p:nvPr/>
            </p:nvGrpSpPr>
            <p:grpSpPr>
              <a:xfrm>
                <a:off x="561214" y="106623"/>
                <a:ext cx="276225" cy="393460"/>
                <a:chOff x="561214" y="97099"/>
                <a:chExt cx="276225" cy="393460"/>
              </a:xfrm>
            </p:grpSpPr>
            <p:sp>
              <p:nvSpPr>
                <p:cNvPr id="1018" name="Google Shape;101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9" name="Google Shape;101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20" name="Google Shape;102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21" name="Google Shape;1021;p13"/>
            <p:cNvGrpSpPr/>
            <p:nvPr/>
          </p:nvGrpSpPr>
          <p:grpSpPr>
            <a:xfrm>
              <a:off x="7538800" y="129668"/>
              <a:ext cx="316366" cy="399519"/>
              <a:chOff x="526850" y="106624"/>
              <a:chExt cx="310589" cy="393460"/>
            </a:xfrm>
          </p:grpSpPr>
          <p:grpSp>
            <p:nvGrpSpPr>
              <p:cNvPr id="1022" name="Google Shape;1022;p13"/>
              <p:cNvGrpSpPr/>
              <p:nvPr/>
            </p:nvGrpSpPr>
            <p:grpSpPr>
              <a:xfrm>
                <a:off x="561214" y="106623"/>
                <a:ext cx="276225" cy="393460"/>
                <a:chOff x="561214" y="97099"/>
                <a:chExt cx="276225" cy="393460"/>
              </a:xfrm>
            </p:grpSpPr>
            <p:sp>
              <p:nvSpPr>
                <p:cNvPr id="1023" name="Google Shape;1023;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4" name="Google Shape;1024;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25" name="Google Shape;1025;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026" name="Google Shape;1026;p13"/>
            <p:cNvGrpSpPr/>
            <p:nvPr/>
          </p:nvGrpSpPr>
          <p:grpSpPr>
            <a:xfrm>
              <a:off x="7981722" y="129668"/>
              <a:ext cx="316366" cy="399519"/>
              <a:chOff x="526850" y="106624"/>
              <a:chExt cx="310589" cy="393460"/>
            </a:xfrm>
          </p:grpSpPr>
          <p:grpSp>
            <p:nvGrpSpPr>
              <p:cNvPr id="1027" name="Google Shape;1027;p13"/>
              <p:cNvGrpSpPr/>
              <p:nvPr/>
            </p:nvGrpSpPr>
            <p:grpSpPr>
              <a:xfrm>
                <a:off x="561214" y="106623"/>
                <a:ext cx="276225" cy="393460"/>
                <a:chOff x="561214" y="97099"/>
                <a:chExt cx="276225" cy="393460"/>
              </a:xfrm>
            </p:grpSpPr>
            <p:sp>
              <p:nvSpPr>
                <p:cNvPr id="1028" name="Google Shape;1028;p13"/>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9" name="Google Shape;1029;p13"/>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30" name="Google Shape;1030;p13"/>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1031" name="Google Shape;1031;p13"/>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1032" name="Google Shape;1032;p13"/>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033" name="Google Shape;1033;p13"/>
          <p:cNvSpPr txBox="1">
            <a:spLocks noGrp="1"/>
          </p:cNvSpPr>
          <p:nvPr>
            <p:ph type="subTitle" idx="1"/>
          </p:nvPr>
        </p:nvSpPr>
        <p:spPr>
          <a:xfrm>
            <a:off x="2112275" y="1739506"/>
            <a:ext cx="2342700" cy="47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34" name="Google Shape;1034;p13"/>
          <p:cNvSpPr txBox="1">
            <a:spLocks noGrp="1"/>
          </p:cNvSpPr>
          <p:nvPr>
            <p:ph type="title" idx="2" hasCustomPrompt="1"/>
          </p:nvPr>
        </p:nvSpPr>
        <p:spPr>
          <a:xfrm>
            <a:off x="1274250" y="1650256"/>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035" name="Google Shape;1035;p13"/>
          <p:cNvSpPr txBox="1">
            <a:spLocks noGrp="1"/>
          </p:cNvSpPr>
          <p:nvPr>
            <p:ph type="subTitle" idx="3"/>
          </p:nvPr>
        </p:nvSpPr>
        <p:spPr>
          <a:xfrm>
            <a:off x="2112275" y="2720763"/>
            <a:ext cx="2342700" cy="47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36" name="Google Shape;1036;p13"/>
          <p:cNvSpPr txBox="1">
            <a:spLocks noGrp="1"/>
          </p:cNvSpPr>
          <p:nvPr>
            <p:ph type="title" idx="4" hasCustomPrompt="1"/>
          </p:nvPr>
        </p:nvSpPr>
        <p:spPr>
          <a:xfrm>
            <a:off x="1274250" y="2631513"/>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037" name="Google Shape;1037;p13"/>
          <p:cNvSpPr txBox="1">
            <a:spLocks noGrp="1"/>
          </p:cNvSpPr>
          <p:nvPr>
            <p:ph type="subTitle" idx="5"/>
          </p:nvPr>
        </p:nvSpPr>
        <p:spPr>
          <a:xfrm>
            <a:off x="6021925" y="1739506"/>
            <a:ext cx="2342700" cy="47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38" name="Google Shape;1038;p13"/>
          <p:cNvSpPr txBox="1">
            <a:spLocks noGrp="1"/>
          </p:cNvSpPr>
          <p:nvPr>
            <p:ph type="title" idx="6" hasCustomPrompt="1"/>
          </p:nvPr>
        </p:nvSpPr>
        <p:spPr>
          <a:xfrm>
            <a:off x="5183850" y="1650256"/>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039" name="Google Shape;1039;p13"/>
          <p:cNvSpPr txBox="1">
            <a:spLocks noGrp="1"/>
          </p:cNvSpPr>
          <p:nvPr>
            <p:ph type="subTitle" idx="7"/>
          </p:nvPr>
        </p:nvSpPr>
        <p:spPr>
          <a:xfrm>
            <a:off x="6021925" y="2720763"/>
            <a:ext cx="2342700" cy="47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40" name="Google Shape;1040;p13"/>
          <p:cNvSpPr txBox="1">
            <a:spLocks noGrp="1"/>
          </p:cNvSpPr>
          <p:nvPr>
            <p:ph type="title" idx="8" hasCustomPrompt="1"/>
          </p:nvPr>
        </p:nvSpPr>
        <p:spPr>
          <a:xfrm>
            <a:off x="5183850" y="2631513"/>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041" name="Google Shape;1041;p13"/>
          <p:cNvSpPr txBox="1">
            <a:spLocks noGrp="1"/>
          </p:cNvSpPr>
          <p:nvPr>
            <p:ph type="subTitle" idx="9"/>
          </p:nvPr>
        </p:nvSpPr>
        <p:spPr>
          <a:xfrm>
            <a:off x="2112275" y="3695119"/>
            <a:ext cx="2342700" cy="489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42" name="Google Shape;1042;p13"/>
          <p:cNvSpPr txBox="1">
            <a:spLocks noGrp="1"/>
          </p:cNvSpPr>
          <p:nvPr>
            <p:ph type="title" idx="13" hasCustomPrompt="1"/>
          </p:nvPr>
        </p:nvSpPr>
        <p:spPr>
          <a:xfrm>
            <a:off x="1274250" y="3612769"/>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043" name="Google Shape;1043;p13"/>
          <p:cNvSpPr txBox="1">
            <a:spLocks noGrp="1"/>
          </p:cNvSpPr>
          <p:nvPr>
            <p:ph type="subTitle" idx="14"/>
          </p:nvPr>
        </p:nvSpPr>
        <p:spPr>
          <a:xfrm>
            <a:off x="6021925" y="3695119"/>
            <a:ext cx="2342700" cy="489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rtl="0">
              <a:lnSpc>
                <a:spcPct val="9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1044" name="Google Shape;1044;p13"/>
          <p:cNvSpPr txBox="1">
            <a:spLocks noGrp="1"/>
          </p:cNvSpPr>
          <p:nvPr>
            <p:ph type="title" idx="15" hasCustomPrompt="1"/>
          </p:nvPr>
        </p:nvSpPr>
        <p:spPr>
          <a:xfrm>
            <a:off x="5183850" y="3612769"/>
            <a:ext cx="785700" cy="654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600"/>
              <a:buNone/>
              <a:defRPr sz="25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2_1_2">
    <p:spTree>
      <p:nvGrpSpPr>
        <p:cNvPr id="1" name="Shape 1249"/>
        <p:cNvGrpSpPr/>
        <p:nvPr/>
      </p:nvGrpSpPr>
      <p:grpSpPr>
        <a:xfrm>
          <a:off x="0" y="0"/>
          <a:ext cx="0" cy="0"/>
          <a:chOff x="0" y="0"/>
          <a:chExt cx="0" cy="0"/>
        </a:xfrm>
      </p:grpSpPr>
      <p:grpSp>
        <p:nvGrpSpPr>
          <p:cNvPr id="1250" name="Google Shape;1250;p16"/>
          <p:cNvGrpSpPr/>
          <p:nvPr/>
        </p:nvGrpSpPr>
        <p:grpSpPr>
          <a:xfrm>
            <a:off x="371270" y="256565"/>
            <a:ext cx="8401460" cy="4629943"/>
            <a:chOff x="140982" y="129668"/>
            <a:chExt cx="8862300" cy="4883907"/>
          </a:xfrm>
        </p:grpSpPr>
        <p:sp>
          <p:nvSpPr>
            <p:cNvPr id="1251" name="Google Shape;1251;p16"/>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1252" name="Google Shape;1252;p16"/>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1253" name="Google Shape;1253;p16"/>
            <p:cNvGrpSpPr/>
            <p:nvPr/>
          </p:nvGrpSpPr>
          <p:grpSpPr>
            <a:xfrm>
              <a:off x="452043" y="129668"/>
              <a:ext cx="316366" cy="399519"/>
              <a:chOff x="526850" y="106624"/>
              <a:chExt cx="310589" cy="393460"/>
            </a:xfrm>
          </p:grpSpPr>
          <p:grpSp>
            <p:nvGrpSpPr>
              <p:cNvPr id="1254" name="Google Shape;1254;p16"/>
              <p:cNvGrpSpPr/>
              <p:nvPr/>
            </p:nvGrpSpPr>
            <p:grpSpPr>
              <a:xfrm>
                <a:off x="561214" y="106623"/>
                <a:ext cx="276225" cy="393460"/>
                <a:chOff x="561214" y="97099"/>
                <a:chExt cx="276225" cy="393460"/>
              </a:xfrm>
            </p:grpSpPr>
            <p:sp>
              <p:nvSpPr>
                <p:cNvPr id="1255" name="Google Shape;125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6" name="Google Shape;125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57" name="Google Shape;125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58" name="Google Shape;1258;p16"/>
            <p:cNvGrpSpPr/>
            <p:nvPr/>
          </p:nvGrpSpPr>
          <p:grpSpPr>
            <a:xfrm>
              <a:off x="8424618" y="129668"/>
              <a:ext cx="316366" cy="399519"/>
              <a:chOff x="526850" y="106624"/>
              <a:chExt cx="310589" cy="393460"/>
            </a:xfrm>
          </p:grpSpPr>
          <p:grpSp>
            <p:nvGrpSpPr>
              <p:cNvPr id="1259" name="Google Shape;1259;p16"/>
              <p:cNvGrpSpPr/>
              <p:nvPr/>
            </p:nvGrpSpPr>
            <p:grpSpPr>
              <a:xfrm>
                <a:off x="561214" y="106623"/>
                <a:ext cx="276225" cy="393460"/>
                <a:chOff x="561214" y="97099"/>
                <a:chExt cx="276225" cy="393460"/>
              </a:xfrm>
            </p:grpSpPr>
            <p:sp>
              <p:nvSpPr>
                <p:cNvPr id="1260" name="Google Shape;126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1" name="Google Shape;126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62" name="Google Shape;126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63" name="Google Shape;1263;p16"/>
            <p:cNvGrpSpPr/>
            <p:nvPr/>
          </p:nvGrpSpPr>
          <p:grpSpPr>
            <a:xfrm>
              <a:off x="894965" y="129668"/>
              <a:ext cx="316366" cy="399519"/>
              <a:chOff x="526850" y="106624"/>
              <a:chExt cx="310589" cy="393460"/>
            </a:xfrm>
          </p:grpSpPr>
          <p:grpSp>
            <p:nvGrpSpPr>
              <p:cNvPr id="1264" name="Google Shape;1264;p16"/>
              <p:cNvGrpSpPr/>
              <p:nvPr/>
            </p:nvGrpSpPr>
            <p:grpSpPr>
              <a:xfrm>
                <a:off x="561214" y="106623"/>
                <a:ext cx="276225" cy="393460"/>
                <a:chOff x="561214" y="97099"/>
                <a:chExt cx="276225" cy="393460"/>
              </a:xfrm>
            </p:grpSpPr>
            <p:sp>
              <p:nvSpPr>
                <p:cNvPr id="1265" name="Google Shape;126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6" name="Google Shape;126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67" name="Google Shape;126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68" name="Google Shape;1268;p16"/>
            <p:cNvGrpSpPr/>
            <p:nvPr/>
          </p:nvGrpSpPr>
          <p:grpSpPr>
            <a:xfrm>
              <a:off x="1337888" y="129668"/>
              <a:ext cx="316366" cy="399519"/>
              <a:chOff x="526850" y="106624"/>
              <a:chExt cx="310589" cy="393460"/>
            </a:xfrm>
          </p:grpSpPr>
          <p:grpSp>
            <p:nvGrpSpPr>
              <p:cNvPr id="1269" name="Google Shape;1269;p16"/>
              <p:cNvGrpSpPr/>
              <p:nvPr/>
            </p:nvGrpSpPr>
            <p:grpSpPr>
              <a:xfrm>
                <a:off x="561214" y="106623"/>
                <a:ext cx="276225" cy="393460"/>
                <a:chOff x="561214" y="97099"/>
                <a:chExt cx="276225" cy="393460"/>
              </a:xfrm>
            </p:grpSpPr>
            <p:sp>
              <p:nvSpPr>
                <p:cNvPr id="1270" name="Google Shape;127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1" name="Google Shape;127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72" name="Google Shape;127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73" name="Google Shape;1273;p16"/>
            <p:cNvGrpSpPr/>
            <p:nvPr/>
          </p:nvGrpSpPr>
          <p:grpSpPr>
            <a:xfrm>
              <a:off x="1780810" y="129668"/>
              <a:ext cx="316366" cy="399519"/>
              <a:chOff x="526850" y="106624"/>
              <a:chExt cx="310589" cy="393460"/>
            </a:xfrm>
          </p:grpSpPr>
          <p:grpSp>
            <p:nvGrpSpPr>
              <p:cNvPr id="1274" name="Google Shape;1274;p16"/>
              <p:cNvGrpSpPr/>
              <p:nvPr/>
            </p:nvGrpSpPr>
            <p:grpSpPr>
              <a:xfrm>
                <a:off x="561214" y="106623"/>
                <a:ext cx="276225" cy="393460"/>
                <a:chOff x="561214" y="97099"/>
                <a:chExt cx="276225" cy="393460"/>
              </a:xfrm>
            </p:grpSpPr>
            <p:sp>
              <p:nvSpPr>
                <p:cNvPr id="1275" name="Google Shape;127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6" name="Google Shape;127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77" name="Google Shape;127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78" name="Google Shape;1278;p16"/>
            <p:cNvGrpSpPr/>
            <p:nvPr/>
          </p:nvGrpSpPr>
          <p:grpSpPr>
            <a:xfrm>
              <a:off x="2223732" y="129668"/>
              <a:ext cx="316366" cy="399519"/>
              <a:chOff x="526850" y="106624"/>
              <a:chExt cx="310589" cy="393460"/>
            </a:xfrm>
          </p:grpSpPr>
          <p:grpSp>
            <p:nvGrpSpPr>
              <p:cNvPr id="1279" name="Google Shape;1279;p16"/>
              <p:cNvGrpSpPr/>
              <p:nvPr/>
            </p:nvGrpSpPr>
            <p:grpSpPr>
              <a:xfrm>
                <a:off x="561214" y="106623"/>
                <a:ext cx="276225" cy="393460"/>
                <a:chOff x="561214" y="97099"/>
                <a:chExt cx="276225" cy="393460"/>
              </a:xfrm>
            </p:grpSpPr>
            <p:sp>
              <p:nvSpPr>
                <p:cNvPr id="1280" name="Google Shape;128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1" name="Google Shape;128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82" name="Google Shape;128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83" name="Google Shape;1283;p16"/>
            <p:cNvGrpSpPr/>
            <p:nvPr/>
          </p:nvGrpSpPr>
          <p:grpSpPr>
            <a:xfrm>
              <a:off x="2666655" y="129668"/>
              <a:ext cx="316366" cy="399519"/>
              <a:chOff x="526850" y="106624"/>
              <a:chExt cx="310589" cy="393460"/>
            </a:xfrm>
          </p:grpSpPr>
          <p:grpSp>
            <p:nvGrpSpPr>
              <p:cNvPr id="1284" name="Google Shape;1284;p16"/>
              <p:cNvGrpSpPr/>
              <p:nvPr/>
            </p:nvGrpSpPr>
            <p:grpSpPr>
              <a:xfrm>
                <a:off x="561214" y="106623"/>
                <a:ext cx="276225" cy="393460"/>
                <a:chOff x="561214" y="97099"/>
                <a:chExt cx="276225" cy="393460"/>
              </a:xfrm>
            </p:grpSpPr>
            <p:sp>
              <p:nvSpPr>
                <p:cNvPr id="1285" name="Google Shape;128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6" name="Google Shape;128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87" name="Google Shape;128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88" name="Google Shape;1288;p16"/>
            <p:cNvGrpSpPr/>
            <p:nvPr/>
          </p:nvGrpSpPr>
          <p:grpSpPr>
            <a:xfrm>
              <a:off x="3109577" y="129668"/>
              <a:ext cx="316366" cy="399519"/>
              <a:chOff x="526850" y="106624"/>
              <a:chExt cx="310589" cy="393460"/>
            </a:xfrm>
          </p:grpSpPr>
          <p:grpSp>
            <p:nvGrpSpPr>
              <p:cNvPr id="1289" name="Google Shape;1289;p16"/>
              <p:cNvGrpSpPr/>
              <p:nvPr/>
            </p:nvGrpSpPr>
            <p:grpSpPr>
              <a:xfrm>
                <a:off x="561214" y="106623"/>
                <a:ext cx="276225" cy="393460"/>
                <a:chOff x="561214" y="97099"/>
                <a:chExt cx="276225" cy="393460"/>
              </a:xfrm>
            </p:grpSpPr>
            <p:sp>
              <p:nvSpPr>
                <p:cNvPr id="1290" name="Google Shape;129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1" name="Google Shape;129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92" name="Google Shape;129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93" name="Google Shape;1293;p16"/>
            <p:cNvGrpSpPr/>
            <p:nvPr/>
          </p:nvGrpSpPr>
          <p:grpSpPr>
            <a:xfrm>
              <a:off x="3552499" y="129668"/>
              <a:ext cx="316366" cy="399519"/>
              <a:chOff x="526850" y="106624"/>
              <a:chExt cx="310589" cy="393460"/>
            </a:xfrm>
          </p:grpSpPr>
          <p:grpSp>
            <p:nvGrpSpPr>
              <p:cNvPr id="1294" name="Google Shape;1294;p16"/>
              <p:cNvGrpSpPr/>
              <p:nvPr/>
            </p:nvGrpSpPr>
            <p:grpSpPr>
              <a:xfrm>
                <a:off x="561214" y="106623"/>
                <a:ext cx="276225" cy="393460"/>
                <a:chOff x="561214" y="97099"/>
                <a:chExt cx="276225" cy="393460"/>
              </a:xfrm>
            </p:grpSpPr>
            <p:sp>
              <p:nvSpPr>
                <p:cNvPr id="1295" name="Google Shape;129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6" name="Google Shape;129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97" name="Google Shape;129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298" name="Google Shape;1298;p16"/>
            <p:cNvGrpSpPr/>
            <p:nvPr/>
          </p:nvGrpSpPr>
          <p:grpSpPr>
            <a:xfrm>
              <a:off x="3995422" y="129668"/>
              <a:ext cx="316366" cy="399519"/>
              <a:chOff x="526850" y="106624"/>
              <a:chExt cx="310589" cy="393460"/>
            </a:xfrm>
          </p:grpSpPr>
          <p:grpSp>
            <p:nvGrpSpPr>
              <p:cNvPr id="1299" name="Google Shape;1299;p16"/>
              <p:cNvGrpSpPr/>
              <p:nvPr/>
            </p:nvGrpSpPr>
            <p:grpSpPr>
              <a:xfrm>
                <a:off x="561214" y="106623"/>
                <a:ext cx="276225" cy="393460"/>
                <a:chOff x="561214" y="97099"/>
                <a:chExt cx="276225" cy="393460"/>
              </a:xfrm>
            </p:grpSpPr>
            <p:sp>
              <p:nvSpPr>
                <p:cNvPr id="1300" name="Google Shape;130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1" name="Google Shape;130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02" name="Google Shape;130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03" name="Google Shape;1303;p16"/>
            <p:cNvGrpSpPr/>
            <p:nvPr/>
          </p:nvGrpSpPr>
          <p:grpSpPr>
            <a:xfrm>
              <a:off x="4438344" y="129668"/>
              <a:ext cx="316366" cy="399519"/>
              <a:chOff x="526850" y="106624"/>
              <a:chExt cx="310589" cy="393460"/>
            </a:xfrm>
          </p:grpSpPr>
          <p:grpSp>
            <p:nvGrpSpPr>
              <p:cNvPr id="1304" name="Google Shape;1304;p16"/>
              <p:cNvGrpSpPr/>
              <p:nvPr/>
            </p:nvGrpSpPr>
            <p:grpSpPr>
              <a:xfrm>
                <a:off x="561214" y="106623"/>
                <a:ext cx="276225" cy="393460"/>
                <a:chOff x="561214" y="97099"/>
                <a:chExt cx="276225" cy="393460"/>
              </a:xfrm>
            </p:grpSpPr>
            <p:sp>
              <p:nvSpPr>
                <p:cNvPr id="1305" name="Google Shape;130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6" name="Google Shape;130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07" name="Google Shape;130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08" name="Google Shape;1308;p16"/>
            <p:cNvGrpSpPr/>
            <p:nvPr/>
          </p:nvGrpSpPr>
          <p:grpSpPr>
            <a:xfrm>
              <a:off x="4881266" y="129668"/>
              <a:ext cx="316366" cy="399519"/>
              <a:chOff x="526850" y="106624"/>
              <a:chExt cx="310589" cy="393460"/>
            </a:xfrm>
          </p:grpSpPr>
          <p:grpSp>
            <p:nvGrpSpPr>
              <p:cNvPr id="1309" name="Google Shape;1309;p16"/>
              <p:cNvGrpSpPr/>
              <p:nvPr/>
            </p:nvGrpSpPr>
            <p:grpSpPr>
              <a:xfrm>
                <a:off x="561214" y="106623"/>
                <a:ext cx="276225" cy="393460"/>
                <a:chOff x="561214" y="97099"/>
                <a:chExt cx="276225" cy="393460"/>
              </a:xfrm>
            </p:grpSpPr>
            <p:sp>
              <p:nvSpPr>
                <p:cNvPr id="1310" name="Google Shape;131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1" name="Google Shape;131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12" name="Google Shape;131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13" name="Google Shape;1313;p16"/>
            <p:cNvGrpSpPr/>
            <p:nvPr/>
          </p:nvGrpSpPr>
          <p:grpSpPr>
            <a:xfrm>
              <a:off x="5324188" y="129668"/>
              <a:ext cx="316366" cy="399519"/>
              <a:chOff x="526850" y="106624"/>
              <a:chExt cx="310589" cy="393460"/>
            </a:xfrm>
          </p:grpSpPr>
          <p:grpSp>
            <p:nvGrpSpPr>
              <p:cNvPr id="1314" name="Google Shape;1314;p16"/>
              <p:cNvGrpSpPr/>
              <p:nvPr/>
            </p:nvGrpSpPr>
            <p:grpSpPr>
              <a:xfrm>
                <a:off x="561214" y="106623"/>
                <a:ext cx="276225" cy="393460"/>
                <a:chOff x="561214" y="97099"/>
                <a:chExt cx="276225" cy="393460"/>
              </a:xfrm>
            </p:grpSpPr>
            <p:sp>
              <p:nvSpPr>
                <p:cNvPr id="1315" name="Google Shape;131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6" name="Google Shape;131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17" name="Google Shape;131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18" name="Google Shape;1318;p16"/>
            <p:cNvGrpSpPr/>
            <p:nvPr/>
          </p:nvGrpSpPr>
          <p:grpSpPr>
            <a:xfrm>
              <a:off x="5767111" y="129668"/>
              <a:ext cx="316366" cy="399519"/>
              <a:chOff x="526850" y="106624"/>
              <a:chExt cx="310589" cy="393460"/>
            </a:xfrm>
          </p:grpSpPr>
          <p:grpSp>
            <p:nvGrpSpPr>
              <p:cNvPr id="1319" name="Google Shape;1319;p16"/>
              <p:cNvGrpSpPr/>
              <p:nvPr/>
            </p:nvGrpSpPr>
            <p:grpSpPr>
              <a:xfrm>
                <a:off x="561214" y="106623"/>
                <a:ext cx="276225" cy="393460"/>
                <a:chOff x="561214" y="97099"/>
                <a:chExt cx="276225" cy="393460"/>
              </a:xfrm>
            </p:grpSpPr>
            <p:sp>
              <p:nvSpPr>
                <p:cNvPr id="1320" name="Google Shape;132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1" name="Google Shape;132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22" name="Google Shape;132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23" name="Google Shape;1323;p16"/>
            <p:cNvGrpSpPr/>
            <p:nvPr/>
          </p:nvGrpSpPr>
          <p:grpSpPr>
            <a:xfrm>
              <a:off x="6210033" y="129668"/>
              <a:ext cx="316366" cy="399519"/>
              <a:chOff x="526850" y="106624"/>
              <a:chExt cx="310589" cy="393460"/>
            </a:xfrm>
          </p:grpSpPr>
          <p:grpSp>
            <p:nvGrpSpPr>
              <p:cNvPr id="1324" name="Google Shape;1324;p16"/>
              <p:cNvGrpSpPr/>
              <p:nvPr/>
            </p:nvGrpSpPr>
            <p:grpSpPr>
              <a:xfrm>
                <a:off x="561214" y="106623"/>
                <a:ext cx="276225" cy="393460"/>
                <a:chOff x="561214" y="97099"/>
                <a:chExt cx="276225" cy="393460"/>
              </a:xfrm>
            </p:grpSpPr>
            <p:sp>
              <p:nvSpPr>
                <p:cNvPr id="1325" name="Google Shape;132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6" name="Google Shape;132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27" name="Google Shape;132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28" name="Google Shape;1328;p16"/>
            <p:cNvGrpSpPr/>
            <p:nvPr/>
          </p:nvGrpSpPr>
          <p:grpSpPr>
            <a:xfrm>
              <a:off x="6652955" y="129668"/>
              <a:ext cx="316366" cy="399519"/>
              <a:chOff x="526850" y="106624"/>
              <a:chExt cx="310589" cy="393460"/>
            </a:xfrm>
          </p:grpSpPr>
          <p:grpSp>
            <p:nvGrpSpPr>
              <p:cNvPr id="1329" name="Google Shape;1329;p16"/>
              <p:cNvGrpSpPr/>
              <p:nvPr/>
            </p:nvGrpSpPr>
            <p:grpSpPr>
              <a:xfrm>
                <a:off x="561214" y="106623"/>
                <a:ext cx="276225" cy="393460"/>
                <a:chOff x="561214" y="97099"/>
                <a:chExt cx="276225" cy="393460"/>
              </a:xfrm>
            </p:grpSpPr>
            <p:sp>
              <p:nvSpPr>
                <p:cNvPr id="1330" name="Google Shape;133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1" name="Google Shape;133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32" name="Google Shape;133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33" name="Google Shape;1333;p16"/>
            <p:cNvGrpSpPr/>
            <p:nvPr/>
          </p:nvGrpSpPr>
          <p:grpSpPr>
            <a:xfrm>
              <a:off x="7095878" y="129668"/>
              <a:ext cx="316366" cy="399519"/>
              <a:chOff x="526850" y="106624"/>
              <a:chExt cx="310589" cy="393460"/>
            </a:xfrm>
          </p:grpSpPr>
          <p:grpSp>
            <p:nvGrpSpPr>
              <p:cNvPr id="1334" name="Google Shape;1334;p16"/>
              <p:cNvGrpSpPr/>
              <p:nvPr/>
            </p:nvGrpSpPr>
            <p:grpSpPr>
              <a:xfrm>
                <a:off x="561214" y="106623"/>
                <a:ext cx="276225" cy="393460"/>
                <a:chOff x="561214" y="97099"/>
                <a:chExt cx="276225" cy="393460"/>
              </a:xfrm>
            </p:grpSpPr>
            <p:sp>
              <p:nvSpPr>
                <p:cNvPr id="1335" name="Google Shape;133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6" name="Google Shape;133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37" name="Google Shape;133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38" name="Google Shape;1338;p16"/>
            <p:cNvGrpSpPr/>
            <p:nvPr/>
          </p:nvGrpSpPr>
          <p:grpSpPr>
            <a:xfrm>
              <a:off x="7538800" y="129668"/>
              <a:ext cx="316366" cy="399519"/>
              <a:chOff x="526850" y="106624"/>
              <a:chExt cx="310589" cy="393460"/>
            </a:xfrm>
          </p:grpSpPr>
          <p:grpSp>
            <p:nvGrpSpPr>
              <p:cNvPr id="1339" name="Google Shape;1339;p16"/>
              <p:cNvGrpSpPr/>
              <p:nvPr/>
            </p:nvGrpSpPr>
            <p:grpSpPr>
              <a:xfrm>
                <a:off x="561214" y="106623"/>
                <a:ext cx="276225" cy="393460"/>
                <a:chOff x="561214" y="97099"/>
                <a:chExt cx="276225" cy="393460"/>
              </a:xfrm>
            </p:grpSpPr>
            <p:sp>
              <p:nvSpPr>
                <p:cNvPr id="1340" name="Google Shape;1340;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1" name="Google Shape;1341;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42" name="Google Shape;1342;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343" name="Google Shape;1343;p16"/>
            <p:cNvGrpSpPr/>
            <p:nvPr/>
          </p:nvGrpSpPr>
          <p:grpSpPr>
            <a:xfrm>
              <a:off x="7981722" y="129668"/>
              <a:ext cx="316366" cy="399519"/>
              <a:chOff x="526850" y="106624"/>
              <a:chExt cx="310589" cy="393460"/>
            </a:xfrm>
          </p:grpSpPr>
          <p:grpSp>
            <p:nvGrpSpPr>
              <p:cNvPr id="1344" name="Google Shape;1344;p16"/>
              <p:cNvGrpSpPr/>
              <p:nvPr/>
            </p:nvGrpSpPr>
            <p:grpSpPr>
              <a:xfrm>
                <a:off x="561214" y="106623"/>
                <a:ext cx="276225" cy="393460"/>
                <a:chOff x="561214" y="97099"/>
                <a:chExt cx="276225" cy="393460"/>
              </a:xfrm>
            </p:grpSpPr>
            <p:sp>
              <p:nvSpPr>
                <p:cNvPr id="1345" name="Google Shape;1345;p16"/>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6" name="Google Shape;1346;p16"/>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47" name="Google Shape;1347;p16"/>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1348" name="Google Shape;1348;p16"/>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1349" name="Google Shape;1349;p16"/>
          <p:cNvSpPr txBox="1">
            <a:spLocks noGrp="1"/>
          </p:cNvSpPr>
          <p:nvPr>
            <p:ph type="subTitle" idx="1"/>
          </p:nvPr>
        </p:nvSpPr>
        <p:spPr>
          <a:xfrm>
            <a:off x="4590475" y="1566400"/>
            <a:ext cx="34131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350" name="Google Shape;1350;p16"/>
          <p:cNvSpPr txBox="1">
            <a:spLocks noGrp="1"/>
          </p:cNvSpPr>
          <p:nvPr>
            <p:ph type="title" hasCustomPrompt="1"/>
          </p:nvPr>
        </p:nvSpPr>
        <p:spPr>
          <a:xfrm>
            <a:off x="4590475" y="992675"/>
            <a:ext cx="3413100" cy="72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3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351" name="Google Shape;1351;p16"/>
          <p:cNvSpPr txBox="1">
            <a:spLocks noGrp="1"/>
          </p:cNvSpPr>
          <p:nvPr>
            <p:ph type="subTitle" idx="2"/>
          </p:nvPr>
        </p:nvSpPr>
        <p:spPr>
          <a:xfrm>
            <a:off x="4590475" y="3918950"/>
            <a:ext cx="34131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352" name="Google Shape;1352;p16"/>
          <p:cNvSpPr txBox="1">
            <a:spLocks noGrp="1"/>
          </p:cNvSpPr>
          <p:nvPr>
            <p:ph type="title" idx="3" hasCustomPrompt="1"/>
          </p:nvPr>
        </p:nvSpPr>
        <p:spPr>
          <a:xfrm>
            <a:off x="4590475" y="3345225"/>
            <a:ext cx="3413100" cy="72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3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353" name="Google Shape;1353;p16"/>
          <p:cNvSpPr txBox="1">
            <a:spLocks noGrp="1"/>
          </p:cNvSpPr>
          <p:nvPr>
            <p:ph type="subTitle" idx="4"/>
          </p:nvPr>
        </p:nvSpPr>
        <p:spPr>
          <a:xfrm>
            <a:off x="4590475" y="2742675"/>
            <a:ext cx="34131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354" name="Google Shape;1354;p16"/>
          <p:cNvSpPr txBox="1">
            <a:spLocks noGrp="1"/>
          </p:cNvSpPr>
          <p:nvPr>
            <p:ph type="title" idx="5" hasCustomPrompt="1"/>
          </p:nvPr>
        </p:nvSpPr>
        <p:spPr>
          <a:xfrm>
            <a:off x="4590475" y="2168950"/>
            <a:ext cx="3413100" cy="72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3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660"/>
        <p:cNvGrpSpPr/>
        <p:nvPr/>
      </p:nvGrpSpPr>
      <p:grpSpPr>
        <a:xfrm>
          <a:off x="0" y="0"/>
          <a:ext cx="0" cy="0"/>
          <a:chOff x="0" y="0"/>
          <a:chExt cx="0" cy="0"/>
        </a:xfrm>
      </p:grpSpPr>
      <p:grpSp>
        <p:nvGrpSpPr>
          <p:cNvPr id="1661" name="Google Shape;1661;p20"/>
          <p:cNvGrpSpPr/>
          <p:nvPr/>
        </p:nvGrpSpPr>
        <p:grpSpPr>
          <a:xfrm>
            <a:off x="140982" y="129668"/>
            <a:ext cx="8862300" cy="4883907"/>
            <a:chOff x="140982" y="129668"/>
            <a:chExt cx="8862300" cy="4883907"/>
          </a:xfrm>
        </p:grpSpPr>
        <p:sp>
          <p:nvSpPr>
            <p:cNvPr id="1662" name="Google Shape;1662;p20"/>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1663" name="Google Shape;1663;p20"/>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1664" name="Google Shape;1664;p20"/>
            <p:cNvGrpSpPr/>
            <p:nvPr/>
          </p:nvGrpSpPr>
          <p:grpSpPr>
            <a:xfrm>
              <a:off x="452043" y="129668"/>
              <a:ext cx="316366" cy="399519"/>
              <a:chOff x="526850" y="106624"/>
              <a:chExt cx="310589" cy="393460"/>
            </a:xfrm>
          </p:grpSpPr>
          <p:grpSp>
            <p:nvGrpSpPr>
              <p:cNvPr id="1665" name="Google Shape;1665;p20"/>
              <p:cNvGrpSpPr/>
              <p:nvPr/>
            </p:nvGrpSpPr>
            <p:grpSpPr>
              <a:xfrm>
                <a:off x="561214" y="106623"/>
                <a:ext cx="276225" cy="393460"/>
                <a:chOff x="561214" y="97099"/>
                <a:chExt cx="276225" cy="393460"/>
              </a:xfrm>
            </p:grpSpPr>
            <p:sp>
              <p:nvSpPr>
                <p:cNvPr id="1666" name="Google Shape;166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7" name="Google Shape;166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68" name="Google Shape;166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69" name="Google Shape;1669;p20"/>
            <p:cNvGrpSpPr/>
            <p:nvPr/>
          </p:nvGrpSpPr>
          <p:grpSpPr>
            <a:xfrm>
              <a:off x="8424618" y="129668"/>
              <a:ext cx="316366" cy="399519"/>
              <a:chOff x="526850" y="106624"/>
              <a:chExt cx="310589" cy="393460"/>
            </a:xfrm>
          </p:grpSpPr>
          <p:grpSp>
            <p:nvGrpSpPr>
              <p:cNvPr id="1670" name="Google Shape;1670;p20"/>
              <p:cNvGrpSpPr/>
              <p:nvPr/>
            </p:nvGrpSpPr>
            <p:grpSpPr>
              <a:xfrm>
                <a:off x="561214" y="106623"/>
                <a:ext cx="276225" cy="393460"/>
                <a:chOff x="561214" y="97099"/>
                <a:chExt cx="276225" cy="393460"/>
              </a:xfrm>
            </p:grpSpPr>
            <p:sp>
              <p:nvSpPr>
                <p:cNvPr id="1671" name="Google Shape;167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2" name="Google Shape;167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73" name="Google Shape;167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74" name="Google Shape;1674;p20"/>
            <p:cNvGrpSpPr/>
            <p:nvPr/>
          </p:nvGrpSpPr>
          <p:grpSpPr>
            <a:xfrm>
              <a:off x="894965" y="129668"/>
              <a:ext cx="316366" cy="399519"/>
              <a:chOff x="526850" y="106624"/>
              <a:chExt cx="310589" cy="393460"/>
            </a:xfrm>
          </p:grpSpPr>
          <p:grpSp>
            <p:nvGrpSpPr>
              <p:cNvPr id="1675" name="Google Shape;1675;p20"/>
              <p:cNvGrpSpPr/>
              <p:nvPr/>
            </p:nvGrpSpPr>
            <p:grpSpPr>
              <a:xfrm>
                <a:off x="561214" y="106623"/>
                <a:ext cx="276225" cy="393460"/>
                <a:chOff x="561214" y="97099"/>
                <a:chExt cx="276225" cy="393460"/>
              </a:xfrm>
            </p:grpSpPr>
            <p:sp>
              <p:nvSpPr>
                <p:cNvPr id="1676" name="Google Shape;167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7" name="Google Shape;167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78" name="Google Shape;167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79" name="Google Shape;1679;p20"/>
            <p:cNvGrpSpPr/>
            <p:nvPr/>
          </p:nvGrpSpPr>
          <p:grpSpPr>
            <a:xfrm>
              <a:off x="1337888" y="129668"/>
              <a:ext cx="316366" cy="399519"/>
              <a:chOff x="526850" y="106624"/>
              <a:chExt cx="310589" cy="393460"/>
            </a:xfrm>
          </p:grpSpPr>
          <p:grpSp>
            <p:nvGrpSpPr>
              <p:cNvPr id="1680" name="Google Shape;1680;p20"/>
              <p:cNvGrpSpPr/>
              <p:nvPr/>
            </p:nvGrpSpPr>
            <p:grpSpPr>
              <a:xfrm>
                <a:off x="561214" y="106623"/>
                <a:ext cx="276225" cy="393460"/>
                <a:chOff x="561214" y="97099"/>
                <a:chExt cx="276225" cy="393460"/>
              </a:xfrm>
            </p:grpSpPr>
            <p:sp>
              <p:nvSpPr>
                <p:cNvPr id="1681" name="Google Shape;168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2" name="Google Shape;168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83" name="Google Shape;168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84" name="Google Shape;1684;p20"/>
            <p:cNvGrpSpPr/>
            <p:nvPr/>
          </p:nvGrpSpPr>
          <p:grpSpPr>
            <a:xfrm>
              <a:off x="1780810" y="129668"/>
              <a:ext cx="316366" cy="399519"/>
              <a:chOff x="526850" y="106624"/>
              <a:chExt cx="310589" cy="393460"/>
            </a:xfrm>
          </p:grpSpPr>
          <p:grpSp>
            <p:nvGrpSpPr>
              <p:cNvPr id="1685" name="Google Shape;1685;p20"/>
              <p:cNvGrpSpPr/>
              <p:nvPr/>
            </p:nvGrpSpPr>
            <p:grpSpPr>
              <a:xfrm>
                <a:off x="561214" y="106623"/>
                <a:ext cx="276225" cy="393460"/>
                <a:chOff x="561214" y="97099"/>
                <a:chExt cx="276225" cy="393460"/>
              </a:xfrm>
            </p:grpSpPr>
            <p:sp>
              <p:nvSpPr>
                <p:cNvPr id="1686" name="Google Shape;168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7" name="Google Shape;168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88" name="Google Shape;168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89" name="Google Shape;1689;p20"/>
            <p:cNvGrpSpPr/>
            <p:nvPr/>
          </p:nvGrpSpPr>
          <p:grpSpPr>
            <a:xfrm>
              <a:off x="2223732" y="129668"/>
              <a:ext cx="316366" cy="399519"/>
              <a:chOff x="526850" y="106624"/>
              <a:chExt cx="310589" cy="393460"/>
            </a:xfrm>
          </p:grpSpPr>
          <p:grpSp>
            <p:nvGrpSpPr>
              <p:cNvPr id="1690" name="Google Shape;1690;p20"/>
              <p:cNvGrpSpPr/>
              <p:nvPr/>
            </p:nvGrpSpPr>
            <p:grpSpPr>
              <a:xfrm>
                <a:off x="561214" y="106623"/>
                <a:ext cx="276225" cy="393460"/>
                <a:chOff x="561214" y="97099"/>
                <a:chExt cx="276225" cy="393460"/>
              </a:xfrm>
            </p:grpSpPr>
            <p:sp>
              <p:nvSpPr>
                <p:cNvPr id="1691" name="Google Shape;169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2" name="Google Shape;169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93" name="Google Shape;169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94" name="Google Shape;1694;p20"/>
            <p:cNvGrpSpPr/>
            <p:nvPr/>
          </p:nvGrpSpPr>
          <p:grpSpPr>
            <a:xfrm>
              <a:off x="2666655" y="129668"/>
              <a:ext cx="316366" cy="399519"/>
              <a:chOff x="526850" y="106624"/>
              <a:chExt cx="310589" cy="393460"/>
            </a:xfrm>
          </p:grpSpPr>
          <p:grpSp>
            <p:nvGrpSpPr>
              <p:cNvPr id="1695" name="Google Shape;1695;p20"/>
              <p:cNvGrpSpPr/>
              <p:nvPr/>
            </p:nvGrpSpPr>
            <p:grpSpPr>
              <a:xfrm>
                <a:off x="561214" y="106623"/>
                <a:ext cx="276225" cy="393460"/>
                <a:chOff x="561214" y="97099"/>
                <a:chExt cx="276225" cy="393460"/>
              </a:xfrm>
            </p:grpSpPr>
            <p:sp>
              <p:nvSpPr>
                <p:cNvPr id="1696" name="Google Shape;169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7" name="Google Shape;169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698" name="Google Shape;169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699" name="Google Shape;1699;p20"/>
            <p:cNvGrpSpPr/>
            <p:nvPr/>
          </p:nvGrpSpPr>
          <p:grpSpPr>
            <a:xfrm>
              <a:off x="3109577" y="129668"/>
              <a:ext cx="316366" cy="399519"/>
              <a:chOff x="526850" y="106624"/>
              <a:chExt cx="310589" cy="393460"/>
            </a:xfrm>
          </p:grpSpPr>
          <p:grpSp>
            <p:nvGrpSpPr>
              <p:cNvPr id="1700" name="Google Shape;1700;p20"/>
              <p:cNvGrpSpPr/>
              <p:nvPr/>
            </p:nvGrpSpPr>
            <p:grpSpPr>
              <a:xfrm>
                <a:off x="561214" y="106623"/>
                <a:ext cx="276225" cy="393460"/>
                <a:chOff x="561214" y="97099"/>
                <a:chExt cx="276225" cy="393460"/>
              </a:xfrm>
            </p:grpSpPr>
            <p:sp>
              <p:nvSpPr>
                <p:cNvPr id="1701" name="Google Shape;170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2" name="Google Shape;170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03" name="Google Shape;170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04" name="Google Shape;1704;p20"/>
            <p:cNvGrpSpPr/>
            <p:nvPr/>
          </p:nvGrpSpPr>
          <p:grpSpPr>
            <a:xfrm>
              <a:off x="3552499" y="129668"/>
              <a:ext cx="316366" cy="399519"/>
              <a:chOff x="526850" y="106624"/>
              <a:chExt cx="310589" cy="393460"/>
            </a:xfrm>
          </p:grpSpPr>
          <p:grpSp>
            <p:nvGrpSpPr>
              <p:cNvPr id="1705" name="Google Shape;1705;p20"/>
              <p:cNvGrpSpPr/>
              <p:nvPr/>
            </p:nvGrpSpPr>
            <p:grpSpPr>
              <a:xfrm>
                <a:off x="561214" y="106623"/>
                <a:ext cx="276225" cy="393460"/>
                <a:chOff x="561214" y="97099"/>
                <a:chExt cx="276225" cy="393460"/>
              </a:xfrm>
            </p:grpSpPr>
            <p:sp>
              <p:nvSpPr>
                <p:cNvPr id="1706" name="Google Shape;170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7" name="Google Shape;170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08" name="Google Shape;170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09" name="Google Shape;1709;p20"/>
            <p:cNvGrpSpPr/>
            <p:nvPr/>
          </p:nvGrpSpPr>
          <p:grpSpPr>
            <a:xfrm>
              <a:off x="3995422" y="129668"/>
              <a:ext cx="316366" cy="399519"/>
              <a:chOff x="526850" y="106624"/>
              <a:chExt cx="310589" cy="393460"/>
            </a:xfrm>
          </p:grpSpPr>
          <p:grpSp>
            <p:nvGrpSpPr>
              <p:cNvPr id="1710" name="Google Shape;1710;p20"/>
              <p:cNvGrpSpPr/>
              <p:nvPr/>
            </p:nvGrpSpPr>
            <p:grpSpPr>
              <a:xfrm>
                <a:off x="561214" y="106623"/>
                <a:ext cx="276225" cy="393460"/>
                <a:chOff x="561214" y="97099"/>
                <a:chExt cx="276225" cy="393460"/>
              </a:xfrm>
            </p:grpSpPr>
            <p:sp>
              <p:nvSpPr>
                <p:cNvPr id="1711" name="Google Shape;171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2" name="Google Shape;171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13" name="Google Shape;171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14" name="Google Shape;1714;p20"/>
            <p:cNvGrpSpPr/>
            <p:nvPr/>
          </p:nvGrpSpPr>
          <p:grpSpPr>
            <a:xfrm>
              <a:off x="4438344" y="129668"/>
              <a:ext cx="316366" cy="399519"/>
              <a:chOff x="526850" y="106624"/>
              <a:chExt cx="310589" cy="393460"/>
            </a:xfrm>
          </p:grpSpPr>
          <p:grpSp>
            <p:nvGrpSpPr>
              <p:cNvPr id="1715" name="Google Shape;1715;p20"/>
              <p:cNvGrpSpPr/>
              <p:nvPr/>
            </p:nvGrpSpPr>
            <p:grpSpPr>
              <a:xfrm>
                <a:off x="561214" y="106623"/>
                <a:ext cx="276225" cy="393460"/>
                <a:chOff x="561214" y="97099"/>
                <a:chExt cx="276225" cy="393460"/>
              </a:xfrm>
            </p:grpSpPr>
            <p:sp>
              <p:nvSpPr>
                <p:cNvPr id="1716" name="Google Shape;171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7" name="Google Shape;171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18" name="Google Shape;171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19" name="Google Shape;1719;p20"/>
            <p:cNvGrpSpPr/>
            <p:nvPr/>
          </p:nvGrpSpPr>
          <p:grpSpPr>
            <a:xfrm>
              <a:off x="4881266" y="129668"/>
              <a:ext cx="316366" cy="399519"/>
              <a:chOff x="526850" y="106624"/>
              <a:chExt cx="310589" cy="393460"/>
            </a:xfrm>
          </p:grpSpPr>
          <p:grpSp>
            <p:nvGrpSpPr>
              <p:cNvPr id="1720" name="Google Shape;1720;p20"/>
              <p:cNvGrpSpPr/>
              <p:nvPr/>
            </p:nvGrpSpPr>
            <p:grpSpPr>
              <a:xfrm>
                <a:off x="561214" y="106623"/>
                <a:ext cx="276225" cy="393460"/>
                <a:chOff x="561214" y="97099"/>
                <a:chExt cx="276225" cy="393460"/>
              </a:xfrm>
            </p:grpSpPr>
            <p:sp>
              <p:nvSpPr>
                <p:cNvPr id="1721" name="Google Shape;172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2" name="Google Shape;172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3" name="Google Shape;172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24" name="Google Shape;1724;p20"/>
            <p:cNvGrpSpPr/>
            <p:nvPr/>
          </p:nvGrpSpPr>
          <p:grpSpPr>
            <a:xfrm>
              <a:off x="5324188" y="129668"/>
              <a:ext cx="316366" cy="399519"/>
              <a:chOff x="526850" y="106624"/>
              <a:chExt cx="310589" cy="393460"/>
            </a:xfrm>
          </p:grpSpPr>
          <p:grpSp>
            <p:nvGrpSpPr>
              <p:cNvPr id="1725" name="Google Shape;1725;p20"/>
              <p:cNvGrpSpPr/>
              <p:nvPr/>
            </p:nvGrpSpPr>
            <p:grpSpPr>
              <a:xfrm>
                <a:off x="561214" y="106623"/>
                <a:ext cx="276225" cy="393460"/>
                <a:chOff x="561214" y="97099"/>
                <a:chExt cx="276225" cy="393460"/>
              </a:xfrm>
            </p:grpSpPr>
            <p:sp>
              <p:nvSpPr>
                <p:cNvPr id="1726" name="Google Shape;172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7" name="Google Shape;172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8" name="Google Shape;172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29" name="Google Shape;1729;p20"/>
            <p:cNvGrpSpPr/>
            <p:nvPr/>
          </p:nvGrpSpPr>
          <p:grpSpPr>
            <a:xfrm>
              <a:off x="5767111" y="129668"/>
              <a:ext cx="316366" cy="399519"/>
              <a:chOff x="526850" y="106624"/>
              <a:chExt cx="310589" cy="393460"/>
            </a:xfrm>
          </p:grpSpPr>
          <p:grpSp>
            <p:nvGrpSpPr>
              <p:cNvPr id="1730" name="Google Shape;1730;p20"/>
              <p:cNvGrpSpPr/>
              <p:nvPr/>
            </p:nvGrpSpPr>
            <p:grpSpPr>
              <a:xfrm>
                <a:off x="561214" y="106623"/>
                <a:ext cx="276225" cy="393460"/>
                <a:chOff x="561214" y="97099"/>
                <a:chExt cx="276225" cy="393460"/>
              </a:xfrm>
            </p:grpSpPr>
            <p:sp>
              <p:nvSpPr>
                <p:cNvPr id="1731" name="Google Shape;173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2" name="Google Shape;173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33" name="Google Shape;173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34" name="Google Shape;1734;p20"/>
            <p:cNvGrpSpPr/>
            <p:nvPr/>
          </p:nvGrpSpPr>
          <p:grpSpPr>
            <a:xfrm>
              <a:off x="6210033" y="129668"/>
              <a:ext cx="316366" cy="399519"/>
              <a:chOff x="526850" y="106624"/>
              <a:chExt cx="310589" cy="393460"/>
            </a:xfrm>
          </p:grpSpPr>
          <p:grpSp>
            <p:nvGrpSpPr>
              <p:cNvPr id="1735" name="Google Shape;1735;p20"/>
              <p:cNvGrpSpPr/>
              <p:nvPr/>
            </p:nvGrpSpPr>
            <p:grpSpPr>
              <a:xfrm>
                <a:off x="561214" y="106623"/>
                <a:ext cx="276225" cy="393460"/>
                <a:chOff x="561214" y="97099"/>
                <a:chExt cx="276225" cy="393460"/>
              </a:xfrm>
            </p:grpSpPr>
            <p:sp>
              <p:nvSpPr>
                <p:cNvPr id="1736" name="Google Shape;173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7" name="Google Shape;173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38" name="Google Shape;173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39" name="Google Shape;1739;p20"/>
            <p:cNvGrpSpPr/>
            <p:nvPr/>
          </p:nvGrpSpPr>
          <p:grpSpPr>
            <a:xfrm>
              <a:off x="6652955" y="129668"/>
              <a:ext cx="316366" cy="399519"/>
              <a:chOff x="526850" y="106624"/>
              <a:chExt cx="310589" cy="393460"/>
            </a:xfrm>
          </p:grpSpPr>
          <p:grpSp>
            <p:nvGrpSpPr>
              <p:cNvPr id="1740" name="Google Shape;1740;p20"/>
              <p:cNvGrpSpPr/>
              <p:nvPr/>
            </p:nvGrpSpPr>
            <p:grpSpPr>
              <a:xfrm>
                <a:off x="561214" y="106623"/>
                <a:ext cx="276225" cy="393460"/>
                <a:chOff x="561214" y="97099"/>
                <a:chExt cx="276225" cy="393460"/>
              </a:xfrm>
            </p:grpSpPr>
            <p:sp>
              <p:nvSpPr>
                <p:cNvPr id="1741" name="Google Shape;174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2" name="Google Shape;174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43" name="Google Shape;174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44" name="Google Shape;1744;p20"/>
            <p:cNvGrpSpPr/>
            <p:nvPr/>
          </p:nvGrpSpPr>
          <p:grpSpPr>
            <a:xfrm>
              <a:off x="7095878" y="129668"/>
              <a:ext cx="316366" cy="399519"/>
              <a:chOff x="526850" y="106624"/>
              <a:chExt cx="310589" cy="393460"/>
            </a:xfrm>
          </p:grpSpPr>
          <p:grpSp>
            <p:nvGrpSpPr>
              <p:cNvPr id="1745" name="Google Shape;1745;p20"/>
              <p:cNvGrpSpPr/>
              <p:nvPr/>
            </p:nvGrpSpPr>
            <p:grpSpPr>
              <a:xfrm>
                <a:off x="561214" y="106623"/>
                <a:ext cx="276225" cy="393460"/>
                <a:chOff x="561214" y="97099"/>
                <a:chExt cx="276225" cy="393460"/>
              </a:xfrm>
            </p:grpSpPr>
            <p:sp>
              <p:nvSpPr>
                <p:cNvPr id="1746" name="Google Shape;174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7" name="Google Shape;174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48" name="Google Shape;174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49" name="Google Shape;1749;p20"/>
            <p:cNvGrpSpPr/>
            <p:nvPr/>
          </p:nvGrpSpPr>
          <p:grpSpPr>
            <a:xfrm>
              <a:off x="7538800" y="129668"/>
              <a:ext cx="316366" cy="399519"/>
              <a:chOff x="526850" y="106624"/>
              <a:chExt cx="310589" cy="393460"/>
            </a:xfrm>
          </p:grpSpPr>
          <p:grpSp>
            <p:nvGrpSpPr>
              <p:cNvPr id="1750" name="Google Shape;1750;p20"/>
              <p:cNvGrpSpPr/>
              <p:nvPr/>
            </p:nvGrpSpPr>
            <p:grpSpPr>
              <a:xfrm>
                <a:off x="561214" y="106623"/>
                <a:ext cx="276225" cy="393460"/>
                <a:chOff x="561214" y="97099"/>
                <a:chExt cx="276225" cy="393460"/>
              </a:xfrm>
            </p:grpSpPr>
            <p:sp>
              <p:nvSpPr>
                <p:cNvPr id="1751" name="Google Shape;1751;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2" name="Google Shape;1752;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53" name="Google Shape;1753;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1754" name="Google Shape;1754;p20"/>
            <p:cNvGrpSpPr/>
            <p:nvPr/>
          </p:nvGrpSpPr>
          <p:grpSpPr>
            <a:xfrm>
              <a:off x="7981722" y="129668"/>
              <a:ext cx="316366" cy="399519"/>
              <a:chOff x="526850" y="106624"/>
              <a:chExt cx="310589" cy="393460"/>
            </a:xfrm>
          </p:grpSpPr>
          <p:grpSp>
            <p:nvGrpSpPr>
              <p:cNvPr id="1755" name="Google Shape;1755;p20"/>
              <p:cNvGrpSpPr/>
              <p:nvPr/>
            </p:nvGrpSpPr>
            <p:grpSpPr>
              <a:xfrm>
                <a:off x="561214" y="106623"/>
                <a:ext cx="276225" cy="393460"/>
                <a:chOff x="561214" y="97099"/>
                <a:chExt cx="276225" cy="393460"/>
              </a:xfrm>
            </p:grpSpPr>
            <p:sp>
              <p:nvSpPr>
                <p:cNvPr id="1756" name="Google Shape;1756;p20"/>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7" name="Google Shape;1757;p20"/>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58" name="Google Shape;1758;p20"/>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1759" name="Google Shape;1759;p20"/>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1760" name="Google Shape;1760;p20"/>
          <p:cNvSpPr txBox="1">
            <a:spLocks noGrp="1"/>
          </p:cNvSpPr>
          <p:nvPr>
            <p:ph type="title"/>
          </p:nvPr>
        </p:nvSpPr>
        <p:spPr>
          <a:xfrm>
            <a:off x="713225" y="1533400"/>
            <a:ext cx="4049400" cy="631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61" name="Google Shape;1761;p20"/>
          <p:cNvSpPr txBox="1">
            <a:spLocks noGrp="1"/>
          </p:cNvSpPr>
          <p:nvPr>
            <p:ph type="subTitle" idx="1"/>
          </p:nvPr>
        </p:nvSpPr>
        <p:spPr>
          <a:xfrm>
            <a:off x="713225" y="2225700"/>
            <a:ext cx="4049400" cy="16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sz="1400"/>
            </a:lvl2pPr>
            <a:lvl3pPr lvl="2" algn="ctr" rtl="0">
              <a:lnSpc>
                <a:spcPct val="100000"/>
              </a:lnSpc>
              <a:spcBef>
                <a:spcPts val="0"/>
              </a:spcBef>
              <a:spcAft>
                <a:spcPts val="0"/>
              </a:spcAft>
              <a:buSzPts val="1400"/>
              <a:buChar char="■"/>
              <a:defRPr sz="1400"/>
            </a:lvl3pPr>
            <a:lvl4pPr lvl="3" algn="ctr" rtl="0">
              <a:lnSpc>
                <a:spcPct val="100000"/>
              </a:lnSpc>
              <a:spcBef>
                <a:spcPts val="0"/>
              </a:spcBef>
              <a:spcAft>
                <a:spcPts val="0"/>
              </a:spcAft>
              <a:buSzPts val="1400"/>
              <a:buChar char="●"/>
              <a:defRPr sz="1400"/>
            </a:lvl4pPr>
            <a:lvl5pPr lvl="4" algn="ctr" rtl="0">
              <a:lnSpc>
                <a:spcPct val="100000"/>
              </a:lnSpc>
              <a:spcBef>
                <a:spcPts val="0"/>
              </a:spcBef>
              <a:spcAft>
                <a:spcPts val="0"/>
              </a:spcAft>
              <a:buSzPts val="1400"/>
              <a:buChar char="○"/>
              <a:defRPr sz="1400"/>
            </a:lvl5pPr>
            <a:lvl6pPr lvl="5" algn="ctr" rtl="0">
              <a:lnSpc>
                <a:spcPct val="100000"/>
              </a:lnSpc>
              <a:spcBef>
                <a:spcPts val="0"/>
              </a:spcBef>
              <a:spcAft>
                <a:spcPts val="0"/>
              </a:spcAft>
              <a:buSzPts val="1400"/>
              <a:buChar char="■"/>
              <a:defRPr sz="1400"/>
            </a:lvl6pPr>
            <a:lvl7pPr lvl="6" algn="ctr" rtl="0">
              <a:lnSpc>
                <a:spcPct val="100000"/>
              </a:lnSpc>
              <a:spcBef>
                <a:spcPts val="0"/>
              </a:spcBef>
              <a:spcAft>
                <a:spcPts val="0"/>
              </a:spcAft>
              <a:buSzPts val="1400"/>
              <a:buChar char="●"/>
              <a:defRPr sz="1400"/>
            </a:lvl7pPr>
            <a:lvl8pPr lvl="7" algn="ctr" rtl="0">
              <a:lnSpc>
                <a:spcPct val="100000"/>
              </a:lnSpc>
              <a:spcBef>
                <a:spcPts val="0"/>
              </a:spcBef>
              <a:spcAft>
                <a:spcPts val="0"/>
              </a:spcAft>
              <a:buSzPts val="1400"/>
              <a:buChar char="○"/>
              <a:defRPr sz="1400"/>
            </a:lvl8pPr>
            <a:lvl9pPr lvl="8" algn="ctr"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173"/>
        <p:cNvGrpSpPr/>
        <p:nvPr/>
      </p:nvGrpSpPr>
      <p:grpSpPr>
        <a:xfrm>
          <a:off x="0" y="0"/>
          <a:ext cx="0" cy="0"/>
          <a:chOff x="0" y="0"/>
          <a:chExt cx="0" cy="0"/>
        </a:xfrm>
      </p:grpSpPr>
      <p:grpSp>
        <p:nvGrpSpPr>
          <p:cNvPr id="2174" name="Google Shape;2174;p25"/>
          <p:cNvGrpSpPr/>
          <p:nvPr/>
        </p:nvGrpSpPr>
        <p:grpSpPr>
          <a:xfrm>
            <a:off x="140982" y="129668"/>
            <a:ext cx="8862300" cy="4883907"/>
            <a:chOff x="140982" y="129668"/>
            <a:chExt cx="8862300" cy="4883907"/>
          </a:xfrm>
        </p:grpSpPr>
        <p:sp>
          <p:nvSpPr>
            <p:cNvPr id="2175" name="Google Shape;2175;p25"/>
            <p:cNvSpPr/>
            <p:nvPr/>
          </p:nvSpPr>
          <p:spPr>
            <a:xfrm rot="10800000" flipH="1">
              <a:off x="140982" y="251675"/>
              <a:ext cx="8862300" cy="4761900"/>
            </a:xfrm>
            <a:prstGeom prst="round2SameRect">
              <a:avLst>
                <a:gd name="adj1" fmla="val 2096"/>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2176" name="Google Shape;2176;p25"/>
            <p:cNvSpPr/>
            <p:nvPr/>
          </p:nvSpPr>
          <p:spPr>
            <a:xfrm>
              <a:off x="299625" y="247725"/>
              <a:ext cx="8559000" cy="4498500"/>
            </a:xfrm>
            <a:prstGeom prst="rect">
              <a:avLst/>
            </a:prstGeom>
            <a:solidFill>
              <a:schemeClr val="dk2"/>
            </a:solidFill>
            <a:ln>
              <a:noFill/>
            </a:ln>
            <a:effectLst>
              <a:outerShdw dist="104775" dir="8400000" algn="bl" rotWithShape="0">
                <a:schemeClr val="lt2"/>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2177" name="Google Shape;2177;p25"/>
            <p:cNvGrpSpPr/>
            <p:nvPr/>
          </p:nvGrpSpPr>
          <p:grpSpPr>
            <a:xfrm>
              <a:off x="452043" y="129668"/>
              <a:ext cx="316366" cy="399519"/>
              <a:chOff x="526850" y="106624"/>
              <a:chExt cx="310589" cy="393460"/>
            </a:xfrm>
          </p:grpSpPr>
          <p:grpSp>
            <p:nvGrpSpPr>
              <p:cNvPr id="2178" name="Google Shape;2178;p25"/>
              <p:cNvGrpSpPr/>
              <p:nvPr/>
            </p:nvGrpSpPr>
            <p:grpSpPr>
              <a:xfrm>
                <a:off x="561214" y="106623"/>
                <a:ext cx="276225" cy="393460"/>
                <a:chOff x="561214" y="97099"/>
                <a:chExt cx="276225" cy="393460"/>
              </a:xfrm>
            </p:grpSpPr>
            <p:sp>
              <p:nvSpPr>
                <p:cNvPr id="2179" name="Google Shape;217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0" name="Google Shape;218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81" name="Google Shape;218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182" name="Google Shape;2182;p25"/>
            <p:cNvGrpSpPr/>
            <p:nvPr/>
          </p:nvGrpSpPr>
          <p:grpSpPr>
            <a:xfrm>
              <a:off x="8424618" y="129668"/>
              <a:ext cx="316366" cy="399519"/>
              <a:chOff x="526850" y="106624"/>
              <a:chExt cx="310589" cy="393460"/>
            </a:xfrm>
          </p:grpSpPr>
          <p:grpSp>
            <p:nvGrpSpPr>
              <p:cNvPr id="2183" name="Google Shape;2183;p25"/>
              <p:cNvGrpSpPr/>
              <p:nvPr/>
            </p:nvGrpSpPr>
            <p:grpSpPr>
              <a:xfrm>
                <a:off x="561214" y="106623"/>
                <a:ext cx="276225" cy="393460"/>
                <a:chOff x="561214" y="97099"/>
                <a:chExt cx="276225" cy="393460"/>
              </a:xfrm>
            </p:grpSpPr>
            <p:sp>
              <p:nvSpPr>
                <p:cNvPr id="2184" name="Google Shape;218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5" name="Google Shape;218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86" name="Google Shape;218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187" name="Google Shape;2187;p25"/>
            <p:cNvGrpSpPr/>
            <p:nvPr/>
          </p:nvGrpSpPr>
          <p:grpSpPr>
            <a:xfrm>
              <a:off x="894965" y="129668"/>
              <a:ext cx="316366" cy="399519"/>
              <a:chOff x="526850" y="106624"/>
              <a:chExt cx="310589" cy="393460"/>
            </a:xfrm>
          </p:grpSpPr>
          <p:grpSp>
            <p:nvGrpSpPr>
              <p:cNvPr id="2188" name="Google Shape;2188;p25"/>
              <p:cNvGrpSpPr/>
              <p:nvPr/>
            </p:nvGrpSpPr>
            <p:grpSpPr>
              <a:xfrm>
                <a:off x="561214" y="106623"/>
                <a:ext cx="276225" cy="393460"/>
                <a:chOff x="561214" y="97099"/>
                <a:chExt cx="276225" cy="393460"/>
              </a:xfrm>
            </p:grpSpPr>
            <p:sp>
              <p:nvSpPr>
                <p:cNvPr id="2189" name="Google Shape;218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0" name="Google Shape;219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91" name="Google Shape;219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192" name="Google Shape;2192;p25"/>
            <p:cNvGrpSpPr/>
            <p:nvPr/>
          </p:nvGrpSpPr>
          <p:grpSpPr>
            <a:xfrm>
              <a:off x="1337888" y="129668"/>
              <a:ext cx="316366" cy="399519"/>
              <a:chOff x="526850" y="106624"/>
              <a:chExt cx="310589" cy="393460"/>
            </a:xfrm>
          </p:grpSpPr>
          <p:grpSp>
            <p:nvGrpSpPr>
              <p:cNvPr id="2193" name="Google Shape;2193;p25"/>
              <p:cNvGrpSpPr/>
              <p:nvPr/>
            </p:nvGrpSpPr>
            <p:grpSpPr>
              <a:xfrm>
                <a:off x="561214" y="106623"/>
                <a:ext cx="276225" cy="393460"/>
                <a:chOff x="561214" y="97099"/>
                <a:chExt cx="276225" cy="393460"/>
              </a:xfrm>
            </p:grpSpPr>
            <p:sp>
              <p:nvSpPr>
                <p:cNvPr id="2194" name="Google Shape;219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5" name="Google Shape;219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96" name="Google Shape;219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197" name="Google Shape;2197;p25"/>
            <p:cNvGrpSpPr/>
            <p:nvPr/>
          </p:nvGrpSpPr>
          <p:grpSpPr>
            <a:xfrm>
              <a:off x="1780810" y="129668"/>
              <a:ext cx="316366" cy="399519"/>
              <a:chOff x="526850" y="106624"/>
              <a:chExt cx="310589" cy="393460"/>
            </a:xfrm>
          </p:grpSpPr>
          <p:grpSp>
            <p:nvGrpSpPr>
              <p:cNvPr id="2198" name="Google Shape;2198;p25"/>
              <p:cNvGrpSpPr/>
              <p:nvPr/>
            </p:nvGrpSpPr>
            <p:grpSpPr>
              <a:xfrm>
                <a:off x="561214" y="106623"/>
                <a:ext cx="276225" cy="393460"/>
                <a:chOff x="561214" y="97099"/>
                <a:chExt cx="276225" cy="393460"/>
              </a:xfrm>
            </p:grpSpPr>
            <p:sp>
              <p:nvSpPr>
                <p:cNvPr id="2199" name="Google Shape;219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0" name="Google Shape;220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01" name="Google Shape;220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02" name="Google Shape;2202;p25"/>
            <p:cNvGrpSpPr/>
            <p:nvPr/>
          </p:nvGrpSpPr>
          <p:grpSpPr>
            <a:xfrm>
              <a:off x="2223732" y="129668"/>
              <a:ext cx="316366" cy="399519"/>
              <a:chOff x="526850" y="106624"/>
              <a:chExt cx="310589" cy="393460"/>
            </a:xfrm>
          </p:grpSpPr>
          <p:grpSp>
            <p:nvGrpSpPr>
              <p:cNvPr id="2203" name="Google Shape;2203;p25"/>
              <p:cNvGrpSpPr/>
              <p:nvPr/>
            </p:nvGrpSpPr>
            <p:grpSpPr>
              <a:xfrm>
                <a:off x="561214" y="106623"/>
                <a:ext cx="276225" cy="393460"/>
                <a:chOff x="561214" y="97099"/>
                <a:chExt cx="276225" cy="393460"/>
              </a:xfrm>
            </p:grpSpPr>
            <p:sp>
              <p:nvSpPr>
                <p:cNvPr id="2204" name="Google Shape;220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5" name="Google Shape;220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06" name="Google Shape;220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07" name="Google Shape;2207;p25"/>
            <p:cNvGrpSpPr/>
            <p:nvPr/>
          </p:nvGrpSpPr>
          <p:grpSpPr>
            <a:xfrm>
              <a:off x="2666655" y="129668"/>
              <a:ext cx="316366" cy="399519"/>
              <a:chOff x="526850" y="106624"/>
              <a:chExt cx="310589" cy="393460"/>
            </a:xfrm>
          </p:grpSpPr>
          <p:grpSp>
            <p:nvGrpSpPr>
              <p:cNvPr id="2208" name="Google Shape;2208;p25"/>
              <p:cNvGrpSpPr/>
              <p:nvPr/>
            </p:nvGrpSpPr>
            <p:grpSpPr>
              <a:xfrm>
                <a:off x="561214" y="106623"/>
                <a:ext cx="276225" cy="393460"/>
                <a:chOff x="561214" y="97099"/>
                <a:chExt cx="276225" cy="393460"/>
              </a:xfrm>
            </p:grpSpPr>
            <p:sp>
              <p:nvSpPr>
                <p:cNvPr id="2209" name="Google Shape;220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0" name="Google Shape;221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11" name="Google Shape;221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12" name="Google Shape;2212;p25"/>
            <p:cNvGrpSpPr/>
            <p:nvPr/>
          </p:nvGrpSpPr>
          <p:grpSpPr>
            <a:xfrm>
              <a:off x="3109577" y="129668"/>
              <a:ext cx="316366" cy="399519"/>
              <a:chOff x="526850" y="106624"/>
              <a:chExt cx="310589" cy="393460"/>
            </a:xfrm>
          </p:grpSpPr>
          <p:grpSp>
            <p:nvGrpSpPr>
              <p:cNvPr id="2213" name="Google Shape;2213;p25"/>
              <p:cNvGrpSpPr/>
              <p:nvPr/>
            </p:nvGrpSpPr>
            <p:grpSpPr>
              <a:xfrm>
                <a:off x="561214" y="106623"/>
                <a:ext cx="276225" cy="393460"/>
                <a:chOff x="561214" y="97099"/>
                <a:chExt cx="276225" cy="393460"/>
              </a:xfrm>
            </p:grpSpPr>
            <p:sp>
              <p:nvSpPr>
                <p:cNvPr id="2214" name="Google Shape;221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5" name="Google Shape;221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16" name="Google Shape;221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17" name="Google Shape;2217;p25"/>
            <p:cNvGrpSpPr/>
            <p:nvPr/>
          </p:nvGrpSpPr>
          <p:grpSpPr>
            <a:xfrm>
              <a:off x="3552499" y="129668"/>
              <a:ext cx="316366" cy="399519"/>
              <a:chOff x="526850" y="106624"/>
              <a:chExt cx="310589" cy="393460"/>
            </a:xfrm>
          </p:grpSpPr>
          <p:grpSp>
            <p:nvGrpSpPr>
              <p:cNvPr id="2218" name="Google Shape;2218;p25"/>
              <p:cNvGrpSpPr/>
              <p:nvPr/>
            </p:nvGrpSpPr>
            <p:grpSpPr>
              <a:xfrm>
                <a:off x="561214" y="106623"/>
                <a:ext cx="276225" cy="393460"/>
                <a:chOff x="561214" y="97099"/>
                <a:chExt cx="276225" cy="393460"/>
              </a:xfrm>
            </p:grpSpPr>
            <p:sp>
              <p:nvSpPr>
                <p:cNvPr id="2219" name="Google Shape;221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0" name="Google Shape;222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21" name="Google Shape;222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22" name="Google Shape;2222;p25"/>
            <p:cNvGrpSpPr/>
            <p:nvPr/>
          </p:nvGrpSpPr>
          <p:grpSpPr>
            <a:xfrm>
              <a:off x="3995422" y="129668"/>
              <a:ext cx="316366" cy="399519"/>
              <a:chOff x="526850" y="106624"/>
              <a:chExt cx="310589" cy="393460"/>
            </a:xfrm>
          </p:grpSpPr>
          <p:grpSp>
            <p:nvGrpSpPr>
              <p:cNvPr id="2223" name="Google Shape;2223;p25"/>
              <p:cNvGrpSpPr/>
              <p:nvPr/>
            </p:nvGrpSpPr>
            <p:grpSpPr>
              <a:xfrm>
                <a:off x="561214" y="106623"/>
                <a:ext cx="276225" cy="393460"/>
                <a:chOff x="561214" y="97099"/>
                <a:chExt cx="276225" cy="393460"/>
              </a:xfrm>
            </p:grpSpPr>
            <p:sp>
              <p:nvSpPr>
                <p:cNvPr id="2224" name="Google Shape;222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5" name="Google Shape;222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26" name="Google Shape;222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27" name="Google Shape;2227;p25"/>
            <p:cNvGrpSpPr/>
            <p:nvPr/>
          </p:nvGrpSpPr>
          <p:grpSpPr>
            <a:xfrm>
              <a:off x="4438344" y="129668"/>
              <a:ext cx="316366" cy="399519"/>
              <a:chOff x="526850" y="106624"/>
              <a:chExt cx="310589" cy="393460"/>
            </a:xfrm>
          </p:grpSpPr>
          <p:grpSp>
            <p:nvGrpSpPr>
              <p:cNvPr id="2228" name="Google Shape;2228;p25"/>
              <p:cNvGrpSpPr/>
              <p:nvPr/>
            </p:nvGrpSpPr>
            <p:grpSpPr>
              <a:xfrm>
                <a:off x="561214" y="106623"/>
                <a:ext cx="276225" cy="393460"/>
                <a:chOff x="561214" y="97099"/>
                <a:chExt cx="276225" cy="393460"/>
              </a:xfrm>
            </p:grpSpPr>
            <p:sp>
              <p:nvSpPr>
                <p:cNvPr id="2229" name="Google Shape;222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0" name="Google Shape;223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31" name="Google Shape;223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32" name="Google Shape;2232;p25"/>
            <p:cNvGrpSpPr/>
            <p:nvPr/>
          </p:nvGrpSpPr>
          <p:grpSpPr>
            <a:xfrm>
              <a:off x="4881266" y="129668"/>
              <a:ext cx="316366" cy="399519"/>
              <a:chOff x="526850" y="106624"/>
              <a:chExt cx="310589" cy="393460"/>
            </a:xfrm>
          </p:grpSpPr>
          <p:grpSp>
            <p:nvGrpSpPr>
              <p:cNvPr id="2233" name="Google Shape;2233;p25"/>
              <p:cNvGrpSpPr/>
              <p:nvPr/>
            </p:nvGrpSpPr>
            <p:grpSpPr>
              <a:xfrm>
                <a:off x="561214" y="106623"/>
                <a:ext cx="276225" cy="393460"/>
                <a:chOff x="561214" y="97099"/>
                <a:chExt cx="276225" cy="393460"/>
              </a:xfrm>
            </p:grpSpPr>
            <p:sp>
              <p:nvSpPr>
                <p:cNvPr id="2234" name="Google Shape;223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5" name="Google Shape;223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36" name="Google Shape;223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37" name="Google Shape;2237;p25"/>
            <p:cNvGrpSpPr/>
            <p:nvPr/>
          </p:nvGrpSpPr>
          <p:grpSpPr>
            <a:xfrm>
              <a:off x="5324188" y="129668"/>
              <a:ext cx="316366" cy="399519"/>
              <a:chOff x="526850" y="106624"/>
              <a:chExt cx="310589" cy="393460"/>
            </a:xfrm>
          </p:grpSpPr>
          <p:grpSp>
            <p:nvGrpSpPr>
              <p:cNvPr id="2238" name="Google Shape;2238;p25"/>
              <p:cNvGrpSpPr/>
              <p:nvPr/>
            </p:nvGrpSpPr>
            <p:grpSpPr>
              <a:xfrm>
                <a:off x="561214" y="106623"/>
                <a:ext cx="276225" cy="393460"/>
                <a:chOff x="561214" y="97099"/>
                <a:chExt cx="276225" cy="393460"/>
              </a:xfrm>
            </p:grpSpPr>
            <p:sp>
              <p:nvSpPr>
                <p:cNvPr id="2239" name="Google Shape;223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0" name="Google Shape;224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41" name="Google Shape;224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42" name="Google Shape;2242;p25"/>
            <p:cNvGrpSpPr/>
            <p:nvPr/>
          </p:nvGrpSpPr>
          <p:grpSpPr>
            <a:xfrm>
              <a:off x="5767111" y="129668"/>
              <a:ext cx="316366" cy="399519"/>
              <a:chOff x="526850" y="106624"/>
              <a:chExt cx="310589" cy="393460"/>
            </a:xfrm>
          </p:grpSpPr>
          <p:grpSp>
            <p:nvGrpSpPr>
              <p:cNvPr id="2243" name="Google Shape;2243;p25"/>
              <p:cNvGrpSpPr/>
              <p:nvPr/>
            </p:nvGrpSpPr>
            <p:grpSpPr>
              <a:xfrm>
                <a:off x="561214" y="106623"/>
                <a:ext cx="276225" cy="393460"/>
                <a:chOff x="561214" y="97099"/>
                <a:chExt cx="276225" cy="393460"/>
              </a:xfrm>
            </p:grpSpPr>
            <p:sp>
              <p:nvSpPr>
                <p:cNvPr id="2244" name="Google Shape;224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5" name="Google Shape;224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46" name="Google Shape;224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47" name="Google Shape;2247;p25"/>
            <p:cNvGrpSpPr/>
            <p:nvPr/>
          </p:nvGrpSpPr>
          <p:grpSpPr>
            <a:xfrm>
              <a:off x="6210033" y="129668"/>
              <a:ext cx="316366" cy="399519"/>
              <a:chOff x="526850" y="106624"/>
              <a:chExt cx="310589" cy="393460"/>
            </a:xfrm>
          </p:grpSpPr>
          <p:grpSp>
            <p:nvGrpSpPr>
              <p:cNvPr id="2248" name="Google Shape;2248;p25"/>
              <p:cNvGrpSpPr/>
              <p:nvPr/>
            </p:nvGrpSpPr>
            <p:grpSpPr>
              <a:xfrm>
                <a:off x="561214" y="106623"/>
                <a:ext cx="276225" cy="393460"/>
                <a:chOff x="561214" y="97099"/>
                <a:chExt cx="276225" cy="393460"/>
              </a:xfrm>
            </p:grpSpPr>
            <p:sp>
              <p:nvSpPr>
                <p:cNvPr id="2249" name="Google Shape;224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0" name="Google Shape;225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51" name="Google Shape;225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52" name="Google Shape;2252;p25"/>
            <p:cNvGrpSpPr/>
            <p:nvPr/>
          </p:nvGrpSpPr>
          <p:grpSpPr>
            <a:xfrm>
              <a:off x="6652955" y="129668"/>
              <a:ext cx="316366" cy="399519"/>
              <a:chOff x="526850" y="106624"/>
              <a:chExt cx="310589" cy="393460"/>
            </a:xfrm>
          </p:grpSpPr>
          <p:grpSp>
            <p:nvGrpSpPr>
              <p:cNvPr id="2253" name="Google Shape;2253;p25"/>
              <p:cNvGrpSpPr/>
              <p:nvPr/>
            </p:nvGrpSpPr>
            <p:grpSpPr>
              <a:xfrm>
                <a:off x="561214" y="106623"/>
                <a:ext cx="276225" cy="393460"/>
                <a:chOff x="561214" y="97099"/>
                <a:chExt cx="276225" cy="393460"/>
              </a:xfrm>
            </p:grpSpPr>
            <p:sp>
              <p:nvSpPr>
                <p:cNvPr id="2254" name="Google Shape;225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5" name="Google Shape;225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56" name="Google Shape;225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57" name="Google Shape;2257;p25"/>
            <p:cNvGrpSpPr/>
            <p:nvPr/>
          </p:nvGrpSpPr>
          <p:grpSpPr>
            <a:xfrm>
              <a:off x="7095878" y="129668"/>
              <a:ext cx="316366" cy="399519"/>
              <a:chOff x="526850" y="106624"/>
              <a:chExt cx="310589" cy="393460"/>
            </a:xfrm>
          </p:grpSpPr>
          <p:grpSp>
            <p:nvGrpSpPr>
              <p:cNvPr id="2258" name="Google Shape;2258;p25"/>
              <p:cNvGrpSpPr/>
              <p:nvPr/>
            </p:nvGrpSpPr>
            <p:grpSpPr>
              <a:xfrm>
                <a:off x="561214" y="106623"/>
                <a:ext cx="276225" cy="393460"/>
                <a:chOff x="561214" y="97099"/>
                <a:chExt cx="276225" cy="393460"/>
              </a:xfrm>
            </p:grpSpPr>
            <p:sp>
              <p:nvSpPr>
                <p:cNvPr id="2259" name="Google Shape;225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0" name="Google Shape;226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61" name="Google Shape;226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62" name="Google Shape;2262;p25"/>
            <p:cNvGrpSpPr/>
            <p:nvPr/>
          </p:nvGrpSpPr>
          <p:grpSpPr>
            <a:xfrm>
              <a:off x="7538800" y="129668"/>
              <a:ext cx="316366" cy="399519"/>
              <a:chOff x="526850" y="106624"/>
              <a:chExt cx="310589" cy="393460"/>
            </a:xfrm>
          </p:grpSpPr>
          <p:grpSp>
            <p:nvGrpSpPr>
              <p:cNvPr id="2263" name="Google Shape;2263;p25"/>
              <p:cNvGrpSpPr/>
              <p:nvPr/>
            </p:nvGrpSpPr>
            <p:grpSpPr>
              <a:xfrm>
                <a:off x="561214" y="106623"/>
                <a:ext cx="276225" cy="393460"/>
                <a:chOff x="561214" y="97099"/>
                <a:chExt cx="276225" cy="393460"/>
              </a:xfrm>
            </p:grpSpPr>
            <p:sp>
              <p:nvSpPr>
                <p:cNvPr id="2264" name="Google Shape;2264;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5" name="Google Shape;2265;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66" name="Google Shape;2266;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grpSp>
          <p:nvGrpSpPr>
            <p:cNvPr id="2267" name="Google Shape;2267;p25"/>
            <p:cNvGrpSpPr/>
            <p:nvPr/>
          </p:nvGrpSpPr>
          <p:grpSpPr>
            <a:xfrm>
              <a:off x="7981722" y="129668"/>
              <a:ext cx="316366" cy="399519"/>
              <a:chOff x="526850" y="106624"/>
              <a:chExt cx="310589" cy="393460"/>
            </a:xfrm>
          </p:grpSpPr>
          <p:grpSp>
            <p:nvGrpSpPr>
              <p:cNvPr id="2268" name="Google Shape;2268;p25"/>
              <p:cNvGrpSpPr/>
              <p:nvPr/>
            </p:nvGrpSpPr>
            <p:grpSpPr>
              <a:xfrm>
                <a:off x="561214" y="106623"/>
                <a:ext cx="276225" cy="393460"/>
                <a:chOff x="561214" y="97099"/>
                <a:chExt cx="276225" cy="393460"/>
              </a:xfrm>
            </p:grpSpPr>
            <p:sp>
              <p:nvSpPr>
                <p:cNvPr id="2269" name="Google Shape;2269;p25"/>
                <p:cNvSpPr/>
                <p:nvPr/>
              </p:nvSpPr>
              <p:spPr>
                <a:xfrm>
                  <a:off x="709586" y="376259"/>
                  <a:ext cx="114300" cy="114300"/>
                </a:xfrm>
                <a:custGeom>
                  <a:avLst/>
                  <a:gdLst/>
                  <a:ahLst/>
                  <a:cxnLst/>
                  <a:rect l="l" t="t" r="r" b="b"/>
                  <a:pathLst>
                    <a:path w="114300" h="114300" extrusionOk="0">
                      <a:moveTo>
                        <a:pt x="59055" y="117825"/>
                      </a:moveTo>
                      <a:cubicBezTo>
                        <a:pt x="26480" y="117825"/>
                        <a:pt x="95" y="91631"/>
                        <a:pt x="0" y="59055"/>
                      </a:cubicBezTo>
                      <a:cubicBezTo>
                        <a:pt x="0" y="26480"/>
                        <a:pt x="26194" y="96"/>
                        <a:pt x="58769" y="0"/>
                      </a:cubicBezTo>
                      <a:cubicBezTo>
                        <a:pt x="91345" y="-95"/>
                        <a:pt x="117729" y="26194"/>
                        <a:pt x="117824" y="58770"/>
                      </a:cubicBezTo>
                      <a:cubicBezTo>
                        <a:pt x="117824" y="91345"/>
                        <a:pt x="91631" y="117729"/>
                        <a:pt x="59055" y="1178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0" name="Google Shape;2270;p25"/>
                <p:cNvSpPr/>
                <p:nvPr/>
              </p:nvSpPr>
              <p:spPr>
                <a:xfrm>
                  <a:off x="561214" y="97099"/>
                  <a:ext cx="276225" cy="333375"/>
                </a:xfrm>
                <a:custGeom>
                  <a:avLst/>
                  <a:gdLst/>
                  <a:ahLst/>
                  <a:cxnLst/>
                  <a:rect l="l" t="t" r="r" b="b"/>
                  <a:pathLst>
                    <a:path w="276225" h="333375" extrusionOk="0">
                      <a:moveTo>
                        <a:pt x="831" y="129618"/>
                      </a:moveTo>
                      <a:cubicBezTo>
                        <a:pt x="69" y="129523"/>
                        <a:pt x="-122" y="127332"/>
                        <a:pt x="69" y="123141"/>
                      </a:cubicBezTo>
                      <a:cubicBezTo>
                        <a:pt x="450" y="119045"/>
                        <a:pt x="545" y="112759"/>
                        <a:pt x="2545" y="104948"/>
                      </a:cubicBezTo>
                      <a:cubicBezTo>
                        <a:pt x="4641" y="97233"/>
                        <a:pt x="7117" y="87613"/>
                        <a:pt x="12546" y="77421"/>
                      </a:cubicBezTo>
                      <a:cubicBezTo>
                        <a:pt x="17404" y="66944"/>
                        <a:pt x="25215" y="55990"/>
                        <a:pt x="35311" y="45322"/>
                      </a:cubicBezTo>
                      <a:cubicBezTo>
                        <a:pt x="45789" y="35130"/>
                        <a:pt x="58552" y="24748"/>
                        <a:pt x="74268" y="17509"/>
                      </a:cubicBezTo>
                      <a:cubicBezTo>
                        <a:pt x="89794" y="9984"/>
                        <a:pt x="107511" y="4364"/>
                        <a:pt x="126751" y="1697"/>
                      </a:cubicBezTo>
                      <a:cubicBezTo>
                        <a:pt x="145801" y="-589"/>
                        <a:pt x="166851" y="-1732"/>
                        <a:pt x="188378" y="6079"/>
                      </a:cubicBezTo>
                      <a:cubicBezTo>
                        <a:pt x="208952" y="13508"/>
                        <a:pt x="227811" y="26843"/>
                        <a:pt x="242956" y="43893"/>
                      </a:cubicBezTo>
                      <a:cubicBezTo>
                        <a:pt x="258101" y="60943"/>
                        <a:pt x="268769" y="80945"/>
                        <a:pt x="275055" y="101329"/>
                      </a:cubicBezTo>
                      <a:cubicBezTo>
                        <a:pt x="281342" y="121712"/>
                        <a:pt x="283342" y="142191"/>
                        <a:pt x="282771" y="161432"/>
                      </a:cubicBezTo>
                      <a:cubicBezTo>
                        <a:pt x="281532" y="200008"/>
                        <a:pt x="270198" y="233155"/>
                        <a:pt x="258101" y="258682"/>
                      </a:cubicBezTo>
                      <a:cubicBezTo>
                        <a:pt x="245909" y="284399"/>
                        <a:pt x="232955" y="303164"/>
                        <a:pt x="223716" y="315737"/>
                      </a:cubicBezTo>
                      <a:cubicBezTo>
                        <a:pt x="214286" y="328214"/>
                        <a:pt x="208190" y="334501"/>
                        <a:pt x="206952" y="333644"/>
                      </a:cubicBezTo>
                      <a:cubicBezTo>
                        <a:pt x="205713" y="332786"/>
                        <a:pt x="209428" y="324976"/>
                        <a:pt x="216667" y="311260"/>
                      </a:cubicBezTo>
                      <a:cubicBezTo>
                        <a:pt x="223716" y="297544"/>
                        <a:pt x="234384" y="277922"/>
                        <a:pt x="244194" y="252586"/>
                      </a:cubicBezTo>
                      <a:cubicBezTo>
                        <a:pt x="254005" y="227440"/>
                        <a:pt x="262959" y="196103"/>
                        <a:pt x="263054" y="161051"/>
                      </a:cubicBezTo>
                      <a:cubicBezTo>
                        <a:pt x="263054" y="143620"/>
                        <a:pt x="260768" y="125332"/>
                        <a:pt x="255053" y="107615"/>
                      </a:cubicBezTo>
                      <a:cubicBezTo>
                        <a:pt x="249433" y="89899"/>
                        <a:pt x="240003" y="72754"/>
                        <a:pt x="226954" y="58085"/>
                      </a:cubicBezTo>
                      <a:cubicBezTo>
                        <a:pt x="214000" y="43417"/>
                        <a:pt x="198189" y="32177"/>
                        <a:pt x="181234" y="25796"/>
                      </a:cubicBezTo>
                      <a:cubicBezTo>
                        <a:pt x="165137" y="19414"/>
                        <a:pt x="146373" y="19700"/>
                        <a:pt x="129228" y="21319"/>
                      </a:cubicBezTo>
                      <a:cubicBezTo>
                        <a:pt x="111987" y="23224"/>
                        <a:pt x="95985" y="27605"/>
                        <a:pt x="81793" y="33606"/>
                      </a:cubicBezTo>
                      <a:cubicBezTo>
                        <a:pt x="67410" y="39321"/>
                        <a:pt x="55790" y="47894"/>
                        <a:pt x="45789" y="56180"/>
                      </a:cubicBezTo>
                      <a:cubicBezTo>
                        <a:pt x="36264" y="65039"/>
                        <a:pt x="28453" y="74183"/>
                        <a:pt x="23024" y="83136"/>
                      </a:cubicBezTo>
                      <a:cubicBezTo>
                        <a:pt x="17118" y="91899"/>
                        <a:pt x="13689" y="100472"/>
                        <a:pt x="10546" y="107330"/>
                      </a:cubicBezTo>
                      <a:cubicBezTo>
                        <a:pt x="7498" y="114283"/>
                        <a:pt x="6165" y="120093"/>
                        <a:pt x="4355" y="123808"/>
                      </a:cubicBezTo>
                      <a:cubicBezTo>
                        <a:pt x="2831" y="127618"/>
                        <a:pt x="1593" y="129618"/>
                        <a:pt x="831" y="12942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71" name="Google Shape;2271;p25"/>
              <p:cNvSpPr/>
              <p:nvPr/>
            </p:nvSpPr>
            <p:spPr>
              <a:xfrm>
                <a:off x="526850" y="226950"/>
                <a:ext cx="88500" cy="8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cxnSp>
          <p:nvCxnSpPr>
            <p:cNvPr id="2272" name="Google Shape;2272;p25"/>
            <p:cNvCxnSpPr/>
            <p:nvPr/>
          </p:nvCxnSpPr>
          <p:spPr>
            <a:xfrm>
              <a:off x="299975" y="646900"/>
              <a:ext cx="8558700" cy="0"/>
            </a:xfrm>
            <a:prstGeom prst="straightConnector1">
              <a:avLst/>
            </a:prstGeom>
            <a:noFill/>
            <a:ln w="19050" cap="flat" cmpd="sng">
              <a:solidFill>
                <a:schemeClr val="accent1"/>
              </a:solidFill>
              <a:prstDash val="solid"/>
              <a:round/>
              <a:headEnd type="none" w="med" len="med"/>
              <a:tailEnd type="none" w="med" len="med"/>
            </a:ln>
          </p:spPr>
        </p:cxnSp>
      </p:grpSp>
      <p:sp>
        <p:nvSpPr>
          <p:cNvPr id="2273" name="Google Shape;2273;p25"/>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2274" name="Google Shape;2274;p25"/>
          <p:cNvSpPr txBox="1">
            <a:spLocks noGrp="1"/>
          </p:cNvSpPr>
          <p:nvPr>
            <p:ph type="subTitle" idx="1"/>
          </p:nvPr>
        </p:nvSpPr>
        <p:spPr>
          <a:xfrm>
            <a:off x="827250" y="3287602"/>
            <a:ext cx="21726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5" name="Google Shape;2275;p25"/>
          <p:cNvSpPr txBox="1">
            <a:spLocks noGrp="1"/>
          </p:cNvSpPr>
          <p:nvPr>
            <p:ph type="subTitle" idx="2"/>
          </p:nvPr>
        </p:nvSpPr>
        <p:spPr>
          <a:xfrm>
            <a:off x="827250" y="2817350"/>
            <a:ext cx="2172600" cy="5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2276" name="Google Shape;2276;p25"/>
          <p:cNvSpPr txBox="1">
            <a:spLocks noGrp="1"/>
          </p:cNvSpPr>
          <p:nvPr>
            <p:ph type="subTitle" idx="3"/>
          </p:nvPr>
        </p:nvSpPr>
        <p:spPr>
          <a:xfrm>
            <a:off x="6144450" y="3287602"/>
            <a:ext cx="21723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7" name="Google Shape;2277;p25"/>
          <p:cNvSpPr txBox="1">
            <a:spLocks noGrp="1"/>
          </p:cNvSpPr>
          <p:nvPr>
            <p:ph type="subTitle" idx="4"/>
          </p:nvPr>
        </p:nvSpPr>
        <p:spPr>
          <a:xfrm>
            <a:off x="6144450" y="2817350"/>
            <a:ext cx="2172300" cy="5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
        <p:nvSpPr>
          <p:cNvPr id="2278" name="Google Shape;2278;p25"/>
          <p:cNvSpPr txBox="1">
            <a:spLocks noGrp="1"/>
          </p:cNvSpPr>
          <p:nvPr>
            <p:ph type="subTitle" idx="5"/>
          </p:nvPr>
        </p:nvSpPr>
        <p:spPr>
          <a:xfrm>
            <a:off x="3485850" y="3287602"/>
            <a:ext cx="21723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9" name="Google Shape;2279;p25"/>
          <p:cNvSpPr txBox="1">
            <a:spLocks noGrp="1"/>
          </p:cNvSpPr>
          <p:nvPr>
            <p:ph type="subTitle" idx="6"/>
          </p:nvPr>
        </p:nvSpPr>
        <p:spPr>
          <a:xfrm>
            <a:off x="3485850" y="2817350"/>
            <a:ext cx="2172300" cy="5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1pPr>
            <a:lvl2pPr lvl="1"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2pPr>
            <a:lvl3pPr lvl="2"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3pPr>
            <a:lvl4pPr lvl="3"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4pPr>
            <a:lvl5pPr lvl="4"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5pPr>
            <a:lvl6pPr lvl="5"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6pPr>
            <a:lvl7pPr lvl="6"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7pPr>
            <a:lvl8pPr lvl="7"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8pPr>
            <a:lvl9pPr lvl="8" algn="ctr" rtl="0">
              <a:lnSpc>
                <a:spcPct val="100000"/>
              </a:lnSpc>
              <a:spcBef>
                <a:spcPts val="0"/>
              </a:spcBef>
              <a:spcAft>
                <a:spcPts val="0"/>
              </a:spcAft>
              <a:buSzPts val="2100"/>
              <a:buFont typeface="Plus Jakarta Sans SemiBold"/>
              <a:buNone/>
              <a:defRPr sz="2100">
                <a:latin typeface="Plus Jakarta Sans SemiBold"/>
                <a:ea typeface="Plus Jakarta Sans SemiBold"/>
                <a:cs typeface="Plus Jakarta Sans SemiBold"/>
                <a:sym typeface="Plus Jakarta Sans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724950"/>
            <a:ext cx="7717500" cy="539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1pPr>
            <a:lvl2pPr lvl="1"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2pPr>
            <a:lvl3pPr lvl="2"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3pPr>
            <a:lvl4pPr lvl="3"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4pPr>
            <a:lvl5pPr lvl="4"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5pPr>
            <a:lvl6pPr lvl="5"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6pPr>
            <a:lvl7pPr lvl="6"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7pPr>
            <a:lvl8pPr lvl="7"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8pPr>
            <a:lvl9pPr lvl="8" algn="ctr">
              <a:spcBef>
                <a:spcPts val="0"/>
              </a:spcBef>
              <a:spcAft>
                <a:spcPts val="0"/>
              </a:spcAft>
              <a:buClr>
                <a:schemeClr val="dk1"/>
              </a:buClr>
              <a:buSzPts val="2900"/>
              <a:buFont typeface="Plus Jakarta Sans"/>
              <a:buNone/>
              <a:defRPr sz="2900" b="1">
                <a:solidFill>
                  <a:schemeClr val="dk1"/>
                </a:solidFill>
                <a:latin typeface="Plus Jakarta Sans"/>
                <a:ea typeface="Plus Jakarta Sans"/>
                <a:cs typeface="Plus Jakarta Sans"/>
                <a:sym typeface="Plus Jakarta Sans"/>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2" r:id="rId7"/>
    <p:sldLayoutId id="2147483666" r:id="rId8"/>
    <p:sldLayoutId id="2147483671" r:id="rId9"/>
    <p:sldLayoutId id="2147483673"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sp>
        <p:nvSpPr>
          <p:cNvPr id="3034" name="Google Shape;3034;p36"/>
          <p:cNvSpPr txBox="1">
            <a:spLocks noGrp="1"/>
          </p:cNvSpPr>
          <p:nvPr>
            <p:ph type="ctrTitle"/>
          </p:nvPr>
        </p:nvSpPr>
        <p:spPr>
          <a:xfrm>
            <a:off x="590771" y="838713"/>
            <a:ext cx="4086600" cy="141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tx1"/>
                </a:solidFill>
              </a:rPr>
              <a:t>Medical </a:t>
            </a:r>
            <a:br>
              <a:rPr lang="fr-FR" dirty="0">
                <a:solidFill>
                  <a:schemeClr val="tx1"/>
                </a:solidFill>
              </a:rPr>
            </a:br>
            <a:r>
              <a:rPr lang="fr-FR" dirty="0">
                <a:solidFill>
                  <a:schemeClr val="tx1"/>
                </a:solidFill>
              </a:rPr>
              <a:t>Writing</a:t>
            </a:r>
            <a:endParaRPr sz="1100" b="0" i="1" dirty="0">
              <a:solidFill>
                <a:schemeClr val="tx1"/>
              </a:solidFill>
            </a:endParaRPr>
          </a:p>
        </p:txBody>
      </p:sp>
      <p:sp>
        <p:nvSpPr>
          <p:cNvPr id="3035" name="Google Shape;3035;p36"/>
          <p:cNvSpPr txBox="1">
            <a:spLocks noGrp="1"/>
          </p:cNvSpPr>
          <p:nvPr>
            <p:ph type="subTitle" idx="1"/>
          </p:nvPr>
        </p:nvSpPr>
        <p:spPr>
          <a:xfrm>
            <a:off x="1309541" y="2254713"/>
            <a:ext cx="4086600" cy="2311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     Elaboré</a:t>
            </a:r>
            <a:r>
              <a:rPr lang="fr-FR" dirty="0"/>
              <a:t> </a:t>
            </a:r>
            <a:r>
              <a:rPr lang="fr-FR" b="1" dirty="0"/>
              <a:t>par</a:t>
            </a:r>
            <a:r>
              <a:rPr lang="fr-FR" dirty="0"/>
              <a:t> : </a:t>
            </a:r>
          </a:p>
          <a:p>
            <a:pPr marL="0" lvl="0" indent="0" algn="l" rtl="0">
              <a:spcBef>
                <a:spcPts val="0"/>
              </a:spcBef>
              <a:spcAft>
                <a:spcPts val="0"/>
              </a:spcAft>
              <a:buNone/>
            </a:pPr>
            <a:endParaRPr lang="fr-FR" dirty="0"/>
          </a:p>
          <a:p>
            <a:pPr marL="0" lvl="0" indent="0" algn="l" rtl="0">
              <a:spcBef>
                <a:spcPts val="0"/>
              </a:spcBef>
              <a:spcAft>
                <a:spcPts val="0"/>
              </a:spcAft>
              <a:buNone/>
            </a:pPr>
            <a:r>
              <a:rPr lang="fr-FR" b="1" dirty="0"/>
              <a:t>     Barro</a:t>
            </a:r>
            <a:r>
              <a:rPr lang="fr-FR" dirty="0"/>
              <a:t> </a:t>
            </a:r>
            <a:r>
              <a:rPr lang="fr-FR" i="1" dirty="0"/>
              <a:t>Yaya</a:t>
            </a:r>
          </a:p>
          <a:p>
            <a:pPr marL="0" indent="0"/>
            <a:r>
              <a:rPr lang="fr-FR" b="1" i="1" dirty="0"/>
              <a:t>     Azaiez </a:t>
            </a:r>
            <a:r>
              <a:rPr lang="fr-FR" i="1" dirty="0"/>
              <a:t>Hedi</a:t>
            </a:r>
          </a:p>
          <a:p>
            <a:pPr marL="0" lvl="0" indent="0" algn="l" rtl="0">
              <a:spcBef>
                <a:spcPts val="0"/>
              </a:spcBef>
              <a:spcAft>
                <a:spcPts val="0"/>
              </a:spcAft>
              <a:buNone/>
            </a:pPr>
            <a:r>
              <a:rPr lang="fr-FR" dirty="0"/>
              <a:t>    </a:t>
            </a:r>
            <a:r>
              <a:rPr lang="fr-FR" b="1" dirty="0"/>
              <a:t>Chemkhi </a:t>
            </a:r>
            <a:r>
              <a:rPr lang="fr-FR" i="1" dirty="0"/>
              <a:t>Hayet</a:t>
            </a:r>
          </a:p>
          <a:p>
            <a:pPr marL="0" lvl="0" indent="0" algn="l" rtl="0">
              <a:spcBef>
                <a:spcPts val="0"/>
              </a:spcBef>
              <a:spcAft>
                <a:spcPts val="0"/>
              </a:spcAft>
              <a:buNone/>
            </a:pPr>
            <a:r>
              <a:rPr lang="fr-FR" i="1" dirty="0"/>
              <a:t>    </a:t>
            </a:r>
            <a:r>
              <a:rPr lang="fr-FR" b="1" dirty="0"/>
              <a:t>Sow</a:t>
            </a:r>
            <a:r>
              <a:rPr lang="fr-FR" dirty="0"/>
              <a:t> </a:t>
            </a:r>
            <a:r>
              <a:rPr lang="fr-FR" i="1" dirty="0"/>
              <a:t>Lassana Hamady</a:t>
            </a:r>
          </a:p>
          <a:p>
            <a:pPr marL="0" lvl="0" indent="0" algn="l" rtl="0">
              <a:spcBef>
                <a:spcPts val="0"/>
              </a:spcBef>
              <a:spcAft>
                <a:spcPts val="0"/>
              </a:spcAft>
              <a:buNone/>
            </a:pPr>
            <a:endParaRPr lang="fr-FR" dirty="0"/>
          </a:p>
        </p:txBody>
      </p:sp>
      <p:grpSp>
        <p:nvGrpSpPr>
          <p:cNvPr id="3036" name="Google Shape;3036;p36"/>
          <p:cNvGrpSpPr/>
          <p:nvPr/>
        </p:nvGrpSpPr>
        <p:grpSpPr>
          <a:xfrm>
            <a:off x="5102141" y="1215504"/>
            <a:ext cx="3196225" cy="2881091"/>
            <a:chOff x="5158078" y="1215504"/>
            <a:chExt cx="3196225" cy="2881091"/>
          </a:xfrm>
        </p:grpSpPr>
        <p:sp>
          <p:nvSpPr>
            <p:cNvPr id="3037" name="Google Shape;3037;p36"/>
            <p:cNvSpPr/>
            <p:nvPr/>
          </p:nvSpPr>
          <p:spPr>
            <a:xfrm flipH="1">
              <a:off x="5158078" y="1215504"/>
              <a:ext cx="3196225" cy="2766881"/>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8" name="Google Shape;3038;p36"/>
            <p:cNvSpPr/>
            <p:nvPr/>
          </p:nvSpPr>
          <p:spPr>
            <a:xfrm flipH="1">
              <a:off x="7317424" y="1660045"/>
              <a:ext cx="638746" cy="193905"/>
            </a:xfrm>
            <a:custGeom>
              <a:avLst/>
              <a:gdLst/>
              <a:ahLst/>
              <a:cxnLst/>
              <a:rect l="l" t="t" r="r" b="b"/>
              <a:pathLst>
                <a:path w="533400" h="161925" extrusionOk="0">
                  <a:moveTo>
                    <a:pt x="308324" y="34576"/>
                  </a:moveTo>
                  <a:lnTo>
                    <a:pt x="308324" y="0"/>
                  </a:lnTo>
                  <a:lnTo>
                    <a:pt x="227933" y="0"/>
                  </a:lnTo>
                  <a:lnTo>
                    <a:pt x="227933" y="34576"/>
                  </a:lnTo>
                  <a:cubicBezTo>
                    <a:pt x="128302" y="45815"/>
                    <a:pt x="44101" y="98108"/>
                    <a:pt x="0" y="170688"/>
                  </a:cubicBezTo>
                  <a:lnTo>
                    <a:pt x="536353" y="170688"/>
                  </a:lnTo>
                  <a:cubicBezTo>
                    <a:pt x="492157" y="98108"/>
                    <a:pt x="407956" y="45815"/>
                    <a:pt x="308420" y="34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9" name="Google Shape;3039;p36"/>
            <p:cNvSpPr/>
            <p:nvPr/>
          </p:nvSpPr>
          <p:spPr>
            <a:xfrm flipH="1">
              <a:off x="7626728" y="1352764"/>
              <a:ext cx="11400" cy="319373"/>
            </a:xfrm>
            <a:custGeom>
              <a:avLst/>
              <a:gdLst/>
              <a:ahLst/>
              <a:cxnLst/>
              <a:rect l="l" t="t" r="r" b="b"/>
              <a:pathLst>
                <a:path w="120000" h="266700" extrusionOk="0">
                  <a:moveTo>
                    <a:pt x="34797" y="267462"/>
                  </a:moveTo>
                  <a:cubicBezTo>
                    <a:pt x="15597" y="267462"/>
                    <a:pt x="0" y="266224"/>
                    <a:pt x="0" y="264700"/>
                  </a:cubicBezTo>
                  <a:lnTo>
                    <a:pt x="0" y="2762"/>
                  </a:lnTo>
                  <a:cubicBezTo>
                    <a:pt x="0" y="1238"/>
                    <a:pt x="15597" y="0"/>
                    <a:pt x="34797" y="0"/>
                  </a:cubicBezTo>
                  <a:cubicBezTo>
                    <a:pt x="53997" y="0"/>
                    <a:pt x="69606" y="1238"/>
                    <a:pt x="69606" y="2762"/>
                  </a:cubicBezTo>
                  <a:lnTo>
                    <a:pt x="69606" y="264700"/>
                  </a:lnTo>
                  <a:cubicBezTo>
                    <a:pt x="69606" y="266224"/>
                    <a:pt x="53997" y="267462"/>
                    <a:pt x="34797" y="2674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0" name="Google Shape;3040;p36"/>
            <p:cNvSpPr/>
            <p:nvPr/>
          </p:nvSpPr>
          <p:spPr>
            <a:xfrm flipH="1">
              <a:off x="7237038" y="3412814"/>
              <a:ext cx="68437" cy="672965"/>
            </a:xfrm>
            <a:custGeom>
              <a:avLst/>
              <a:gdLst/>
              <a:ahLst/>
              <a:cxnLst/>
              <a:rect l="l" t="t" r="r" b="b"/>
              <a:pathLst>
                <a:path w="57150" h="561975" extrusionOk="0">
                  <a:moveTo>
                    <a:pt x="0" y="0"/>
                  </a:moveTo>
                  <a:lnTo>
                    <a:pt x="58865" y="0"/>
                  </a:lnTo>
                  <a:lnTo>
                    <a:pt x="58865" y="568547"/>
                  </a:lnTo>
                  <a:lnTo>
                    <a:pt x="0" y="5685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1" name="Google Shape;3041;p36"/>
            <p:cNvSpPr/>
            <p:nvPr/>
          </p:nvSpPr>
          <p:spPr>
            <a:xfrm flipH="1">
              <a:off x="5813270" y="3412814"/>
              <a:ext cx="68437" cy="672965"/>
            </a:xfrm>
            <a:custGeom>
              <a:avLst/>
              <a:gdLst/>
              <a:ahLst/>
              <a:cxnLst/>
              <a:rect l="l" t="t" r="r" b="b"/>
              <a:pathLst>
                <a:path w="57150" h="561975" extrusionOk="0">
                  <a:moveTo>
                    <a:pt x="0" y="0"/>
                  </a:moveTo>
                  <a:lnTo>
                    <a:pt x="58864" y="0"/>
                  </a:lnTo>
                  <a:lnTo>
                    <a:pt x="58864" y="568547"/>
                  </a:lnTo>
                  <a:lnTo>
                    <a:pt x="0" y="5685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2" name="Google Shape;3042;p36"/>
            <p:cNvSpPr/>
            <p:nvPr/>
          </p:nvSpPr>
          <p:spPr>
            <a:xfrm flipH="1">
              <a:off x="5722949" y="1973875"/>
              <a:ext cx="1692426" cy="1459992"/>
            </a:xfrm>
            <a:custGeom>
              <a:avLst/>
              <a:gdLst/>
              <a:ahLst/>
              <a:cxnLst/>
              <a:rect l="l" t="t" r="r" b="b"/>
              <a:pathLst>
                <a:path w="1419225" h="1219200" extrusionOk="0">
                  <a:moveTo>
                    <a:pt x="0" y="0"/>
                  </a:moveTo>
                  <a:lnTo>
                    <a:pt x="1419606" y="0"/>
                  </a:lnTo>
                  <a:lnTo>
                    <a:pt x="1419606" y="1223105"/>
                  </a:lnTo>
                  <a:lnTo>
                    <a:pt x="0" y="1223105"/>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3" name="Google Shape;3043;p36"/>
            <p:cNvSpPr/>
            <p:nvPr/>
          </p:nvSpPr>
          <p:spPr>
            <a:xfrm flipH="1">
              <a:off x="5720567" y="3439755"/>
              <a:ext cx="1699522" cy="57031"/>
            </a:xfrm>
            <a:custGeom>
              <a:avLst/>
              <a:gdLst/>
              <a:ahLst/>
              <a:cxnLst/>
              <a:rect l="l" t="t" r="r" b="b"/>
              <a:pathLst>
                <a:path w="1419225" h="47625" extrusionOk="0">
                  <a:moveTo>
                    <a:pt x="0" y="0"/>
                  </a:moveTo>
                  <a:lnTo>
                    <a:pt x="1419606" y="0"/>
                  </a:lnTo>
                  <a:lnTo>
                    <a:pt x="1419606" y="49244"/>
                  </a:lnTo>
                  <a:lnTo>
                    <a:pt x="0" y="49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4" name="Google Shape;3044;p36"/>
            <p:cNvSpPr/>
            <p:nvPr/>
          </p:nvSpPr>
          <p:spPr>
            <a:xfrm flipH="1">
              <a:off x="6247316" y="2181206"/>
              <a:ext cx="741402" cy="1072182"/>
            </a:xfrm>
            <a:custGeom>
              <a:avLst/>
              <a:gdLst/>
              <a:ahLst/>
              <a:cxnLst/>
              <a:rect l="l" t="t" r="r" b="b"/>
              <a:pathLst>
                <a:path w="619125" h="895350" extrusionOk="0">
                  <a:moveTo>
                    <a:pt x="579240" y="868747"/>
                  </a:moveTo>
                  <a:lnTo>
                    <a:pt x="191287" y="900846"/>
                  </a:lnTo>
                  <a:cubicBezTo>
                    <a:pt x="180143" y="901799"/>
                    <a:pt x="168998" y="892464"/>
                    <a:pt x="166522" y="880082"/>
                  </a:cubicBezTo>
                  <a:lnTo>
                    <a:pt x="1549" y="68171"/>
                  </a:lnTo>
                  <a:cubicBezTo>
                    <a:pt x="-928" y="55788"/>
                    <a:pt x="-6071" y="32452"/>
                    <a:pt x="38982" y="30356"/>
                  </a:cubicBezTo>
                  <a:lnTo>
                    <a:pt x="431317" y="67"/>
                  </a:lnTo>
                  <a:cubicBezTo>
                    <a:pt x="442461" y="-886"/>
                    <a:pt x="453605" y="8449"/>
                    <a:pt x="456082" y="20831"/>
                  </a:cubicBezTo>
                  <a:lnTo>
                    <a:pt x="623627" y="834076"/>
                  </a:lnTo>
                  <a:cubicBezTo>
                    <a:pt x="626103" y="845030"/>
                    <a:pt x="613816" y="867890"/>
                    <a:pt x="579240" y="868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5" name="Google Shape;3045;p36"/>
            <p:cNvSpPr/>
            <p:nvPr/>
          </p:nvSpPr>
          <p:spPr>
            <a:xfrm flipH="1">
              <a:off x="6239289" y="2177888"/>
              <a:ext cx="752808" cy="1083588"/>
            </a:xfrm>
            <a:custGeom>
              <a:avLst/>
              <a:gdLst/>
              <a:ahLst/>
              <a:cxnLst/>
              <a:rect l="l" t="t" r="r" b="b"/>
              <a:pathLst>
                <a:path w="628650" h="904875" extrusionOk="0">
                  <a:moveTo>
                    <a:pt x="192582" y="906472"/>
                  </a:moveTo>
                  <a:cubicBezTo>
                    <a:pt x="180676" y="906472"/>
                    <a:pt x="169246" y="896471"/>
                    <a:pt x="166579" y="883422"/>
                  </a:cubicBezTo>
                  <a:lnTo>
                    <a:pt x="1606" y="71511"/>
                  </a:lnTo>
                  <a:cubicBezTo>
                    <a:pt x="82" y="63891"/>
                    <a:pt x="-2204" y="52747"/>
                    <a:pt x="4844" y="43698"/>
                  </a:cubicBezTo>
                  <a:cubicBezTo>
                    <a:pt x="11131" y="35602"/>
                    <a:pt x="23132" y="31220"/>
                    <a:pt x="41611" y="30363"/>
                  </a:cubicBezTo>
                  <a:lnTo>
                    <a:pt x="433850" y="73"/>
                  </a:lnTo>
                  <a:cubicBezTo>
                    <a:pt x="446328" y="-974"/>
                    <a:pt x="458710" y="9313"/>
                    <a:pt x="461568" y="23029"/>
                  </a:cubicBezTo>
                  <a:lnTo>
                    <a:pt x="629113" y="836273"/>
                  </a:lnTo>
                  <a:cubicBezTo>
                    <a:pt x="630446" y="842274"/>
                    <a:pt x="628065" y="850084"/>
                    <a:pt x="622921" y="856657"/>
                  </a:cubicBezTo>
                  <a:cubicBezTo>
                    <a:pt x="617968" y="862943"/>
                    <a:pt x="606157" y="873611"/>
                    <a:pt x="582154" y="874278"/>
                  </a:cubicBezTo>
                  <a:lnTo>
                    <a:pt x="194296" y="906377"/>
                  </a:lnTo>
                  <a:cubicBezTo>
                    <a:pt x="193725" y="906377"/>
                    <a:pt x="193153" y="906377"/>
                    <a:pt x="192582" y="906377"/>
                  </a:cubicBezTo>
                  <a:close/>
                  <a:moveTo>
                    <a:pt x="435660" y="5503"/>
                  </a:moveTo>
                  <a:cubicBezTo>
                    <a:pt x="435660" y="5503"/>
                    <a:pt x="434803" y="5503"/>
                    <a:pt x="434326" y="5503"/>
                  </a:cubicBezTo>
                  <a:lnTo>
                    <a:pt x="41992" y="35792"/>
                  </a:lnTo>
                  <a:cubicBezTo>
                    <a:pt x="25418" y="36554"/>
                    <a:pt x="14369" y="40364"/>
                    <a:pt x="9226" y="47032"/>
                  </a:cubicBezTo>
                  <a:cubicBezTo>
                    <a:pt x="3701" y="54080"/>
                    <a:pt x="5606" y="63319"/>
                    <a:pt x="6940" y="70082"/>
                  </a:cubicBezTo>
                  <a:lnTo>
                    <a:pt x="172008" y="882279"/>
                  </a:lnTo>
                  <a:cubicBezTo>
                    <a:pt x="174294" y="893328"/>
                    <a:pt x="184009" y="901710"/>
                    <a:pt x="193820" y="900853"/>
                  </a:cubicBezTo>
                  <a:lnTo>
                    <a:pt x="581773" y="868754"/>
                  </a:lnTo>
                  <a:cubicBezTo>
                    <a:pt x="581773" y="868754"/>
                    <a:pt x="581869" y="868754"/>
                    <a:pt x="581964" y="868754"/>
                  </a:cubicBezTo>
                  <a:cubicBezTo>
                    <a:pt x="603681" y="868182"/>
                    <a:pt x="614254" y="858752"/>
                    <a:pt x="618540" y="853228"/>
                  </a:cubicBezTo>
                  <a:cubicBezTo>
                    <a:pt x="623493" y="846846"/>
                    <a:pt x="624445" y="840750"/>
                    <a:pt x="623683" y="837416"/>
                  </a:cubicBezTo>
                  <a:lnTo>
                    <a:pt x="456139" y="24172"/>
                  </a:lnTo>
                  <a:cubicBezTo>
                    <a:pt x="453948" y="13599"/>
                    <a:pt x="444994" y="5503"/>
                    <a:pt x="435565" y="55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6" name="Google Shape;3046;p36"/>
            <p:cNvSpPr/>
            <p:nvPr/>
          </p:nvSpPr>
          <p:spPr>
            <a:xfrm flipH="1">
              <a:off x="6244661" y="2177667"/>
              <a:ext cx="707184" cy="1060775"/>
            </a:xfrm>
            <a:custGeom>
              <a:avLst/>
              <a:gdLst/>
              <a:ahLst/>
              <a:cxnLst/>
              <a:rect l="l" t="t" r="r" b="b"/>
              <a:pathLst>
                <a:path w="590550" h="885825" extrusionOk="0">
                  <a:moveTo>
                    <a:pt x="578192" y="856841"/>
                  </a:moveTo>
                  <a:lnTo>
                    <a:pt x="190238" y="888940"/>
                  </a:lnTo>
                  <a:cubicBezTo>
                    <a:pt x="179094" y="889892"/>
                    <a:pt x="167950" y="880558"/>
                    <a:pt x="165473" y="868175"/>
                  </a:cubicBezTo>
                  <a:lnTo>
                    <a:pt x="500" y="56264"/>
                  </a:lnTo>
                  <a:cubicBezTo>
                    <a:pt x="-1976" y="43882"/>
                    <a:pt x="4977" y="33119"/>
                    <a:pt x="16121" y="32166"/>
                  </a:cubicBezTo>
                  <a:lnTo>
                    <a:pt x="404075" y="67"/>
                  </a:lnTo>
                  <a:cubicBezTo>
                    <a:pt x="415219" y="-886"/>
                    <a:pt x="426363" y="8449"/>
                    <a:pt x="428840" y="20831"/>
                  </a:cubicBezTo>
                  <a:lnTo>
                    <a:pt x="593813" y="832742"/>
                  </a:lnTo>
                  <a:cubicBezTo>
                    <a:pt x="596289" y="845125"/>
                    <a:pt x="589336" y="855888"/>
                    <a:pt x="578192" y="8568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7" name="Google Shape;3047;p36"/>
            <p:cNvSpPr/>
            <p:nvPr/>
          </p:nvSpPr>
          <p:spPr>
            <a:xfrm flipH="1">
              <a:off x="6248021" y="2174477"/>
              <a:ext cx="707184" cy="1060775"/>
            </a:xfrm>
            <a:custGeom>
              <a:avLst/>
              <a:gdLst/>
              <a:ahLst/>
              <a:cxnLst/>
              <a:rect l="l" t="t" r="r" b="b"/>
              <a:pathLst>
                <a:path w="590550" h="885825" extrusionOk="0">
                  <a:moveTo>
                    <a:pt x="191518" y="894459"/>
                  </a:moveTo>
                  <a:cubicBezTo>
                    <a:pt x="179612" y="894459"/>
                    <a:pt x="168182" y="884458"/>
                    <a:pt x="165515" y="871409"/>
                  </a:cubicBezTo>
                  <a:lnTo>
                    <a:pt x="542" y="59498"/>
                  </a:lnTo>
                  <a:cubicBezTo>
                    <a:pt x="-887" y="52354"/>
                    <a:pt x="542" y="45210"/>
                    <a:pt x="4447" y="39971"/>
                  </a:cubicBezTo>
                  <a:cubicBezTo>
                    <a:pt x="7876" y="35399"/>
                    <a:pt x="12924" y="32637"/>
                    <a:pt x="18639" y="32161"/>
                  </a:cubicBezTo>
                  <a:lnTo>
                    <a:pt x="406593" y="62"/>
                  </a:lnTo>
                  <a:cubicBezTo>
                    <a:pt x="419166" y="-891"/>
                    <a:pt x="431548" y="9301"/>
                    <a:pt x="434310" y="23017"/>
                  </a:cubicBezTo>
                  <a:lnTo>
                    <a:pt x="599283" y="834928"/>
                  </a:lnTo>
                  <a:cubicBezTo>
                    <a:pt x="600712" y="842072"/>
                    <a:pt x="599283" y="849215"/>
                    <a:pt x="595378" y="854454"/>
                  </a:cubicBezTo>
                  <a:cubicBezTo>
                    <a:pt x="591949" y="859026"/>
                    <a:pt x="586901" y="861789"/>
                    <a:pt x="581186" y="862265"/>
                  </a:cubicBezTo>
                  <a:lnTo>
                    <a:pt x="193233" y="894364"/>
                  </a:lnTo>
                  <a:cubicBezTo>
                    <a:pt x="192661" y="894364"/>
                    <a:pt x="192090" y="894364"/>
                    <a:pt x="191518" y="894364"/>
                  </a:cubicBezTo>
                  <a:close/>
                  <a:moveTo>
                    <a:pt x="408402" y="5491"/>
                  </a:moveTo>
                  <a:cubicBezTo>
                    <a:pt x="408402" y="5491"/>
                    <a:pt x="407545" y="5491"/>
                    <a:pt x="407069" y="5491"/>
                  </a:cubicBezTo>
                  <a:lnTo>
                    <a:pt x="19116" y="37590"/>
                  </a:lnTo>
                  <a:cubicBezTo>
                    <a:pt x="14925" y="37971"/>
                    <a:pt x="11305" y="39971"/>
                    <a:pt x="8829" y="43210"/>
                  </a:cubicBezTo>
                  <a:cubicBezTo>
                    <a:pt x="5876" y="47210"/>
                    <a:pt x="4733" y="52735"/>
                    <a:pt x="5971" y="58355"/>
                  </a:cubicBezTo>
                  <a:lnTo>
                    <a:pt x="170944" y="870266"/>
                  </a:lnTo>
                  <a:cubicBezTo>
                    <a:pt x="173230" y="881315"/>
                    <a:pt x="182946" y="889697"/>
                    <a:pt x="192756" y="888839"/>
                  </a:cubicBezTo>
                  <a:lnTo>
                    <a:pt x="580710" y="856740"/>
                  </a:lnTo>
                  <a:lnTo>
                    <a:pt x="580710" y="856740"/>
                  </a:lnTo>
                  <a:cubicBezTo>
                    <a:pt x="584901" y="856359"/>
                    <a:pt x="588520" y="854359"/>
                    <a:pt x="590997" y="851120"/>
                  </a:cubicBezTo>
                  <a:cubicBezTo>
                    <a:pt x="593949" y="847120"/>
                    <a:pt x="595092" y="841595"/>
                    <a:pt x="593949" y="835976"/>
                  </a:cubicBezTo>
                  <a:lnTo>
                    <a:pt x="428976" y="24065"/>
                  </a:lnTo>
                  <a:cubicBezTo>
                    <a:pt x="426786" y="13492"/>
                    <a:pt x="417832" y="5396"/>
                    <a:pt x="408402" y="5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8" name="Google Shape;3048;p36"/>
            <p:cNvSpPr/>
            <p:nvPr/>
          </p:nvSpPr>
          <p:spPr>
            <a:xfrm flipH="1">
              <a:off x="6655795" y="2240965"/>
              <a:ext cx="68437" cy="11406"/>
            </a:xfrm>
            <a:custGeom>
              <a:avLst/>
              <a:gdLst/>
              <a:ahLst/>
              <a:cxnLst/>
              <a:rect l="l" t="t" r="r" b="b"/>
              <a:pathLst>
                <a:path w="57150" h="9525" extrusionOk="0">
                  <a:moveTo>
                    <a:pt x="60141" y="12118"/>
                  </a:moveTo>
                  <a:lnTo>
                    <a:pt x="6801" y="16500"/>
                  </a:lnTo>
                  <a:cubicBezTo>
                    <a:pt x="3753" y="16786"/>
                    <a:pt x="800" y="14214"/>
                    <a:pt x="133" y="10880"/>
                  </a:cubicBezTo>
                  <a:lnTo>
                    <a:pt x="133" y="10880"/>
                  </a:lnTo>
                  <a:cubicBezTo>
                    <a:pt x="-534" y="7546"/>
                    <a:pt x="1371" y="4594"/>
                    <a:pt x="4324" y="4403"/>
                  </a:cubicBezTo>
                  <a:lnTo>
                    <a:pt x="57664" y="22"/>
                  </a:lnTo>
                  <a:cubicBezTo>
                    <a:pt x="60712" y="-264"/>
                    <a:pt x="63665" y="2308"/>
                    <a:pt x="64332" y="5641"/>
                  </a:cubicBezTo>
                  <a:lnTo>
                    <a:pt x="64332" y="5641"/>
                  </a:lnTo>
                  <a:cubicBezTo>
                    <a:pt x="64998" y="8975"/>
                    <a:pt x="63093" y="11928"/>
                    <a:pt x="60141" y="12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9" name="Google Shape;3049;p36"/>
            <p:cNvSpPr/>
            <p:nvPr/>
          </p:nvSpPr>
          <p:spPr>
            <a:xfrm flipH="1">
              <a:off x="6295813" y="2240648"/>
              <a:ext cx="615934" cy="901089"/>
            </a:xfrm>
            <a:custGeom>
              <a:avLst/>
              <a:gdLst/>
              <a:ahLst/>
              <a:cxnLst/>
              <a:rect l="l" t="t" r="r" b="b"/>
              <a:pathLst>
                <a:path w="514350" h="752475" extrusionOk="0">
                  <a:moveTo>
                    <a:pt x="522256" y="728282"/>
                  </a:moveTo>
                  <a:lnTo>
                    <a:pt x="148019" y="759238"/>
                  </a:lnTo>
                  <a:lnTo>
                    <a:pt x="0" y="30956"/>
                  </a:lnTo>
                  <a:lnTo>
                    <a:pt x="88678" y="23622"/>
                  </a:lnTo>
                  <a:lnTo>
                    <a:pt x="100489" y="32004"/>
                  </a:lnTo>
                  <a:cubicBezTo>
                    <a:pt x="104585" y="34957"/>
                    <a:pt x="109347" y="36290"/>
                    <a:pt x="113919" y="35909"/>
                  </a:cubicBezTo>
                  <a:lnTo>
                    <a:pt x="270415" y="22955"/>
                  </a:lnTo>
                  <a:cubicBezTo>
                    <a:pt x="275177" y="22574"/>
                    <a:pt x="279273" y="20288"/>
                    <a:pt x="282131" y="16573"/>
                  </a:cubicBezTo>
                  <a:lnTo>
                    <a:pt x="289369" y="7048"/>
                  </a:lnTo>
                  <a:lnTo>
                    <a:pt x="374142" y="0"/>
                  </a:lnTo>
                  <a:lnTo>
                    <a:pt x="522161" y="7282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0" name="Google Shape;3050;p36"/>
            <p:cNvSpPr/>
            <p:nvPr/>
          </p:nvSpPr>
          <p:spPr>
            <a:xfrm flipH="1">
              <a:off x="6287691" y="2237452"/>
              <a:ext cx="627340" cy="912495"/>
            </a:xfrm>
            <a:custGeom>
              <a:avLst/>
              <a:gdLst/>
              <a:ahLst/>
              <a:cxnLst/>
              <a:rect l="l" t="t" r="r" b="b"/>
              <a:pathLst>
                <a:path w="523875" h="762000" extrusionOk="0">
                  <a:moveTo>
                    <a:pt x="150759" y="764667"/>
                  </a:moveTo>
                  <a:cubicBezTo>
                    <a:pt x="149425" y="764667"/>
                    <a:pt x="148282" y="763714"/>
                    <a:pt x="148092" y="762476"/>
                  </a:cubicBezTo>
                  <a:lnTo>
                    <a:pt x="73" y="34195"/>
                  </a:lnTo>
                  <a:cubicBezTo>
                    <a:pt x="-118" y="33433"/>
                    <a:pt x="73" y="32671"/>
                    <a:pt x="549" y="32004"/>
                  </a:cubicBezTo>
                  <a:cubicBezTo>
                    <a:pt x="1026" y="31337"/>
                    <a:pt x="1692" y="30956"/>
                    <a:pt x="2550" y="30956"/>
                  </a:cubicBezTo>
                  <a:lnTo>
                    <a:pt x="91227" y="23622"/>
                  </a:lnTo>
                  <a:cubicBezTo>
                    <a:pt x="91894" y="23622"/>
                    <a:pt x="92561" y="23717"/>
                    <a:pt x="93037" y="24098"/>
                  </a:cubicBezTo>
                  <a:lnTo>
                    <a:pt x="104848" y="32480"/>
                  </a:lnTo>
                  <a:cubicBezTo>
                    <a:pt x="108467" y="35052"/>
                    <a:pt x="112563" y="36195"/>
                    <a:pt x="116469" y="35909"/>
                  </a:cubicBezTo>
                  <a:lnTo>
                    <a:pt x="272964" y="22955"/>
                  </a:lnTo>
                  <a:cubicBezTo>
                    <a:pt x="276870" y="22669"/>
                    <a:pt x="280394" y="20765"/>
                    <a:pt x="282775" y="17621"/>
                  </a:cubicBezTo>
                  <a:lnTo>
                    <a:pt x="290014" y="8096"/>
                  </a:lnTo>
                  <a:cubicBezTo>
                    <a:pt x="290490" y="7429"/>
                    <a:pt x="291157" y="7048"/>
                    <a:pt x="292014" y="7048"/>
                  </a:cubicBezTo>
                  <a:lnTo>
                    <a:pt x="376787" y="0"/>
                  </a:lnTo>
                  <a:cubicBezTo>
                    <a:pt x="378216" y="0"/>
                    <a:pt x="379454" y="857"/>
                    <a:pt x="379739" y="2191"/>
                  </a:cubicBezTo>
                  <a:lnTo>
                    <a:pt x="527758" y="730472"/>
                  </a:lnTo>
                  <a:cubicBezTo>
                    <a:pt x="527949" y="731234"/>
                    <a:pt x="527758" y="731996"/>
                    <a:pt x="527282" y="732663"/>
                  </a:cubicBezTo>
                  <a:cubicBezTo>
                    <a:pt x="526806" y="733330"/>
                    <a:pt x="526139" y="733711"/>
                    <a:pt x="525281" y="733711"/>
                  </a:cubicBezTo>
                  <a:lnTo>
                    <a:pt x="151044" y="764667"/>
                  </a:lnTo>
                  <a:cubicBezTo>
                    <a:pt x="151044" y="764667"/>
                    <a:pt x="150854" y="764667"/>
                    <a:pt x="150854" y="764667"/>
                  </a:cubicBezTo>
                  <a:close/>
                  <a:moveTo>
                    <a:pt x="6074" y="36100"/>
                  </a:moveTo>
                  <a:lnTo>
                    <a:pt x="152949" y="758952"/>
                  </a:lnTo>
                  <a:lnTo>
                    <a:pt x="521662" y="728377"/>
                  </a:lnTo>
                  <a:lnTo>
                    <a:pt x="374787" y="5525"/>
                  </a:lnTo>
                  <a:lnTo>
                    <a:pt x="293634" y="12287"/>
                  </a:lnTo>
                  <a:lnTo>
                    <a:pt x="287156" y="20860"/>
                  </a:lnTo>
                  <a:cubicBezTo>
                    <a:pt x="283823" y="25241"/>
                    <a:pt x="278965" y="27908"/>
                    <a:pt x="273441" y="28385"/>
                  </a:cubicBezTo>
                  <a:lnTo>
                    <a:pt x="116945" y="41338"/>
                  </a:lnTo>
                  <a:cubicBezTo>
                    <a:pt x="111801" y="41719"/>
                    <a:pt x="106372" y="40196"/>
                    <a:pt x="101705" y="36862"/>
                  </a:cubicBezTo>
                  <a:lnTo>
                    <a:pt x="90656" y="29051"/>
                  </a:lnTo>
                  <a:lnTo>
                    <a:pt x="6074" y="361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1" name="Google Shape;3051;p36"/>
            <p:cNvSpPr/>
            <p:nvPr/>
          </p:nvSpPr>
          <p:spPr>
            <a:xfrm flipH="1">
              <a:off x="6499445" y="3147254"/>
              <a:ext cx="11406" cy="11406"/>
            </a:xfrm>
            <a:custGeom>
              <a:avLst/>
              <a:gdLst/>
              <a:ahLst/>
              <a:cxnLst/>
              <a:rect l="l" t="t" r="r" b="b"/>
              <a:pathLst>
                <a:path w="9525" h="9525" extrusionOk="0">
                  <a:moveTo>
                    <a:pt x="17166" y="8789"/>
                  </a:moveTo>
                  <a:cubicBezTo>
                    <a:pt x="16118" y="3550"/>
                    <a:pt x="11451" y="-355"/>
                    <a:pt x="6783" y="26"/>
                  </a:cubicBezTo>
                  <a:cubicBezTo>
                    <a:pt x="2116" y="407"/>
                    <a:pt x="-836" y="4979"/>
                    <a:pt x="211" y="10122"/>
                  </a:cubicBezTo>
                  <a:cubicBezTo>
                    <a:pt x="1259" y="15361"/>
                    <a:pt x="5926" y="19266"/>
                    <a:pt x="10593" y="18885"/>
                  </a:cubicBezTo>
                  <a:cubicBezTo>
                    <a:pt x="15261" y="18504"/>
                    <a:pt x="18214" y="13932"/>
                    <a:pt x="17166" y="8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2" name="Google Shape;3052;p36"/>
            <p:cNvSpPr/>
            <p:nvPr/>
          </p:nvSpPr>
          <p:spPr>
            <a:xfrm flipH="1">
              <a:off x="6775715" y="2382394"/>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3" name="Google Shape;3053;p36"/>
            <p:cNvSpPr/>
            <p:nvPr/>
          </p:nvSpPr>
          <p:spPr>
            <a:xfrm flipH="1">
              <a:off x="6668635" y="2373490"/>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4" name="Google Shape;3054;p36"/>
            <p:cNvSpPr/>
            <p:nvPr/>
          </p:nvSpPr>
          <p:spPr>
            <a:xfrm flipH="1">
              <a:off x="6561670" y="2364699"/>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5" name="Google Shape;3055;p36"/>
            <p:cNvSpPr/>
            <p:nvPr/>
          </p:nvSpPr>
          <p:spPr>
            <a:xfrm flipH="1">
              <a:off x="6454591" y="2355796"/>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6" name="Google Shape;3056;p36"/>
            <p:cNvSpPr/>
            <p:nvPr/>
          </p:nvSpPr>
          <p:spPr>
            <a:xfrm flipH="1">
              <a:off x="6750828" y="2504770"/>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7" name="Google Shape;3057;p36"/>
            <p:cNvSpPr/>
            <p:nvPr/>
          </p:nvSpPr>
          <p:spPr>
            <a:xfrm flipH="1">
              <a:off x="6643863" y="2495867"/>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8" name="Google Shape;3058;p36"/>
            <p:cNvSpPr/>
            <p:nvPr/>
          </p:nvSpPr>
          <p:spPr>
            <a:xfrm flipH="1">
              <a:off x="6429704" y="2478172"/>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9" name="Google Shape;3059;p36"/>
            <p:cNvSpPr/>
            <p:nvPr/>
          </p:nvSpPr>
          <p:spPr>
            <a:xfrm flipH="1">
              <a:off x="6726056" y="2627033"/>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0" name="Google Shape;3060;p36"/>
            <p:cNvSpPr/>
            <p:nvPr/>
          </p:nvSpPr>
          <p:spPr>
            <a:xfrm flipH="1">
              <a:off x="6618977" y="2618128"/>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1" name="Google Shape;3061;p36"/>
            <p:cNvSpPr/>
            <p:nvPr/>
          </p:nvSpPr>
          <p:spPr>
            <a:xfrm flipH="1">
              <a:off x="6511897" y="2609338"/>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2" name="Google Shape;3062;p36"/>
            <p:cNvSpPr/>
            <p:nvPr/>
          </p:nvSpPr>
          <p:spPr>
            <a:xfrm flipH="1">
              <a:off x="6404819" y="2600435"/>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3" name="Google Shape;3063;p36"/>
            <p:cNvSpPr/>
            <p:nvPr/>
          </p:nvSpPr>
          <p:spPr>
            <a:xfrm flipH="1">
              <a:off x="6701171" y="2749409"/>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4" name="Google Shape;3064;p36"/>
            <p:cNvSpPr/>
            <p:nvPr/>
          </p:nvSpPr>
          <p:spPr>
            <a:xfrm flipH="1">
              <a:off x="6594091" y="2740504"/>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5" name="Google Shape;3065;p36"/>
            <p:cNvSpPr/>
            <p:nvPr/>
          </p:nvSpPr>
          <p:spPr>
            <a:xfrm flipH="1">
              <a:off x="6487012" y="2731601"/>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6" name="Google Shape;3066;p36"/>
            <p:cNvSpPr/>
            <p:nvPr/>
          </p:nvSpPr>
          <p:spPr>
            <a:xfrm flipH="1">
              <a:off x="6379932" y="2722811"/>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7" name="Google Shape;3067;p36"/>
            <p:cNvSpPr/>
            <p:nvPr/>
          </p:nvSpPr>
          <p:spPr>
            <a:xfrm flipH="1">
              <a:off x="6676284" y="2871672"/>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8" name="Google Shape;3068;p36"/>
            <p:cNvSpPr/>
            <p:nvPr/>
          </p:nvSpPr>
          <p:spPr>
            <a:xfrm flipH="1">
              <a:off x="6569205" y="2862881"/>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9" name="Google Shape;3069;p36"/>
            <p:cNvSpPr/>
            <p:nvPr/>
          </p:nvSpPr>
          <p:spPr>
            <a:xfrm flipH="1">
              <a:off x="6462125" y="2853977"/>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0" name="Google Shape;3070;p36"/>
            <p:cNvSpPr/>
            <p:nvPr/>
          </p:nvSpPr>
          <p:spPr>
            <a:xfrm flipH="1">
              <a:off x="6355160" y="2845072"/>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1" name="Google Shape;3071;p36"/>
            <p:cNvSpPr/>
            <p:nvPr/>
          </p:nvSpPr>
          <p:spPr>
            <a:xfrm flipH="1">
              <a:off x="6651398" y="2994048"/>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2" name="Google Shape;3072;p36"/>
            <p:cNvSpPr/>
            <p:nvPr/>
          </p:nvSpPr>
          <p:spPr>
            <a:xfrm flipH="1">
              <a:off x="6544318" y="2985143"/>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3" name="Google Shape;3073;p36"/>
            <p:cNvSpPr/>
            <p:nvPr/>
          </p:nvSpPr>
          <p:spPr>
            <a:xfrm flipH="1">
              <a:off x="6437353" y="2976240"/>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4" name="Google Shape;3074;p36"/>
            <p:cNvSpPr/>
            <p:nvPr/>
          </p:nvSpPr>
          <p:spPr>
            <a:xfrm flipH="1">
              <a:off x="6330273" y="2967449"/>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5" name="Google Shape;3075;p36"/>
            <p:cNvSpPr/>
            <p:nvPr/>
          </p:nvSpPr>
          <p:spPr>
            <a:xfrm flipH="1">
              <a:off x="6490549" y="2441593"/>
              <a:ext cx="171093" cy="171093"/>
            </a:xfrm>
            <a:custGeom>
              <a:avLst/>
              <a:gdLst/>
              <a:ahLst/>
              <a:cxnLst/>
              <a:rect l="l" t="t" r="r" b="b"/>
              <a:pathLst>
                <a:path w="142875" h="142875" extrusionOk="0">
                  <a:moveTo>
                    <a:pt x="45255" y="147995"/>
                  </a:moveTo>
                  <a:cubicBezTo>
                    <a:pt x="33158" y="147995"/>
                    <a:pt x="21633" y="137803"/>
                    <a:pt x="18870" y="124468"/>
                  </a:cubicBezTo>
                  <a:lnTo>
                    <a:pt x="582" y="34266"/>
                  </a:lnTo>
                  <a:cubicBezTo>
                    <a:pt x="-942" y="27027"/>
                    <a:pt x="582" y="19788"/>
                    <a:pt x="4488" y="14550"/>
                  </a:cubicBezTo>
                  <a:cubicBezTo>
                    <a:pt x="7917" y="10073"/>
                    <a:pt x="12870" y="7311"/>
                    <a:pt x="18489" y="6834"/>
                  </a:cubicBezTo>
                  <a:lnTo>
                    <a:pt x="99738" y="72"/>
                  </a:lnTo>
                  <a:cubicBezTo>
                    <a:pt x="112406" y="-976"/>
                    <a:pt x="124979" y="9597"/>
                    <a:pt x="127836" y="23598"/>
                  </a:cubicBezTo>
                  <a:lnTo>
                    <a:pt x="146124" y="113800"/>
                  </a:lnTo>
                  <a:cubicBezTo>
                    <a:pt x="147648" y="121039"/>
                    <a:pt x="146124" y="128278"/>
                    <a:pt x="142219" y="133517"/>
                  </a:cubicBezTo>
                  <a:cubicBezTo>
                    <a:pt x="138790" y="137994"/>
                    <a:pt x="133837" y="140756"/>
                    <a:pt x="128217" y="141232"/>
                  </a:cubicBezTo>
                  <a:lnTo>
                    <a:pt x="128217" y="140565"/>
                  </a:lnTo>
                  <a:cubicBezTo>
                    <a:pt x="128217" y="140565"/>
                    <a:pt x="128217" y="141232"/>
                    <a:pt x="128217" y="141232"/>
                  </a:cubicBezTo>
                  <a:lnTo>
                    <a:pt x="46969" y="147995"/>
                  </a:lnTo>
                  <a:cubicBezTo>
                    <a:pt x="46398" y="147995"/>
                    <a:pt x="45826" y="147995"/>
                    <a:pt x="45255" y="147995"/>
                  </a:cubicBezTo>
                  <a:close/>
                  <a:moveTo>
                    <a:pt x="101452" y="1405"/>
                  </a:moveTo>
                  <a:cubicBezTo>
                    <a:pt x="100881" y="1405"/>
                    <a:pt x="100404" y="1405"/>
                    <a:pt x="99833" y="1405"/>
                  </a:cubicBezTo>
                  <a:lnTo>
                    <a:pt x="18585" y="8168"/>
                  </a:lnTo>
                  <a:cubicBezTo>
                    <a:pt x="13346" y="8644"/>
                    <a:pt x="8679" y="11121"/>
                    <a:pt x="5535" y="15312"/>
                  </a:cubicBezTo>
                  <a:cubicBezTo>
                    <a:pt x="1821" y="20265"/>
                    <a:pt x="487" y="27027"/>
                    <a:pt x="1916" y="33981"/>
                  </a:cubicBezTo>
                  <a:lnTo>
                    <a:pt x="20204" y="124182"/>
                  </a:lnTo>
                  <a:cubicBezTo>
                    <a:pt x="22871" y="137517"/>
                    <a:pt x="34872" y="147614"/>
                    <a:pt x="46874" y="146566"/>
                  </a:cubicBezTo>
                  <a:lnTo>
                    <a:pt x="128122" y="139803"/>
                  </a:lnTo>
                  <a:cubicBezTo>
                    <a:pt x="133361" y="139327"/>
                    <a:pt x="138028" y="136851"/>
                    <a:pt x="141171" y="132660"/>
                  </a:cubicBezTo>
                  <a:cubicBezTo>
                    <a:pt x="144886" y="127707"/>
                    <a:pt x="146220" y="120944"/>
                    <a:pt x="144791" y="113991"/>
                  </a:cubicBezTo>
                  <a:lnTo>
                    <a:pt x="126503" y="23789"/>
                  </a:lnTo>
                  <a:cubicBezTo>
                    <a:pt x="123931" y="11025"/>
                    <a:pt x="112882" y="1310"/>
                    <a:pt x="101452" y="1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6" name="Google Shape;3076;p36"/>
            <p:cNvSpPr/>
            <p:nvPr/>
          </p:nvSpPr>
          <p:spPr>
            <a:xfrm flipH="1">
              <a:off x="6501402" y="2453700"/>
              <a:ext cx="148280" cy="148280"/>
            </a:xfrm>
            <a:custGeom>
              <a:avLst/>
              <a:gdLst/>
              <a:ahLst/>
              <a:cxnLst/>
              <a:rect l="l" t="t" r="r" b="b"/>
              <a:pathLst>
                <a:path w="123825" h="123825" extrusionOk="0">
                  <a:moveTo>
                    <a:pt x="39371" y="127892"/>
                  </a:moveTo>
                  <a:cubicBezTo>
                    <a:pt x="28703" y="127892"/>
                    <a:pt x="18512" y="118939"/>
                    <a:pt x="16130" y="107128"/>
                  </a:cubicBezTo>
                  <a:lnTo>
                    <a:pt x="509" y="30166"/>
                  </a:lnTo>
                  <a:cubicBezTo>
                    <a:pt x="-824" y="23689"/>
                    <a:pt x="509" y="17402"/>
                    <a:pt x="3938" y="12735"/>
                  </a:cubicBezTo>
                  <a:cubicBezTo>
                    <a:pt x="6986" y="8735"/>
                    <a:pt x="11463" y="6258"/>
                    <a:pt x="16511" y="5782"/>
                  </a:cubicBezTo>
                  <a:lnTo>
                    <a:pt x="85853" y="67"/>
                  </a:lnTo>
                  <a:cubicBezTo>
                    <a:pt x="96998" y="-886"/>
                    <a:pt x="108142" y="8449"/>
                    <a:pt x="110714" y="20736"/>
                  </a:cubicBezTo>
                  <a:lnTo>
                    <a:pt x="126335" y="97698"/>
                  </a:lnTo>
                  <a:cubicBezTo>
                    <a:pt x="127668" y="104175"/>
                    <a:pt x="126335" y="110462"/>
                    <a:pt x="122906" y="115129"/>
                  </a:cubicBezTo>
                  <a:cubicBezTo>
                    <a:pt x="119858" y="119129"/>
                    <a:pt x="115381" y="121606"/>
                    <a:pt x="110333" y="122082"/>
                  </a:cubicBezTo>
                  <a:lnTo>
                    <a:pt x="40991" y="127797"/>
                  </a:lnTo>
                  <a:cubicBezTo>
                    <a:pt x="40514" y="127797"/>
                    <a:pt x="39943" y="127797"/>
                    <a:pt x="39467" y="127797"/>
                  </a:cubicBezTo>
                  <a:close/>
                  <a:moveTo>
                    <a:pt x="87377" y="2829"/>
                  </a:moveTo>
                  <a:cubicBezTo>
                    <a:pt x="87377" y="2829"/>
                    <a:pt x="86520" y="2829"/>
                    <a:pt x="86044" y="2829"/>
                  </a:cubicBezTo>
                  <a:lnTo>
                    <a:pt x="16702" y="8544"/>
                  </a:lnTo>
                  <a:cubicBezTo>
                    <a:pt x="12416" y="8925"/>
                    <a:pt x="8701" y="10925"/>
                    <a:pt x="6129" y="14354"/>
                  </a:cubicBezTo>
                  <a:cubicBezTo>
                    <a:pt x="3081" y="18355"/>
                    <a:pt x="2033" y="23975"/>
                    <a:pt x="3176" y="29594"/>
                  </a:cubicBezTo>
                  <a:lnTo>
                    <a:pt x="18797" y="106556"/>
                  </a:lnTo>
                  <a:cubicBezTo>
                    <a:pt x="20988" y="117605"/>
                    <a:pt x="30799" y="125797"/>
                    <a:pt x="40705" y="125035"/>
                  </a:cubicBezTo>
                  <a:lnTo>
                    <a:pt x="110047" y="119320"/>
                  </a:lnTo>
                  <a:cubicBezTo>
                    <a:pt x="114333" y="118939"/>
                    <a:pt x="118048" y="116939"/>
                    <a:pt x="120620" y="113510"/>
                  </a:cubicBezTo>
                  <a:cubicBezTo>
                    <a:pt x="123668" y="109509"/>
                    <a:pt x="124715" y="103889"/>
                    <a:pt x="123572" y="98270"/>
                  </a:cubicBezTo>
                  <a:lnTo>
                    <a:pt x="107951" y="21308"/>
                  </a:lnTo>
                  <a:cubicBezTo>
                    <a:pt x="105856" y="10830"/>
                    <a:pt x="96807" y="2734"/>
                    <a:pt x="87377" y="2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7" name="Google Shape;3077;p36"/>
            <p:cNvSpPr/>
            <p:nvPr/>
          </p:nvSpPr>
          <p:spPr>
            <a:xfrm flipH="1">
              <a:off x="6519618" y="2469939"/>
              <a:ext cx="114062" cy="114062"/>
            </a:xfrm>
            <a:custGeom>
              <a:avLst/>
              <a:gdLst/>
              <a:ahLst/>
              <a:cxnLst/>
              <a:rect l="l" t="t" r="r" b="b"/>
              <a:pathLst>
                <a:path w="95250" h="95250" extrusionOk="0">
                  <a:moveTo>
                    <a:pt x="31449" y="100816"/>
                  </a:moveTo>
                  <a:cubicBezTo>
                    <a:pt x="22781" y="100816"/>
                    <a:pt x="14399" y="93577"/>
                    <a:pt x="12494" y="83957"/>
                  </a:cubicBezTo>
                  <a:lnTo>
                    <a:pt x="397" y="24521"/>
                  </a:lnTo>
                  <a:cubicBezTo>
                    <a:pt x="-650" y="19282"/>
                    <a:pt x="397" y="14043"/>
                    <a:pt x="3255" y="10233"/>
                  </a:cubicBezTo>
                  <a:cubicBezTo>
                    <a:pt x="5731" y="6900"/>
                    <a:pt x="9446" y="4804"/>
                    <a:pt x="13637" y="4518"/>
                  </a:cubicBezTo>
                  <a:lnTo>
                    <a:pt x="67168" y="42"/>
                  </a:lnTo>
                  <a:cubicBezTo>
                    <a:pt x="76312" y="-625"/>
                    <a:pt x="85360" y="6804"/>
                    <a:pt x="87456" y="16806"/>
                  </a:cubicBezTo>
                  <a:lnTo>
                    <a:pt x="99553" y="76242"/>
                  </a:lnTo>
                  <a:cubicBezTo>
                    <a:pt x="100601" y="81480"/>
                    <a:pt x="99553" y="86719"/>
                    <a:pt x="96695" y="90529"/>
                  </a:cubicBezTo>
                  <a:cubicBezTo>
                    <a:pt x="94219" y="93863"/>
                    <a:pt x="90504" y="95958"/>
                    <a:pt x="86313" y="96244"/>
                  </a:cubicBezTo>
                  <a:lnTo>
                    <a:pt x="32782" y="100721"/>
                  </a:lnTo>
                  <a:cubicBezTo>
                    <a:pt x="32782" y="100721"/>
                    <a:pt x="31925" y="100721"/>
                    <a:pt x="31544" y="100721"/>
                  </a:cubicBezTo>
                  <a:close/>
                  <a:moveTo>
                    <a:pt x="68501" y="4137"/>
                  </a:moveTo>
                  <a:cubicBezTo>
                    <a:pt x="68501" y="4137"/>
                    <a:pt x="67835" y="4137"/>
                    <a:pt x="67549" y="4137"/>
                  </a:cubicBezTo>
                  <a:lnTo>
                    <a:pt x="14018" y="8614"/>
                  </a:lnTo>
                  <a:cubicBezTo>
                    <a:pt x="10970" y="8900"/>
                    <a:pt x="8398" y="10329"/>
                    <a:pt x="6589" y="12710"/>
                  </a:cubicBezTo>
                  <a:cubicBezTo>
                    <a:pt x="4398" y="15567"/>
                    <a:pt x="3636" y="19568"/>
                    <a:pt x="4493" y="23664"/>
                  </a:cubicBezTo>
                  <a:lnTo>
                    <a:pt x="16590" y="83100"/>
                  </a:lnTo>
                  <a:cubicBezTo>
                    <a:pt x="18209" y="91101"/>
                    <a:pt x="25353" y="97197"/>
                    <a:pt x="32401" y="96625"/>
                  </a:cubicBezTo>
                  <a:lnTo>
                    <a:pt x="85932" y="92148"/>
                  </a:lnTo>
                  <a:cubicBezTo>
                    <a:pt x="88980" y="91863"/>
                    <a:pt x="91552" y="90434"/>
                    <a:pt x="93361" y="88053"/>
                  </a:cubicBezTo>
                  <a:cubicBezTo>
                    <a:pt x="95552" y="85195"/>
                    <a:pt x="96314" y="81195"/>
                    <a:pt x="95457" y="77099"/>
                  </a:cubicBezTo>
                  <a:lnTo>
                    <a:pt x="83360" y="17663"/>
                  </a:lnTo>
                  <a:cubicBezTo>
                    <a:pt x="81836" y="10043"/>
                    <a:pt x="75264" y="4137"/>
                    <a:pt x="68501" y="4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8" name="Google Shape;3078;p36"/>
            <p:cNvSpPr/>
            <p:nvPr/>
          </p:nvSpPr>
          <p:spPr>
            <a:xfrm flipH="1">
              <a:off x="6536784" y="2486962"/>
              <a:ext cx="79843" cy="79843"/>
            </a:xfrm>
            <a:custGeom>
              <a:avLst/>
              <a:gdLst/>
              <a:ahLst/>
              <a:cxnLst/>
              <a:rect l="l" t="t" r="r" b="b"/>
              <a:pathLst>
                <a:path w="66675" h="66675" extrusionOk="0">
                  <a:moveTo>
                    <a:pt x="62750" y="68897"/>
                  </a:moveTo>
                  <a:lnTo>
                    <a:pt x="22745" y="72231"/>
                  </a:lnTo>
                  <a:cubicBezTo>
                    <a:pt x="16649" y="72707"/>
                    <a:pt x="10648" y="67659"/>
                    <a:pt x="9315" y="60896"/>
                  </a:cubicBezTo>
                  <a:lnTo>
                    <a:pt x="266" y="16509"/>
                  </a:lnTo>
                  <a:cubicBezTo>
                    <a:pt x="-1067" y="9747"/>
                    <a:pt x="2743" y="3936"/>
                    <a:pt x="8743" y="3365"/>
                  </a:cubicBezTo>
                  <a:lnTo>
                    <a:pt x="48748" y="31"/>
                  </a:lnTo>
                  <a:cubicBezTo>
                    <a:pt x="54844" y="-445"/>
                    <a:pt x="60845" y="4603"/>
                    <a:pt x="62179" y="11366"/>
                  </a:cubicBezTo>
                  <a:lnTo>
                    <a:pt x="71227" y="55752"/>
                  </a:lnTo>
                  <a:cubicBezTo>
                    <a:pt x="72561" y="62515"/>
                    <a:pt x="68751" y="68325"/>
                    <a:pt x="62750" y="68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9" name="Google Shape;3079;p36"/>
            <p:cNvSpPr/>
            <p:nvPr/>
          </p:nvSpPr>
          <p:spPr>
            <a:xfrm flipH="1">
              <a:off x="6090244" y="2384714"/>
              <a:ext cx="376404" cy="136874"/>
            </a:xfrm>
            <a:custGeom>
              <a:avLst/>
              <a:gdLst/>
              <a:ahLst/>
              <a:cxnLst/>
              <a:rect l="l" t="t" r="r" b="b"/>
              <a:pathLst>
                <a:path w="314325" h="114300" extrusionOk="0">
                  <a:moveTo>
                    <a:pt x="201549" y="116872"/>
                  </a:moveTo>
                  <a:lnTo>
                    <a:pt x="0" y="116872"/>
                  </a:lnTo>
                  <a:lnTo>
                    <a:pt x="0" y="111347"/>
                  </a:lnTo>
                  <a:lnTo>
                    <a:pt x="199263" y="111347"/>
                  </a:lnTo>
                  <a:lnTo>
                    <a:pt x="314039" y="0"/>
                  </a:lnTo>
                  <a:lnTo>
                    <a:pt x="317945" y="3905"/>
                  </a:lnTo>
                  <a:lnTo>
                    <a:pt x="201549" y="1168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0" name="Google Shape;3080;p36"/>
            <p:cNvSpPr/>
            <p:nvPr/>
          </p:nvSpPr>
          <p:spPr>
            <a:xfrm flipH="1">
              <a:off x="5906831" y="2386084"/>
              <a:ext cx="148280" cy="11400"/>
            </a:xfrm>
            <a:custGeom>
              <a:avLst/>
              <a:gdLst/>
              <a:ahLst/>
              <a:cxnLst/>
              <a:rect l="l" t="t" r="r" b="b"/>
              <a:pathLst>
                <a:path w="123825" h="120000" extrusionOk="0">
                  <a:moveTo>
                    <a:pt x="0" y="0"/>
                  </a:moveTo>
                  <a:lnTo>
                    <a:pt x="127349" y="0"/>
                  </a:lnTo>
                  <a:lnTo>
                    <a:pt x="127349" y="69594"/>
                  </a:lnTo>
                  <a:lnTo>
                    <a:pt x="0" y="695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1" name="Google Shape;3081;p36"/>
            <p:cNvSpPr/>
            <p:nvPr/>
          </p:nvSpPr>
          <p:spPr>
            <a:xfrm flipH="1">
              <a:off x="5906831" y="2421359"/>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2" name="Google Shape;3082;p36"/>
            <p:cNvSpPr/>
            <p:nvPr/>
          </p:nvSpPr>
          <p:spPr>
            <a:xfrm flipH="1">
              <a:off x="5906831" y="2456520"/>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3" name="Google Shape;3083;p36"/>
            <p:cNvSpPr/>
            <p:nvPr/>
          </p:nvSpPr>
          <p:spPr>
            <a:xfrm flipH="1">
              <a:off x="7099317" y="2386084"/>
              <a:ext cx="148280" cy="11400"/>
            </a:xfrm>
            <a:custGeom>
              <a:avLst/>
              <a:gdLst/>
              <a:ahLst/>
              <a:cxnLst/>
              <a:rect l="l" t="t" r="r" b="b"/>
              <a:pathLst>
                <a:path w="123825" h="120000" extrusionOk="0">
                  <a:moveTo>
                    <a:pt x="0" y="0"/>
                  </a:moveTo>
                  <a:lnTo>
                    <a:pt x="127349" y="0"/>
                  </a:lnTo>
                  <a:lnTo>
                    <a:pt x="127349" y="69594"/>
                  </a:lnTo>
                  <a:lnTo>
                    <a:pt x="0" y="695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4" name="Google Shape;3084;p36"/>
            <p:cNvSpPr/>
            <p:nvPr/>
          </p:nvSpPr>
          <p:spPr>
            <a:xfrm flipH="1">
              <a:off x="7099317" y="2421359"/>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5" name="Google Shape;3085;p36"/>
            <p:cNvSpPr/>
            <p:nvPr/>
          </p:nvSpPr>
          <p:spPr>
            <a:xfrm flipH="1">
              <a:off x="7099317" y="2456520"/>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6" name="Google Shape;3086;p36"/>
            <p:cNvSpPr/>
            <p:nvPr/>
          </p:nvSpPr>
          <p:spPr>
            <a:xfrm flipH="1">
              <a:off x="6118917" y="2055143"/>
              <a:ext cx="809839" cy="11400"/>
            </a:xfrm>
            <a:custGeom>
              <a:avLst/>
              <a:gdLst/>
              <a:ahLst/>
              <a:cxnLst/>
              <a:rect l="l" t="t" r="r" b="b"/>
              <a:pathLst>
                <a:path w="676275" h="120000" extrusionOk="0">
                  <a:moveTo>
                    <a:pt x="0" y="0"/>
                  </a:moveTo>
                  <a:lnTo>
                    <a:pt x="679704" y="0"/>
                  </a:lnTo>
                  <a:lnTo>
                    <a:pt x="679704"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7" name="Google Shape;3087;p36"/>
            <p:cNvSpPr/>
            <p:nvPr/>
          </p:nvSpPr>
          <p:spPr>
            <a:xfrm flipH="1">
              <a:off x="5962445" y="2090304"/>
              <a:ext cx="1129213" cy="11400"/>
            </a:xfrm>
            <a:custGeom>
              <a:avLst/>
              <a:gdLst/>
              <a:ahLst/>
              <a:cxnLst/>
              <a:rect l="l" t="t" r="r" b="b"/>
              <a:pathLst>
                <a:path w="942975" h="120000" extrusionOk="0">
                  <a:moveTo>
                    <a:pt x="0" y="0"/>
                  </a:moveTo>
                  <a:lnTo>
                    <a:pt x="951547" y="0"/>
                  </a:lnTo>
                  <a:lnTo>
                    <a:pt x="951547"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8" name="Google Shape;3088;p36"/>
            <p:cNvSpPr/>
            <p:nvPr/>
          </p:nvSpPr>
          <p:spPr>
            <a:xfrm flipH="1">
              <a:off x="6118917" y="2125464"/>
              <a:ext cx="809839" cy="11400"/>
            </a:xfrm>
            <a:custGeom>
              <a:avLst/>
              <a:gdLst/>
              <a:ahLst/>
              <a:cxnLst/>
              <a:rect l="l" t="t" r="r" b="b"/>
              <a:pathLst>
                <a:path w="676275" h="120000" extrusionOk="0">
                  <a:moveTo>
                    <a:pt x="0" y="0"/>
                  </a:moveTo>
                  <a:lnTo>
                    <a:pt x="679704" y="0"/>
                  </a:lnTo>
                  <a:lnTo>
                    <a:pt x="679704"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9" name="Google Shape;3089;p36"/>
            <p:cNvSpPr/>
            <p:nvPr/>
          </p:nvSpPr>
          <p:spPr>
            <a:xfrm flipH="1">
              <a:off x="7099317" y="2613828"/>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0" name="Google Shape;3090;p36"/>
            <p:cNvSpPr/>
            <p:nvPr/>
          </p:nvSpPr>
          <p:spPr>
            <a:xfrm flipH="1">
              <a:off x="7099317" y="2648988"/>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1" name="Google Shape;3091;p36"/>
            <p:cNvSpPr/>
            <p:nvPr/>
          </p:nvSpPr>
          <p:spPr>
            <a:xfrm flipH="1">
              <a:off x="7099317" y="2684262"/>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2" name="Google Shape;3092;p36"/>
            <p:cNvSpPr/>
            <p:nvPr/>
          </p:nvSpPr>
          <p:spPr>
            <a:xfrm flipH="1">
              <a:off x="6235489" y="3292264"/>
              <a:ext cx="148280" cy="11400"/>
            </a:xfrm>
            <a:custGeom>
              <a:avLst/>
              <a:gdLst/>
              <a:ahLst/>
              <a:cxnLst/>
              <a:rect l="l" t="t" r="r" b="b"/>
              <a:pathLst>
                <a:path w="123825" h="120000" extrusionOk="0">
                  <a:moveTo>
                    <a:pt x="0" y="0"/>
                  </a:moveTo>
                  <a:lnTo>
                    <a:pt x="127349" y="0"/>
                  </a:lnTo>
                  <a:lnTo>
                    <a:pt x="127349" y="69594"/>
                  </a:lnTo>
                  <a:lnTo>
                    <a:pt x="0" y="695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3" name="Google Shape;3093;p36"/>
            <p:cNvSpPr/>
            <p:nvPr/>
          </p:nvSpPr>
          <p:spPr>
            <a:xfrm flipH="1">
              <a:off x="6235489" y="3327424"/>
              <a:ext cx="148280" cy="11400"/>
            </a:xfrm>
            <a:custGeom>
              <a:avLst/>
              <a:gdLst/>
              <a:ahLst/>
              <a:cxnLst/>
              <a:rect l="l" t="t" r="r" b="b"/>
              <a:pathLst>
                <a:path w="123825" h="120000" extrusionOk="0">
                  <a:moveTo>
                    <a:pt x="0" y="0"/>
                  </a:moveTo>
                  <a:lnTo>
                    <a:pt x="127349" y="0"/>
                  </a:lnTo>
                  <a:lnTo>
                    <a:pt x="127349" y="69594"/>
                  </a:lnTo>
                  <a:lnTo>
                    <a:pt x="0" y="695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4" name="Google Shape;3094;p36"/>
            <p:cNvSpPr/>
            <p:nvPr/>
          </p:nvSpPr>
          <p:spPr>
            <a:xfrm flipH="1">
              <a:off x="6235489" y="3362699"/>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5" name="Google Shape;3095;p36"/>
            <p:cNvSpPr/>
            <p:nvPr/>
          </p:nvSpPr>
          <p:spPr>
            <a:xfrm flipH="1">
              <a:off x="6412833" y="3189864"/>
              <a:ext cx="79843" cy="148280"/>
            </a:xfrm>
            <a:custGeom>
              <a:avLst/>
              <a:gdLst/>
              <a:ahLst/>
              <a:cxnLst/>
              <a:rect l="l" t="t" r="r" b="b"/>
              <a:pathLst>
                <a:path w="66675" h="123825" extrusionOk="0">
                  <a:moveTo>
                    <a:pt x="69342" y="124206"/>
                  </a:moveTo>
                  <a:lnTo>
                    <a:pt x="0" y="124206"/>
                  </a:lnTo>
                  <a:lnTo>
                    <a:pt x="0" y="0"/>
                  </a:lnTo>
                  <a:lnTo>
                    <a:pt x="5525" y="0"/>
                  </a:lnTo>
                  <a:lnTo>
                    <a:pt x="5525" y="118682"/>
                  </a:lnTo>
                  <a:lnTo>
                    <a:pt x="69342" y="118682"/>
                  </a:lnTo>
                  <a:lnTo>
                    <a:pt x="69342" y="1242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6" name="Google Shape;3096;p36"/>
            <p:cNvSpPr/>
            <p:nvPr/>
          </p:nvSpPr>
          <p:spPr>
            <a:xfrm flipH="1">
              <a:off x="6960140" y="2461200"/>
              <a:ext cx="125468" cy="11400"/>
            </a:xfrm>
            <a:custGeom>
              <a:avLst/>
              <a:gdLst/>
              <a:ahLst/>
              <a:cxnLst/>
              <a:rect l="l" t="t" r="r" b="b"/>
              <a:pathLst>
                <a:path w="104775" h="120000" extrusionOk="0">
                  <a:moveTo>
                    <a:pt x="0" y="0"/>
                  </a:moveTo>
                  <a:lnTo>
                    <a:pt x="107728" y="0"/>
                  </a:lnTo>
                  <a:lnTo>
                    <a:pt x="107728"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7" name="Google Shape;3097;p36"/>
            <p:cNvSpPr/>
            <p:nvPr/>
          </p:nvSpPr>
          <p:spPr>
            <a:xfrm flipH="1">
              <a:off x="5911512" y="2780497"/>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8" name="Google Shape;3098;p36"/>
            <p:cNvSpPr/>
            <p:nvPr/>
          </p:nvSpPr>
          <p:spPr>
            <a:xfrm flipH="1">
              <a:off x="5911512" y="2815658"/>
              <a:ext cx="148280" cy="11400"/>
            </a:xfrm>
            <a:custGeom>
              <a:avLst/>
              <a:gdLst/>
              <a:ahLst/>
              <a:cxnLst/>
              <a:rect l="l" t="t" r="r" b="b"/>
              <a:pathLst>
                <a:path w="123825" h="120000" extrusionOk="0">
                  <a:moveTo>
                    <a:pt x="0" y="0"/>
                  </a:moveTo>
                  <a:lnTo>
                    <a:pt x="127349" y="0"/>
                  </a:lnTo>
                  <a:lnTo>
                    <a:pt x="127349" y="69594"/>
                  </a:lnTo>
                  <a:lnTo>
                    <a:pt x="0" y="695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9" name="Google Shape;3099;p36"/>
            <p:cNvSpPr/>
            <p:nvPr/>
          </p:nvSpPr>
          <p:spPr>
            <a:xfrm flipH="1">
              <a:off x="5911512" y="2850932"/>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0" name="Google Shape;3100;p36"/>
            <p:cNvSpPr/>
            <p:nvPr/>
          </p:nvSpPr>
          <p:spPr>
            <a:xfrm flipH="1">
              <a:off x="5860580" y="2518474"/>
              <a:ext cx="250936" cy="250936"/>
            </a:xfrm>
            <a:custGeom>
              <a:avLst/>
              <a:gdLst/>
              <a:ahLst/>
              <a:cxnLst/>
              <a:rect l="l" t="t" r="r" b="b"/>
              <a:pathLst>
                <a:path w="209550" h="209550" extrusionOk="0">
                  <a:moveTo>
                    <a:pt x="179329" y="73501"/>
                  </a:moveTo>
                  <a:cubicBezTo>
                    <a:pt x="197182" y="114095"/>
                    <a:pt x="178747" y="161475"/>
                    <a:pt x="138153" y="179329"/>
                  </a:cubicBezTo>
                  <a:cubicBezTo>
                    <a:pt x="97560" y="197182"/>
                    <a:pt x="50179" y="178747"/>
                    <a:pt x="32326" y="138153"/>
                  </a:cubicBezTo>
                  <a:cubicBezTo>
                    <a:pt x="14473" y="97560"/>
                    <a:pt x="32908" y="50179"/>
                    <a:pt x="73501" y="32326"/>
                  </a:cubicBezTo>
                  <a:cubicBezTo>
                    <a:pt x="114095" y="14473"/>
                    <a:pt x="161475" y="32908"/>
                    <a:pt x="179329" y="735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1" name="Google Shape;3101;p36"/>
            <p:cNvSpPr/>
            <p:nvPr/>
          </p:nvSpPr>
          <p:spPr>
            <a:xfrm flipH="1">
              <a:off x="6945433" y="3207674"/>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2" name="Google Shape;3102;p36"/>
            <p:cNvSpPr/>
            <p:nvPr/>
          </p:nvSpPr>
          <p:spPr>
            <a:xfrm flipH="1">
              <a:off x="6945433" y="3242948"/>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3" name="Google Shape;3103;p36"/>
            <p:cNvSpPr/>
            <p:nvPr/>
          </p:nvSpPr>
          <p:spPr>
            <a:xfrm flipH="1">
              <a:off x="6945433" y="3278108"/>
              <a:ext cx="148280" cy="11400"/>
            </a:xfrm>
            <a:custGeom>
              <a:avLst/>
              <a:gdLst/>
              <a:ahLst/>
              <a:cxnLst/>
              <a:rect l="l" t="t" r="r" b="b"/>
              <a:pathLst>
                <a:path w="123825" h="120000" extrusionOk="0">
                  <a:moveTo>
                    <a:pt x="0" y="0"/>
                  </a:moveTo>
                  <a:lnTo>
                    <a:pt x="127349" y="0"/>
                  </a:lnTo>
                  <a:lnTo>
                    <a:pt x="127349" y="69606"/>
                  </a:lnTo>
                  <a:lnTo>
                    <a:pt x="0" y="696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4" name="Google Shape;3104;p36"/>
            <p:cNvSpPr/>
            <p:nvPr/>
          </p:nvSpPr>
          <p:spPr>
            <a:xfrm flipH="1">
              <a:off x="6903554" y="2948082"/>
              <a:ext cx="239530" cy="239530"/>
            </a:xfrm>
            <a:custGeom>
              <a:avLst/>
              <a:gdLst/>
              <a:ahLst/>
              <a:cxnLst/>
              <a:rect l="l" t="t" r="r" b="b"/>
              <a:pathLst>
                <a:path w="200025" h="200025" extrusionOk="0">
                  <a:moveTo>
                    <a:pt x="132809" y="28958"/>
                  </a:moveTo>
                  <a:cubicBezTo>
                    <a:pt x="174171" y="44952"/>
                    <a:pt x="194736" y="91447"/>
                    <a:pt x="178742" y="132809"/>
                  </a:cubicBezTo>
                  <a:cubicBezTo>
                    <a:pt x="162749" y="174171"/>
                    <a:pt x="116254" y="194736"/>
                    <a:pt x="74892" y="178743"/>
                  </a:cubicBezTo>
                  <a:cubicBezTo>
                    <a:pt x="33530" y="162749"/>
                    <a:pt x="12965" y="116254"/>
                    <a:pt x="28959" y="74892"/>
                  </a:cubicBezTo>
                  <a:cubicBezTo>
                    <a:pt x="44952" y="33530"/>
                    <a:pt x="91447" y="12965"/>
                    <a:pt x="132809" y="289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5" name="Google Shape;3105;p36"/>
            <p:cNvSpPr/>
            <p:nvPr/>
          </p:nvSpPr>
          <p:spPr>
            <a:xfrm flipH="1">
              <a:off x="7460481" y="3369777"/>
              <a:ext cx="524685" cy="718590"/>
            </a:xfrm>
            <a:custGeom>
              <a:avLst/>
              <a:gdLst/>
              <a:ahLst/>
              <a:cxnLst/>
              <a:rect l="l" t="t" r="r" b="b"/>
              <a:pathLst>
                <a:path w="438150" h="600075" extrusionOk="0">
                  <a:moveTo>
                    <a:pt x="111919" y="0"/>
                  </a:moveTo>
                  <a:cubicBezTo>
                    <a:pt x="111919" y="0"/>
                    <a:pt x="0" y="174498"/>
                    <a:pt x="0" y="248602"/>
                  </a:cubicBezTo>
                  <a:cubicBezTo>
                    <a:pt x="0" y="322707"/>
                    <a:pt x="32004" y="408527"/>
                    <a:pt x="32004" y="408527"/>
                  </a:cubicBezTo>
                  <a:lnTo>
                    <a:pt x="23241" y="607695"/>
                  </a:lnTo>
                  <a:lnTo>
                    <a:pt x="444818" y="607695"/>
                  </a:lnTo>
                  <a:cubicBezTo>
                    <a:pt x="444818" y="607695"/>
                    <a:pt x="398336" y="385286"/>
                    <a:pt x="388144" y="312610"/>
                  </a:cubicBezTo>
                  <a:cubicBezTo>
                    <a:pt x="377952" y="239935"/>
                    <a:pt x="364903" y="170117"/>
                    <a:pt x="364903" y="170117"/>
                  </a:cubicBezTo>
                  <a:lnTo>
                    <a:pt x="369284" y="24289"/>
                  </a:lnTo>
                  <a:lnTo>
                    <a:pt x="11191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6" name="Google Shape;3106;p36"/>
            <p:cNvSpPr/>
            <p:nvPr/>
          </p:nvSpPr>
          <p:spPr>
            <a:xfrm flipH="1">
              <a:off x="7452500" y="3366565"/>
              <a:ext cx="536091" cy="729996"/>
            </a:xfrm>
            <a:custGeom>
              <a:avLst/>
              <a:gdLst/>
              <a:ahLst/>
              <a:cxnLst/>
              <a:rect l="l" t="t" r="r" b="b"/>
              <a:pathLst>
                <a:path w="447675" h="609600" extrusionOk="0">
                  <a:moveTo>
                    <a:pt x="447770" y="613136"/>
                  </a:moveTo>
                  <a:lnTo>
                    <a:pt x="26098" y="613136"/>
                  </a:lnTo>
                  <a:cubicBezTo>
                    <a:pt x="25336" y="613136"/>
                    <a:pt x="24670" y="612851"/>
                    <a:pt x="24098" y="612279"/>
                  </a:cubicBezTo>
                  <a:cubicBezTo>
                    <a:pt x="23622" y="611708"/>
                    <a:pt x="23336" y="611041"/>
                    <a:pt x="23336" y="610279"/>
                  </a:cubicBezTo>
                  <a:lnTo>
                    <a:pt x="32004" y="411683"/>
                  </a:lnTo>
                  <a:cubicBezTo>
                    <a:pt x="29337" y="404253"/>
                    <a:pt x="0" y="322052"/>
                    <a:pt x="0" y="251377"/>
                  </a:cubicBezTo>
                  <a:cubicBezTo>
                    <a:pt x="0" y="180701"/>
                    <a:pt x="107823" y="8394"/>
                    <a:pt x="112395" y="1250"/>
                  </a:cubicBezTo>
                  <a:cubicBezTo>
                    <a:pt x="112967" y="393"/>
                    <a:pt x="113919" y="-83"/>
                    <a:pt x="114967" y="12"/>
                  </a:cubicBezTo>
                  <a:lnTo>
                    <a:pt x="372332" y="24301"/>
                  </a:lnTo>
                  <a:cubicBezTo>
                    <a:pt x="373761" y="24396"/>
                    <a:pt x="374904" y="25634"/>
                    <a:pt x="374809" y="27158"/>
                  </a:cubicBezTo>
                  <a:lnTo>
                    <a:pt x="370427" y="172700"/>
                  </a:lnTo>
                  <a:cubicBezTo>
                    <a:pt x="371380" y="177749"/>
                    <a:pt x="383953" y="245471"/>
                    <a:pt x="393668" y="315004"/>
                  </a:cubicBezTo>
                  <a:cubicBezTo>
                    <a:pt x="403670" y="386727"/>
                    <a:pt x="449866" y="607707"/>
                    <a:pt x="450342" y="609898"/>
                  </a:cubicBezTo>
                  <a:cubicBezTo>
                    <a:pt x="450533" y="610755"/>
                    <a:pt x="450342" y="611517"/>
                    <a:pt x="449771" y="612184"/>
                  </a:cubicBezTo>
                  <a:cubicBezTo>
                    <a:pt x="449294" y="612851"/>
                    <a:pt x="448437" y="613231"/>
                    <a:pt x="447675" y="613231"/>
                  </a:cubicBezTo>
                  <a:close/>
                  <a:moveTo>
                    <a:pt x="29051" y="607612"/>
                  </a:moveTo>
                  <a:lnTo>
                    <a:pt x="444437" y="607612"/>
                  </a:lnTo>
                  <a:cubicBezTo>
                    <a:pt x="438626" y="579608"/>
                    <a:pt x="397764" y="382726"/>
                    <a:pt x="388430" y="315671"/>
                  </a:cubicBezTo>
                  <a:cubicBezTo>
                    <a:pt x="378333" y="243852"/>
                    <a:pt x="365284" y="174034"/>
                    <a:pt x="365189" y="173272"/>
                  </a:cubicBezTo>
                  <a:cubicBezTo>
                    <a:pt x="365189" y="173081"/>
                    <a:pt x="365189" y="172891"/>
                    <a:pt x="365189" y="172700"/>
                  </a:cubicBezTo>
                  <a:lnTo>
                    <a:pt x="369570" y="29444"/>
                  </a:lnTo>
                  <a:lnTo>
                    <a:pt x="116395" y="5537"/>
                  </a:lnTo>
                  <a:cubicBezTo>
                    <a:pt x="105823" y="22301"/>
                    <a:pt x="5810" y="182225"/>
                    <a:pt x="5810" y="251281"/>
                  </a:cubicBezTo>
                  <a:cubicBezTo>
                    <a:pt x="5810" y="324052"/>
                    <a:pt x="37338" y="409397"/>
                    <a:pt x="37624" y="410254"/>
                  </a:cubicBezTo>
                  <a:cubicBezTo>
                    <a:pt x="37719" y="410635"/>
                    <a:pt x="37814" y="411016"/>
                    <a:pt x="37814" y="411301"/>
                  </a:cubicBezTo>
                  <a:lnTo>
                    <a:pt x="29242" y="6076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7" name="Google Shape;3107;p36"/>
            <p:cNvSpPr/>
            <p:nvPr/>
          </p:nvSpPr>
          <p:spPr>
            <a:xfrm flipH="1">
              <a:off x="7788586" y="3769118"/>
              <a:ext cx="159687" cy="307967"/>
            </a:xfrm>
            <a:custGeom>
              <a:avLst/>
              <a:gdLst/>
              <a:ahLst/>
              <a:cxnLst/>
              <a:rect l="l" t="t" r="r" b="b"/>
              <a:pathLst>
                <a:path w="133350" h="257175" extrusionOk="0">
                  <a:moveTo>
                    <a:pt x="132094" y="265635"/>
                  </a:moveTo>
                  <a:cubicBezTo>
                    <a:pt x="130856" y="265635"/>
                    <a:pt x="129808" y="264778"/>
                    <a:pt x="129427" y="263635"/>
                  </a:cubicBezTo>
                  <a:lnTo>
                    <a:pt x="87422" y="105805"/>
                  </a:lnTo>
                  <a:lnTo>
                    <a:pt x="649" y="4555"/>
                  </a:lnTo>
                  <a:cubicBezTo>
                    <a:pt x="-303" y="3412"/>
                    <a:pt x="-208" y="1697"/>
                    <a:pt x="935" y="649"/>
                  </a:cubicBezTo>
                  <a:cubicBezTo>
                    <a:pt x="2078" y="-303"/>
                    <a:pt x="3793" y="-208"/>
                    <a:pt x="4840" y="935"/>
                  </a:cubicBezTo>
                  <a:lnTo>
                    <a:pt x="92089" y="102662"/>
                  </a:lnTo>
                  <a:cubicBezTo>
                    <a:pt x="92089" y="102662"/>
                    <a:pt x="92566" y="103329"/>
                    <a:pt x="92661" y="103710"/>
                  </a:cubicBezTo>
                  <a:lnTo>
                    <a:pt x="134857" y="262206"/>
                  </a:lnTo>
                  <a:cubicBezTo>
                    <a:pt x="135238" y="263635"/>
                    <a:pt x="134380" y="265159"/>
                    <a:pt x="132856" y="265540"/>
                  </a:cubicBezTo>
                  <a:cubicBezTo>
                    <a:pt x="132666" y="265540"/>
                    <a:pt x="132380" y="265540"/>
                    <a:pt x="132190" y="2655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8" name="Google Shape;3108;p36"/>
            <p:cNvSpPr/>
            <p:nvPr/>
          </p:nvSpPr>
          <p:spPr>
            <a:xfrm flipH="1">
              <a:off x="7531285" y="2769268"/>
              <a:ext cx="387810" cy="650153"/>
            </a:xfrm>
            <a:custGeom>
              <a:avLst/>
              <a:gdLst/>
              <a:ahLst/>
              <a:cxnLst/>
              <a:rect l="l" t="t" r="r" b="b"/>
              <a:pathLst>
                <a:path w="323850" h="542925" extrusionOk="0">
                  <a:moveTo>
                    <a:pt x="36026" y="11274"/>
                  </a:moveTo>
                  <a:cubicBezTo>
                    <a:pt x="36026" y="11274"/>
                    <a:pt x="-1026" y="102238"/>
                    <a:pt x="22" y="165674"/>
                  </a:cubicBezTo>
                  <a:cubicBezTo>
                    <a:pt x="1070" y="229111"/>
                    <a:pt x="51838" y="455520"/>
                    <a:pt x="52886" y="466093"/>
                  </a:cubicBezTo>
                  <a:cubicBezTo>
                    <a:pt x="53933" y="476665"/>
                    <a:pt x="39170" y="500954"/>
                    <a:pt x="45456" y="512670"/>
                  </a:cubicBezTo>
                  <a:cubicBezTo>
                    <a:pt x="51838" y="524290"/>
                    <a:pt x="111083" y="553913"/>
                    <a:pt x="199856" y="549722"/>
                  </a:cubicBezTo>
                  <a:cubicBezTo>
                    <a:pt x="288725" y="545531"/>
                    <a:pt x="308822" y="539149"/>
                    <a:pt x="314061" y="525433"/>
                  </a:cubicBezTo>
                  <a:cubicBezTo>
                    <a:pt x="319395" y="511717"/>
                    <a:pt x="325682" y="488381"/>
                    <a:pt x="324634" y="468283"/>
                  </a:cubicBezTo>
                  <a:cubicBezTo>
                    <a:pt x="323586" y="448186"/>
                    <a:pt x="322538" y="251399"/>
                    <a:pt x="314061" y="218633"/>
                  </a:cubicBezTo>
                  <a:cubicBezTo>
                    <a:pt x="305584" y="185867"/>
                    <a:pt x="225193" y="85378"/>
                    <a:pt x="225193" y="85378"/>
                  </a:cubicBezTo>
                  <a:lnTo>
                    <a:pt x="84509" y="3940"/>
                  </a:lnTo>
                  <a:cubicBezTo>
                    <a:pt x="84509" y="3940"/>
                    <a:pt x="47456" y="-8729"/>
                    <a:pt x="35836" y="113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9" name="Google Shape;3109;p36"/>
            <p:cNvSpPr/>
            <p:nvPr/>
          </p:nvSpPr>
          <p:spPr>
            <a:xfrm flipH="1">
              <a:off x="7534481" y="2765895"/>
              <a:ext cx="387810" cy="661559"/>
            </a:xfrm>
            <a:custGeom>
              <a:avLst/>
              <a:gdLst/>
              <a:ahLst/>
              <a:cxnLst/>
              <a:rect l="l" t="t" r="r" b="b"/>
              <a:pathLst>
                <a:path w="323850" h="552450" extrusionOk="0">
                  <a:moveTo>
                    <a:pt x="185855" y="555681"/>
                  </a:moveTo>
                  <a:cubicBezTo>
                    <a:pt x="107369" y="555681"/>
                    <a:pt x="52600" y="529296"/>
                    <a:pt x="45742" y="516819"/>
                  </a:cubicBezTo>
                  <a:cubicBezTo>
                    <a:pt x="41360" y="508818"/>
                    <a:pt x="45361" y="496530"/>
                    <a:pt x="48980" y="485767"/>
                  </a:cubicBezTo>
                  <a:cubicBezTo>
                    <a:pt x="51171" y="479195"/>
                    <a:pt x="53171" y="472908"/>
                    <a:pt x="52886" y="469289"/>
                  </a:cubicBezTo>
                  <a:cubicBezTo>
                    <a:pt x="52695" y="466908"/>
                    <a:pt x="49552" y="452049"/>
                    <a:pt x="45266" y="431379"/>
                  </a:cubicBezTo>
                  <a:cubicBezTo>
                    <a:pt x="30883" y="361942"/>
                    <a:pt x="784" y="217543"/>
                    <a:pt x="22" y="168680"/>
                  </a:cubicBezTo>
                  <a:cubicBezTo>
                    <a:pt x="-1026" y="105339"/>
                    <a:pt x="35836" y="14089"/>
                    <a:pt x="36217" y="13137"/>
                  </a:cubicBezTo>
                  <a:cubicBezTo>
                    <a:pt x="36217" y="13041"/>
                    <a:pt x="36312" y="12946"/>
                    <a:pt x="36407" y="12756"/>
                  </a:cubicBezTo>
                  <a:cubicBezTo>
                    <a:pt x="48980" y="-9057"/>
                    <a:pt x="86699" y="3612"/>
                    <a:pt x="88319" y="4088"/>
                  </a:cubicBezTo>
                  <a:lnTo>
                    <a:pt x="229479" y="85717"/>
                  </a:lnTo>
                  <a:cubicBezTo>
                    <a:pt x="229479" y="85717"/>
                    <a:pt x="230051" y="86098"/>
                    <a:pt x="230241" y="86384"/>
                  </a:cubicBezTo>
                  <a:cubicBezTo>
                    <a:pt x="233575" y="90480"/>
                    <a:pt x="311108" y="187730"/>
                    <a:pt x="319586" y="220687"/>
                  </a:cubicBezTo>
                  <a:cubicBezTo>
                    <a:pt x="326158" y="246213"/>
                    <a:pt x="328253" y="367752"/>
                    <a:pt x="329396" y="433094"/>
                  </a:cubicBezTo>
                  <a:cubicBezTo>
                    <a:pt x="329682" y="452430"/>
                    <a:pt x="329968" y="466336"/>
                    <a:pt x="330254" y="470908"/>
                  </a:cubicBezTo>
                  <a:cubicBezTo>
                    <a:pt x="331301" y="490530"/>
                    <a:pt x="325396" y="513866"/>
                    <a:pt x="319490" y="529201"/>
                  </a:cubicBezTo>
                  <a:cubicBezTo>
                    <a:pt x="313775" y="543965"/>
                    <a:pt x="296345" y="550823"/>
                    <a:pt x="202809" y="555300"/>
                  </a:cubicBezTo>
                  <a:cubicBezTo>
                    <a:pt x="197094" y="555585"/>
                    <a:pt x="191474" y="555681"/>
                    <a:pt x="185950" y="555681"/>
                  </a:cubicBezTo>
                  <a:close/>
                  <a:moveTo>
                    <a:pt x="41075" y="15327"/>
                  </a:moveTo>
                  <a:cubicBezTo>
                    <a:pt x="39265" y="19899"/>
                    <a:pt x="4403" y="107625"/>
                    <a:pt x="5356" y="168489"/>
                  </a:cubicBezTo>
                  <a:cubicBezTo>
                    <a:pt x="6118" y="216781"/>
                    <a:pt x="36122" y="360894"/>
                    <a:pt x="50504" y="430141"/>
                  </a:cubicBezTo>
                  <a:cubicBezTo>
                    <a:pt x="55553" y="454335"/>
                    <a:pt x="57934" y="466146"/>
                    <a:pt x="58220" y="468622"/>
                  </a:cubicBezTo>
                  <a:cubicBezTo>
                    <a:pt x="58696" y="473480"/>
                    <a:pt x="56600" y="479862"/>
                    <a:pt x="54124" y="487387"/>
                  </a:cubicBezTo>
                  <a:cubicBezTo>
                    <a:pt x="50885" y="497102"/>
                    <a:pt x="47266" y="508151"/>
                    <a:pt x="50504" y="514152"/>
                  </a:cubicBezTo>
                  <a:cubicBezTo>
                    <a:pt x="55838" y="523867"/>
                    <a:pt x="113560" y="553966"/>
                    <a:pt x="202428" y="549775"/>
                  </a:cubicBezTo>
                  <a:cubicBezTo>
                    <a:pt x="291773" y="545489"/>
                    <a:pt x="309680" y="539107"/>
                    <a:pt x="314252" y="527201"/>
                  </a:cubicBezTo>
                  <a:cubicBezTo>
                    <a:pt x="319967" y="512437"/>
                    <a:pt x="325682" y="489958"/>
                    <a:pt x="324634" y="471194"/>
                  </a:cubicBezTo>
                  <a:cubicBezTo>
                    <a:pt x="324348" y="466527"/>
                    <a:pt x="324158" y="452525"/>
                    <a:pt x="323777" y="433189"/>
                  </a:cubicBezTo>
                  <a:cubicBezTo>
                    <a:pt x="322634" y="368133"/>
                    <a:pt x="320538" y="246975"/>
                    <a:pt x="314061" y="222115"/>
                  </a:cubicBezTo>
                  <a:cubicBezTo>
                    <a:pt x="306155" y="191254"/>
                    <a:pt x="231575" y="97242"/>
                    <a:pt x="226050" y="90289"/>
                  </a:cubicBezTo>
                  <a:lnTo>
                    <a:pt x="85842" y="9136"/>
                  </a:lnTo>
                  <a:lnTo>
                    <a:pt x="85842" y="9136"/>
                  </a:lnTo>
                  <a:cubicBezTo>
                    <a:pt x="85842" y="9136"/>
                    <a:pt x="51457" y="-2199"/>
                    <a:pt x="41075" y="153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0" name="Google Shape;3110;p36"/>
            <p:cNvSpPr/>
            <p:nvPr/>
          </p:nvSpPr>
          <p:spPr>
            <a:xfrm flipH="1">
              <a:off x="7443681" y="2437912"/>
              <a:ext cx="228124" cy="410623"/>
            </a:xfrm>
            <a:custGeom>
              <a:avLst/>
              <a:gdLst/>
              <a:ahLst/>
              <a:cxnLst/>
              <a:rect l="l" t="t" r="r" b="b"/>
              <a:pathLst>
                <a:path w="190500" h="342900" extrusionOk="0">
                  <a:moveTo>
                    <a:pt x="148114" y="0"/>
                  </a:moveTo>
                  <a:cubicBezTo>
                    <a:pt x="148114" y="0"/>
                    <a:pt x="199930" y="44387"/>
                    <a:pt x="195739" y="78296"/>
                  </a:cubicBezTo>
                  <a:cubicBezTo>
                    <a:pt x="191548" y="112109"/>
                    <a:pt x="172498" y="101537"/>
                    <a:pt x="150209" y="166116"/>
                  </a:cubicBezTo>
                  <a:cubicBezTo>
                    <a:pt x="128016" y="230600"/>
                    <a:pt x="111062" y="258128"/>
                    <a:pt x="122682" y="290894"/>
                  </a:cubicBezTo>
                  <a:cubicBezTo>
                    <a:pt x="134302" y="323659"/>
                    <a:pt x="145923" y="330041"/>
                    <a:pt x="145923" y="330041"/>
                  </a:cubicBezTo>
                  <a:cubicBezTo>
                    <a:pt x="145923" y="330041"/>
                    <a:pt x="123730" y="357569"/>
                    <a:pt x="74009" y="341662"/>
                  </a:cubicBezTo>
                  <a:cubicBezTo>
                    <a:pt x="24289" y="325755"/>
                    <a:pt x="0" y="304609"/>
                    <a:pt x="0" y="292989"/>
                  </a:cubicBezTo>
                  <a:cubicBezTo>
                    <a:pt x="0" y="281369"/>
                    <a:pt x="15907" y="272891"/>
                    <a:pt x="15907" y="272891"/>
                  </a:cubicBezTo>
                  <a:cubicBezTo>
                    <a:pt x="15907" y="272891"/>
                    <a:pt x="45529" y="287655"/>
                    <a:pt x="58198" y="279273"/>
                  </a:cubicBezTo>
                  <a:cubicBezTo>
                    <a:pt x="70866" y="270796"/>
                    <a:pt x="98393" y="251746"/>
                    <a:pt x="117443" y="208407"/>
                  </a:cubicBezTo>
                  <a:cubicBezTo>
                    <a:pt x="136493" y="165068"/>
                    <a:pt x="152305" y="105823"/>
                    <a:pt x="150209" y="96298"/>
                  </a:cubicBezTo>
                  <a:cubicBezTo>
                    <a:pt x="148114" y="86773"/>
                    <a:pt x="110014" y="21146"/>
                    <a:pt x="110014" y="21146"/>
                  </a:cubicBezTo>
                  <a:lnTo>
                    <a:pt x="14811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1" name="Google Shape;3111;p36"/>
            <p:cNvSpPr/>
            <p:nvPr/>
          </p:nvSpPr>
          <p:spPr>
            <a:xfrm flipH="1">
              <a:off x="7641573" y="2672390"/>
              <a:ext cx="159687" cy="159687"/>
            </a:xfrm>
            <a:custGeom>
              <a:avLst/>
              <a:gdLst/>
              <a:ahLst/>
              <a:cxnLst/>
              <a:rect l="l" t="t" r="r" b="b"/>
              <a:pathLst>
                <a:path w="133350" h="133350" extrusionOk="0">
                  <a:moveTo>
                    <a:pt x="133350" y="76200"/>
                  </a:moveTo>
                  <a:cubicBezTo>
                    <a:pt x="133350" y="76200"/>
                    <a:pt x="125920" y="84677"/>
                    <a:pt x="117443" y="105823"/>
                  </a:cubicBezTo>
                  <a:cubicBezTo>
                    <a:pt x="108966" y="126968"/>
                    <a:pt x="107918" y="140684"/>
                    <a:pt x="107918" y="140684"/>
                  </a:cubicBezTo>
                  <a:lnTo>
                    <a:pt x="0" y="72962"/>
                  </a:lnTo>
                  <a:lnTo>
                    <a:pt x="34862" y="0"/>
                  </a:lnTo>
                  <a:lnTo>
                    <a:pt x="133255" y="76200"/>
                  </a:lnTo>
                  <a:close/>
                </a:path>
              </a:pathLst>
            </a:custGeom>
            <a:solidFill>
              <a:srgbClr val="9351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2" name="Google Shape;3112;p36"/>
            <p:cNvSpPr/>
            <p:nvPr/>
          </p:nvSpPr>
          <p:spPr>
            <a:xfrm flipH="1">
              <a:off x="7644717" y="2669106"/>
              <a:ext cx="159687" cy="171093"/>
            </a:xfrm>
            <a:custGeom>
              <a:avLst/>
              <a:gdLst/>
              <a:ahLst/>
              <a:cxnLst/>
              <a:rect l="l" t="t" r="r" b="b"/>
              <a:pathLst>
                <a:path w="133350" h="142875" extrusionOk="0">
                  <a:moveTo>
                    <a:pt x="110637" y="146187"/>
                  </a:moveTo>
                  <a:cubicBezTo>
                    <a:pt x="110161" y="146187"/>
                    <a:pt x="109589" y="146091"/>
                    <a:pt x="109208" y="145805"/>
                  </a:cubicBezTo>
                  <a:lnTo>
                    <a:pt x="1290" y="78083"/>
                  </a:lnTo>
                  <a:cubicBezTo>
                    <a:pt x="147" y="77321"/>
                    <a:pt x="-329" y="75797"/>
                    <a:pt x="242" y="74558"/>
                  </a:cubicBezTo>
                  <a:lnTo>
                    <a:pt x="35199" y="1597"/>
                  </a:lnTo>
                  <a:cubicBezTo>
                    <a:pt x="35580" y="835"/>
                    <a:pt x="36247" y="263"/>
                    <a:pt x="37009" y="73"/>
                  </a:cubicBezTo>
                  <a:cubicBezTo>
                    <a:pt x="37771" y="-117"/>
                    <a:pt x="38628" y="73"/>
                    <a:pt x="39295" y="549"/>
                  </a:cubicBezTo>
                  <a:lnTo>
                    <a:pt x="137688" y="76749"/>
                  </a:lnTo>
                  <a:cubicBezTo>
                    <a:pt x="138259" y="77225"/>
                    <a:pt x="138640" y="77892"/>
                    <a:pt x="138736" y="78654"/>
                  </a:cubicBezTo>
                  <a:cubicBezTo>
                    <a:pt x="138736" y="79416"/>
                    <a:pt x="138545" y="80178"/>
                    <a:pt x="138069" y="80750"/>
                  </a:cubicBezTo>
                  <a:cubicBezTo>
                    <a:pt x="138069" y="80750"/>
                    <a:pt x="130830" y="89227"/>
                    <a:pt x="122638" y="109611"/>
                  </a:cubicBezTo>
                  <a:cubicBezTo>
                    <a:pt x="114447" y="130089"/>
                    <a:pt x="113304" y="143615"/>
                    <a:pt x="113304" y="143710"/>
                  </a:cubicBezTo>
                  <a:cubicBezTo>
                    <a:pt x="113304" y="144662"/>
                    <a:pt x="112637" y="145520"/>
                    <a:pt x="111780" y="145996"/>
                  </a:cubicBezTo>
                  <a:cubicBezTo>
                    <a:pt x="111399" y="146187"/>
                    <a:pt x="110923" y="146282"/>
                    <a:pt x="110542" y="146282"/>
                  </a:cubicBezTo>
                  <a:close/>
                  <a:moveTo>
                    <a:pt x="6243" y="74749"/>
                  </a:moveTo>
                  <a:lnTo>
                    <a:pt x="108446" y="138852"/>
                  </a:lnTo>
                  <a:cubicBezTo>
                    <a:pt x="109399" y="133137"/>
                    <a:pt x="111780" y="122088"/>
                    <a:pt x="117590" y="107515"/>
                  </a:cubicBezTo>
                  <a:cubicBezTo>
                    <a:pt x="123781" y="92085"/>
                    <a:pt x="129401" y="83226"/>
                    <a:pt x="132163" y="79416"/>
                  </a:cubicBezTo>
                  <a:lnTo>
                    <a:pt x="38628" y="7026"/>
                  </a:lnTo>
                  <a:lnTo>
                    <a:pt x="6243" y="747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3" name="Google Shape;3113;p36"/>
            <p:cNvSpPr/>
            <p:nvPr/>
          </p:nvSpPr>
          <p:spPr>
            <a:xfrm flipH="1">
              <a:off x="7646490" y="2744652"/>
              <a:ext cx="171093" cy="136874"/>
            </a:xfrm>
            <a:custGeom>
              <a:avLst/>
              <a:gdLst/>
              <a:ahLst/>
              <a:cxnLst/>
              <a:rect l="l" t="t" r="r" b="b"/>
              <a:pathLst>
                <a:path w="142875" h="114300" extrusionOk="0">
                  <a:moveTo>
                    <a:pt x="38005" y="0"/>
                  </a:moveTo>
                  <a:lnTo>
                    <a:pt x="151257" y="76200"/>
                  </a:lnTo>
                  <a:lnTo>
                    <a:pt x="145923" y="119539"/>
                  </a:lnTo>
                  <a:lnTo>
                    <a:pt x="0" y="24384"/>
                  </a:lnTo>
                  <a:lnTo>
                    <a:pt x="3800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4" name="Google Shape;3114;p36"/>
            <p:cNvSpPr/>
            <p:nvPr/>
          </p:nvSpPr>
          <p:spPr>
            <a:xfrm flipH="1">
              <a:off x="7638510" y="2741399"/>
              <a:ext cx="182499" cy="148280"/>
            </a:xfrm>
            <a:custGeom>
              <a:avLst/>
              <a:gdLst/>
              <a:ahLst/>
              <a:cxnLst/>
              <a:rect l="l" t="t" r="r" b="b"/>
              <a:pathLst>
                <a:path w="152400" h="123825" extrusionOk="0">
                  <a:moveTo>
                    <a:pt x="148781" y="125016"/>
                  </a:moveTo>
                  <a:cubicBezTo>
                    <a:pt x="148209" y="125016"/>
                    <a:pt x="147733" y="124825"/>
                    <a:pt x="147257" y="124539"/>
                  </a:cubicBezTo>
                  <a:lnTo>
                    <a:pt x="1238" y="29289"/>
                  </a:lnTo>
                  <a:cubicBezTo>
                    <a:pt x="476" y="28813"/>
                    <a:pt x="0" y="27861"/>
                    <a:pt x="0" y="27003"/>
                  </a:cubicBezTo>
                  <a:cubicBezTo>
                    <a:pt x="0" y="26051"/>
                    <a:pt x="476" y="25194"/>
                    <a:pt x="1238" y="24717"/>
                  </a:cubicBezTo>
                  <a:lnTo>
                    <a:pt x="39338" y="429"/>
                  </a:lnTo>
                  <a:cubicBezTo>
                    <a:pt x="40291" y="-143"/>
                    <a:pt x="41434" y="-143"/>
                    <a:pt x="42386" y="429"/>
                  </a:cubicBezTo>
                  <a:lnTo>
                    <a:pt x="155543" y="76629"/>
                  </a:lnTo>
                  <a:cubicBezTo>
                    <a:pt x="156401" y="77200"/>
                    <a:pt x="156877" y="78248"/>
                    <a:pt x="156782" y="79200"/>
                  </a:cubicBezTo>
                  <a:lnTo>
                    <a:pt x="151448" y="122539"/>
                  </a:lnTo>
                  <a:cubicBezTo>
                    <a:pt x="151352" y="123492"/>
                    <a:pt x="150781" y="124349"/>
                    <a:pt x="149924" y="124730"/>
                  </a:cubicBezTo>
                  <a:cubicBezTo>
                    <a:pt x="149542" y="124920"/>
                    <a:pt x="149162" y="125016"/>
                    <a:pt x="148781" y="125016"/>
                  </a:cubicBezTo>
                  <a:close/>
                  <a:moveTo>
                    <a:pt x="7906" y="27099"/>
                  </a:moveTo>
                  <a:lnTo>
                    <a:pt x="146590" y="117586"/>
                  </a:lnTo>
                  <a:lnTo>
                    <a:pt x="151162" y="80248"/>
                  </a:lnTo>
                  <a:lnTo>
                    <a:pt x="40862" y="6048"/>
                  </a:lnTo>
                  <a:lnTo>
                    <a:pt x="7906" y="270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5" name="Google Shape;3115;p36"/>
            <p:cNvSpPr/>
            <p:nvPr/>
          </p:nvSpPr>
          <p:spPr>
            <a:xfrm flipH="1">
              <a:off x="7484245" y="2454351"/>
              <a:ext cx="273749" cy="342186"/>
            </a:xfrm>
            <a:custGeom>
              <a:avLst/>
              <a:gdLst/>
              <a:ahLst/>
              <a:cxnLst/>
              <a:rect l="l" t="t" r="r" b="b"/>
              <a:pathLst>
                <a:path w="228600" h="285750" extrusionOk="0">
                  <a:moveTo>
                    <a:pt x="185071" y="0"/>
                  </a:moveTo>
                  <a:cubicBezTo>
                    <a:pt x="185071" y="0"/>
                    <a:pt x="236887" y="79343"/>
                    <a:pt x="235839" y="94107"/>
                  </a:cubicBezTo>
                  <a:cubicBezTo>
                    <a:pt x="234791" y="108871"/>
                    <a:pt x="216789" y="159734"/>
                    <a:pt x="211550" y="182975"/>
                  </a:cubicBezTo>
                  <a:cubicBezTo>
                    <a:pt x="206216" y="206216"/>
                    <a:pt x="180880" y="234791"/>
                    <a:pt x="158687" y="256985"/>
                  </a:cubicBezTo>
                  <a:cubicBezTo>
                    <a:pt x="136493" y="279178"/>
                    <a:pt x="128016" y="286607"/>
                    <a:pt x="115348" y="286607"/>
                  </a:cubicBezTo>
                  <a:cubicBezTo>
                    <a:pt x="102680" y="286607"/>
                    <a:pt x="74105" y="268605"/>
                    <a:pt x="56102" y="255937"/>
                  </a:cubicBezTo>
                  <a:cubicBezTo>
                    <a:pt x="38100" y="243269"/>
                    <a:pt x="0" y="192500"/>
                    <a:pt x="0" y="192500"/>
                  </a:cubicBezTo>
                  <a:cubicBezTo>
                    <a:pt x="0" y="192500"/>
                    <a:pt x="28575" y="70866"/>
                    <a:pt x="46577" y="48673"/>
                  </a:cubicBezTo>
                  <a:cubicBezTo>
                    <a:pt x="64580" y="26479"/>
                    <a:pt x="185166" y="0"/>
                    <a:pt x="185166" y="0"/>
                  </a:cubicBezTo>
                  <a:close/>
                </a:path>
              </a:pathLst>
            </a:custGeom>
            <a:solidFill>
              <a:srgbClr val="9351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6" name="Google Shape;3116;p36"/>
            <p:cNvSpPr/>
            <p:nvPr/>
          </p:nvSpPr>
          <p:spPr>
            <a:xfrm flipH="1">
              <a:off x="7476237" y="2451055"/>
              <a:ext cx="285155" cy="342186"/>
            </a:xfrm>
            <a:custGeom>
              <a:avLst/>
              <a:gdLst/>
              <a:ahLst/>
              <a:cxnLst/>
              <a:rect l="l" t="t" r="r" b="b"/>
              <a:pathLst>
                <a:path w="238125" h="285750" extrusionOk="0">
                  <a:moveTo>
                    <a:pt x="118088" y="292214"/>
                  </a:moveTo>
                  <a:cubicBezTo>
                    <a:pt x="103038" y="292214"/>
                    <a:pt x="70558" y="270402"/>
                    <a:pt x="57223" y="261067"/>
                  </a:cubicBezTo>
                  <a:cubicBezTo>
                    <a:pt x="39125" y="248304"/>
                    <a:pt x="2073" y="199060"/>
                    <a:pt x="549" y="196964"/>
                  </a:cubicBezTo>
                  <a:cubicBezTo>
                    <a:pt x="73" y="196297"/>
                    <a:pt x="-118" y="195440"/>
                    <a:pt x="73" y="194678"/>
                  </a:cubicBezTo>
                  <a:cubicBezTo>
                    <a:pt x="1216" y="189725"/>
                    <a:pt x="29029" y="72187"/>
                    <a:pt x="47126" y="49708"/>
                  </a:cubicBezTo>
                  <a:cubicBezTo>
                    <a:pt x="65510" y="27038"/>
                    <a:pt x="182286" y="1225"/>
                    <a:pt x="187239" y="82"/>
                  </a:cubicBezTo>
                  <a:cubicBezTo>
                    <a:pt x="188382" y="-203"/>
                    <a:pt x="189525" y="273"/>
                    <a:pt x="190097" y="1225"/>
                  </a:cubicBezTo>
                  <a:cubicBezTo>
                    <a:pt x="195431" y="9417"/>
                    <a:pt x="242389" y="81807"/>
                    <a:pt x="241341" y="97047"/>
                  </a:cubicBezTo>
                  <a:cubicBezTo>
                    <a:pt x="240674" y="106000"/>
                    <a:pt x="234578" y="126098"/>
                    <a:pt x="228101" y="147339"/>
                  </a:cubicBezTo>
                  <a:cubicBezTo>
                    <a:pt x="223720" y="161722"/>
                    <a:pt x="219148" y="176581"/>
                    <a:pt x="216957" y="186296"/>
                  </a:cubicBezTo>
                  <a:cubicBezTo>
                    <a:pt x="212671" y="205251"/>
                    <a:pt x="195145" y="229921"/>
                    <a:pt x="163332" y="261639"/>
                  </a:cubicBezTo>
                  <a:cubicBezTo>
                    <a:pt x="140376" y="284594"/>
                    <a:pt x="131709" y="292024"/>
                    <a:pt x="117992" y="292024"/>
                  </a:cubicBezTo>
                  <a:close/>
                  <a:moveTo>
                    <a:pt x="5788" y="194678"/>
                  </a:moveTo>
                  <a:cubicBezTo>
                    <a:pt x="11313" y="201917"/>
                    <a:pt x="44460" y="245256"/>
                    <a:pt x="60462" y="256495"/>
                  </a:cubicBezTo>
                  <a:cubicBezTo>
                    <a:pt x="81131" y="271069"/>
                    <a:pt x="107134" y="286690"/>
                    <a:pt x="118088" y="286690"/>
                  </a:cubicBezTo>
                  <a:cubicBezTo>
                    <a:pt x="129708" y="286690"/>
                    <a:pt x="137709" y="279641"/>
                    <a:pt x="159521" y="257829"/>
                  </a:cubicBezTo>
                  <a:cubicBezTo>
                    <a:pt x="190573" y="226777"/>
                    <a:pt x="207623" y="203060"/>
                    <a:pt x="211718" y="185153"/>
                  </a:cubicBezTo>
                  <a:cubicBezTo>
                    <a:pt x="214005" y="175247"/>
                    <a:pt x="218291" y="160960"/>
                    <a:pt x="222958" y="145815"/>
                  </a:cubicBezTo>
                  <a:cubicBezTo>
                    <a:pt x="229054" y="125717"/>
                    <a:pt x="235436" y="104953"/>
                    <a:pt x="236007" y="96666"/>
                  </a:cubicBezTo>
                  <a:cubicBezTo>
                    <a:pt x="236769" y="86665"/>
                    <a:pt x="207337" y="37516"/>
                    <a:pt x="186668" y="5797"/>
                  </a:cubicBezTo>
                  <a:cubicBezTo>
                    <a:pt x="171428" y="9226"/>
                    <a:pt x="67510" y="33325"/>
                    <a:pt x="51508" y="53041"/>
                  </a:cubicBezTo>
                  <a:cubicBezTo>
                    <a:pt x="35125" y="73330"/>
                    <a:pt x="8931" y="181629"/>
                    <a:pt x="5788" y="1945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7" name="Google Shape;3117;p36"/>
            <p:cNvSpPr/>
            <p:nvPr/>
          </p:nvSpPr>
          <p:spPr>
            <a:xfrm flipH="1">
              <a:off x="7491360" y="2347906"/>
              <a:ext cx="456248" cy="456247"/>
            </a:xfrm>
            <a:custGeom>
              <a:avLst/>
              <a:gdLst/>
              <a:ahLst/>
              <a:cxnLst/>
              <a:rect l="l" t="t" r="r" b="b"/>
              <a:pathLst>
                <a:path w="381000" h="381000" extrusionOk="0">
                  <a:moveTo>
                    <a:pt x="387761" y="73003"/>
                  </a:moveTo>
                  <a:cubicBezTo>
                    <a:pt x="387761" y="73003"/>
                    <a:pt x="363473" y="95196"/>
                    <a:pt x="309466" y="120628"/>
                  </a:cubicBezTo>
                  <a:cubicBezTo>
                    <a:pt x="255554" y="146060"/>
                    <a:pt x="217454" y="160824"/>
                    <a:pt x="204786" y="198924"/>
                  </a:cubicBezTo>
                  <a:cubicBezTo>
                    <a:pt x="192118" y="237024"/>
                    <a:pt x="170972" y="320558"/>
                    <a:pt x="174116" y="338560"/>
                  </a:cubicBezTo>
                  <a:cubicBezTo>
                    <a:pt x="177259" y="356562"/>
                    <a:pt x="190022" y="362849"/>
                    <a:pt x="190022" y="362849"/>
                  </a:cubicBezTo>
                  <a:cubicBezTo>
                    <a:pt x="190022" y="362849"/>
                    <a:pt x="179450" y="382947"/>
                    <a:pt x="121252" y="388281"/>
                  </a:cubicBezTo>
                  <a:cubicBezTo>
                    <a:pt x="63054" y="393615"/>
                    <a:pt x="9143" y="366087"/>
                    <a:pt x="1713" y="316367"/>
                  </a:cubicBezTo>
                  <a:cubicBezTo>
                    <a:pt x="-5716" y="266646"/>
                    <a:pt x="12286" y="210544"/>
                    <a:pt x="31336" y="177778"/>
                  </a:cubicBezTo>
                  <a:cubicBezTo>
                    <a:pt x="50386" y="145012"/>
                    <a:pt x="82104" y="109008"/>
                    <a:pt x="105345" y="67764"/>
                  </a:cubicBezTo>
                  <a:cubicBezTo>
                    <a:pt x="128586" y="26521"/>
                    <a:pt x="204786" y="-11579"/>
                    <a:pt x="278795" y="3280"/>
                  </a:cubicBezTo>
                  <a:cubicBezTo>
                    <a:pt x="352805" y="18139"/>
                    <a:pt x="399382" y="53001"/>
                    <a:pt x="387761" y="73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8" name="Google Shape;3118;p36"/>
            <p:cNvSpPr/>
            <p:nvPr/>
          </p:nvSpPr>
          <p:spPr>
            <a:xfrm flipH="1">
              <a:off x="7612085" y="2576710"/>
              <a:ext cx="11406" cy="22812"/>
            </a:xfrm>
            <a:custGeom>
              <a:avLst/>
              <a:gdLst/>
              <a:ahLst/>
              <a:cxnLst/>
              <a:rect l="l" t="t" r="r" b="b"/>
              <a:pathLst>
                <a:path w="9525" h="19050" extrusionOk="0">
                  <a:moveTo>
                    <a:pt x="16552" y="12968"/>
                  </a:moveTo>
                  <a:cubicBezTo>
                    <a:pt x="15314" y="19254"/>
                    <a:pt x="10742" y="23541"/>
                    <a:pt x="6265" y="22683"/>
                  </a:cubicBezTo>
                  <a:cubicBezTo>
                    <a:pt x="1788" y="21826"/>
                    <a:pt x="-879" y="16111"/>
                    <a:pt x="264" y="9825"/>
                  </a:cubicBezTo>
                  <a:cubicBezTo>
                    <a:pt x="1503" y="3538"/>
                    <a:pt x="6075" y="-748"/>
                    <a:pt x="10551" y="109"/>
                  </a:cubicBezTo>
                  <a:cubicBezTo>
                    <a:pt x="15028" y="966"/>
                    <a:pt x="17695" y="6681"/>
                    <a:pt x="16552" y="12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9" name="Google Shape;3119;p36"/>
            <p:cNvSpPr/>
            <p:nvPr/>
          </p:nvSpPr>
          <p:spPr>
            <a:xfrm flipH="1">
              <a:off x="7523385" y="2593263"/>
              <a:ext cx="11406" cy="22812"/>
            </a:xfrm>
            <a:custGeom>
              <a:avLst/>
              <a:gdLst/>
              <a:ahLst/>
              <a:cxnLst/>
              <a:rect l="l" t="t" r="r" b="b"/>
              <a:pathLst>
                <a:path w="9525" h="19050" extrusionOk="0">
                  <a:moveTo>
                    <a:pt x="16552" y="12968"/>
                  </a:moveTo>
                  <a:cubicBezTo>
                    <a:pt x="15314" y="19254"/>
                    <a:pt x="10742" y="23541"/>
                    <a:pt x="6265" y="22683"/>
                  </a:cubicBezTo>
                  <a:cubicBezTo>
                    <a:pt x="1788" y="21826"/>
                    <a:pt x="-879" y="16111"/>
                    <a:pt x="264" y="9825"/>
                  </a:cubicBezTo>
                  <a:cubicBezTo>
                    <a:pt x="1503" y="3538"/>
                    <a:pt x="6075" y="-748"/>
                    <a:pt x="10551" y="109"/>
                  </a:cubicBezTo>
                  <a:cubicBezTo>
                    <a:pt x="15028" y="966"/>
                    <a:pt x="17695" y="6681"/>
                    <a:pt x="16552" y="12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0" name="Google Shape;3120;p36"/>
            <p:cNvSpPr/>
            <p:nvPr/>
          </p:nvSpPr>
          <p:spPr>
            <a:xfrm flipH="1">
              <a:off x="7581335" y="2533359"/>
              <a:ext cx="57031" cy="11406"/>
            </a:xfrm>
            <a:custGeom>
              <a:avLst/>
              <a:gdLst/>
              <a:ahLst/>
              <a:cxnLst/>
              <a:rect l="l" t="t" r="r" b="b"/>
              <a:pathLst>
                <a:path w="47625" h="9525" extrusionOk="0">
                  <a:moveTo>
                    <a:pt x="2770" y="17230"/>
                  </a:moveTo>
                  <a:cubicBezTo>
                    <a:pt x="2770" y="17230"/>
                    <a:pt x="1817" y="17135"/>
                    <a:pt x="1341" y="16849"/>
                  </a:cubicBezTo>
                  <a:cubicBezTo>
                    <a:pt x="7" y="16087"/>
                    <a:pt x="-374" y="14373"/>
                    <a:pt x="388" y="13039"/>
                  </a:cubicBezTo>
                  <a:cubicBezTo>
                    <a:pt x="579" y="12754"/>
                    <a:pt x="15914" y="-12297"/>
                    <a:pt x="51728" y="7800"/>
                  </a:cubicBezTo>
                  <a:cubicBezTo>
                    <a:pt x="53062" y="8563"/>
                    <a:pt x="53538" y="10182"/>
                    <a:pt x="52776" y="11515"/>
                  </a:cubicBezTo>
                  <a:cubicBezTo>
                    <a:pt x="52014" y="12849"/>
                    <a:pt x="50395" y="13325"/>
                    <a:pt x="49061" y="12563"/>
                  </a:cubicBezTo>
                  <a:cubicBezTo>
                    <a:pt x="17914" y="-4963"/>
                    <a:pt x="5722" y="14944"/>
                    <a:pt x="5151" y="15802"/>
                  </a:cubicBezTo>
                  <a:cubicBezTo>
                    <a:pt x="4675" y="16659"/>
                    <a:pt x="3722" y="17135"/>
                    <a:pt x="2770" y="17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1" name="Google Shape;3121;p36"/>
            <p:cNvSpPr/>
            <p:nvPr/>
          </p:nvSpPr>
          <p:spPr>
            <a:xfrm flipH="1">
              <a:off x="7533130" y="2562712"/>
              <a:ext cx="22812" cy="57031"/>
            </a:xfrm>
            <a:custGeom>
              <a:avLst/>
              <a:gdLst/>
              <a:ahLst/>
              <a:cxnLst/>
              <a:rect l="l" t="t" r="r" b="b"/>
              <a:pathLst>
                <a:path w="19050" h="47625" extrusionOk="0">
                  <a:moveTo>
                    <a:pt x="2768" y="50937"/>
                  </a:moveTo>
                  <a:cubicBezTo>
                    <a:pt x="2768" y="50937"/>
                    <a:pt x="2673" y="50937"/>
                    <a:pt x="2577" y="50937"/>
                  </a:cubicBezTo>
                  <a:cubicBezTo>
                    <a:pt x="1053" y="50841"/>
                    <a:pt x="-90" y="49508"/>
                    <a:pt x="6" y="47984"/>
                  </a:cubicBezTo>
                  <a:cubicBezTo>
                    <a:pt x="2196" y="19790"/>
                    <a:pt x="21246" y="1502"/>
                    <a:pt x="22008" y="740"/>
                  </a:cubicBezTo>
                  <a:cubicBezTo>
                    <a:pt x="23151" y="-308"/>
                    <a:pt x="24866" y="-213"/>
                    <a:pt x="25914" y="835"/>
                  </a:cubicBezTo>
                  <a:cubicBezTo>
                    <a:pt x="26961" y="1978"/>
                    <a:pt x="26866" y="3693"/>
                    <a:pt x="25818" y="4740"/>
                  </a:cubicBezTo>
                  <a:cubicBezTo>
                    <a:pt x="25628" y="4931"/>
                    <a:pt x="7530" y="22362"/>
                    <a:pt x="5530" y="48460"/>
                  </a:cubicBezTo>
                  <a:cubicBezTo>
                    <a:pt x="5435" y="49889"/>
                    <a:pt x="4197" y="51032"/>
                    <a:pt x="2768" y="51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2" name="Google Shape;3122;p36"/>
            <p:cNvSpPr/>
            <p:nvPr/>
          </p:nvSpPr>
          <p:spPr>
            <a:xfrm flipH="1">
              <a:off x="7496270" y="2555182"/>
              <a:ext cx="22812" cy="22812"/>
            </a:xfrm>
            <a:custGeom>
              <a:avLst/>
              <a:gdLst/>
              <a:ahLst/>
              <a:cxnLst/>
              <a:rect l="l" t="t" r="r" b="b"/>
              <a:pathLst>
                <a:path w="19050" h="19050" extrusionOk="0">
                  <a:moveTo>
                    <a:pt x="23829" y="19120"/>
                  </a:moveTo>
                  <a:cubicBezTo>
                    <a:pt x="22495" y="19120"/>
                    <a:pt x="21353" y="18167"/>
                    <a:pt x="21162" y="16929"/>
                  </a:cubicBezTo>
                  <a:cubicBezTo>
                    <a:pt x="20019" y="11023"/>
                    <a:pt x="17923" y="7309"/>
                    <a:pt x="14875" y="6070"/>
                  </a:cubicBezTo>
                  <a:cubicBezTo>
                    <a:pt x="10208" y="4165"/>
                    <a:pt x="4303" y="8071"/>
                    <a:pt x="4303" y="8071"/>
                  </a:cubicBezTo>
                  <a:cubicBezTo>
                    <a:pt x="3064" y="8928"/>
                    <a:pt x="1350" y="8642"/>
                    <a:pt x="493" y="7309"/>
                  </a:cubicBezTo>
                  <a:cubicBezTo>
                    <a:pt x="-364" y="6070"/>
                    <a:pt x="-79" y="4356"/>
                    <a:pt x="1160" y="3499"/>
                  </a:cubicBezTo>
                  <a:cubicBezTo>
                    <a:pt x="1540" y="3308"/>
                    <a:pt x="9541" y="-2121"/>
                    <a:pt x="16971" y="927"/>
                  </a:cubicBezTo>
                  <a:cubicBezTo>
                    <a:pt x="21829" y="2927"/>
                    <a:pt x="25067" y="7975"/>
                    <a:pt x="26591" y="15881"/>
                  </a:cubicBezTo>
                  <a:cubicBezTo>
                    <a:pt x="26877" y="17405"/>
                    <a:pt x="25924" y="18834"/>
                    <a:pt x="24400" y="19120"/>
                  </a:cubicBezTo>
                  <a:cubicBezTo>
                    <a:pt x="24210" y="19120"/>
                    <a:pt x="24019" y="19120"/>
                    <a:pt x="23924" y="19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3" name="Google Shape;3123;p36"/>
            <p:cNvSpPr/>
            <p:nvPr/>
          </p:nvSpPr>
          <p:spPr>
            <a:xfrm flipH="1">
              <a:off x="7564858" y="2674297"/>
              <a:ext cx="34219" cy="11400"/>
            </a:xfrm>
            <a:custGeom>
              <a:avLst/>
              <a:gdLst/>
              <a:ahLst/>
              <a:cxnLst/>
              <a:rect l="l" t="t" r="r" b="b"/>
              <a:pathLst>
                <a:path w="28575" h="120000" extrusionOk="0">
                  <a:moveTo>
                    <a:pt x="13422" y="108359"/>
                  </a:moveTo>
                  <a:cubicBezTo>
                    <a:pt x="9516" y="108359"/>
                    <a:pt x="5421" y="101153"/>
                    <a:pt x="1611" y="78362"/>
                  </a:cubicBezTo>
                  <a:cubicBezTo>
                    <a:pt x="182" y="69959"/>
                    <a:pt x="-390" y="49562"/>
                    <a:pt x="277" y="32756"/>
                  </a:cubicBezTo>
                  <a:cubicBezTo>
                    <a:pt x="944" y="15962"/>
                    <a:pt x="2563" y="7559"/>
                    <a:pt x="3897" y="15962"/>
                  </a:cubicBezTo>
                  <a:cubicBezTo>
                    <a:pt x="14279" y="74759"/>
                    <a:pt x="27995" y="2759"/>
                    <a:pt x="28090" y="2759"/>
                  </a:cubicBezTo>
                  <a:cubicBezTo>
                    <a:pt x="29519" y="-4435"/>
                    <a:pt x="31138" y="2759"/>
                    <a:pt x="31710" y="20762"/>
                  </a:cubicBezTo>
                  <a:cubicBezTo>
                    <a:pt x="32281" y="38753"/>
                    <a:pt x="31710" y="59162"/>
                    <a:pt x="30281" y="66356"/>
                  </a:cubicBezTo>
                  <a:cubicBezTo>
                    <a:pt x="29805" y="68762"/>
                    <a:pt x="22185" y="109556"/>
                    <a:pt x="13422" y="1095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4" name="Google Shape;3124;p36"/>
            <p:cNvSpPr/>
            <p:nvPr/>
          </p:nvSpPr>
          <p:spPr>
            <a:xfrm flipH="1">
              <a:off x="7609318" y="2661625"/>
              <a:ext cx="45625" cy="45625"/>
            </a:xfrm>
            <a:custGeom>
              <a:avLst/>
              <a:gdLst/>
              <a:ahLst/>
              <a:cxnLst/>
              <a:rect l="l" t="t" r="r" b="b"/>
              <a:pathLst>
                <a:path w="38100" h="38100" extrusionOk="0">
                  <a:moveTo>
                    <a:pt x="41938" y="43558"/>
                  </a:moveTo>
                  <a:cubicBezTo>
                    <a:pt x="41938" y="43558"/>
                    <a:pt x="41367" y="43558"/>
                    <a:pt x="41081" y="43463"/>
                  </a:cubicBezTo>
                  <a:cubicBezTo>
                    <a:pt x="13744" y="34700"/>
                    <a:pt x="790" y="5077"/>
                    <a:pt x="219" y="3838"/>
                  </a:cubicBezTo>
                  <a:cubicBezTo>
                    <a:pt x="-353" y="2410"/>
                    <a:pt x="219" y="790"/>
                    <a:pt x="1648" y="219"/>
                  </a:cubicBezTo>
                  <a:cubicBezTo>
                    <a:pt x="3076" y="-352"/>
                    <a:pt x="4696" y="219"/>
                    <a:pt x="5267" y="1648"/>
                  </a:cubicBezTo>
                  <a:cubicBezTo>
                    <a:pt x="5362" y="1933"/>
                    <a:pt x="17840" y="30223"/>
                    <a:pt x="42700" y="38224"/>
                  </a:cubicBezTo>
                  <a:cubicBezTo>
                    <a:pt x="44129" y="38700"/>
                    <a:pt x="44986" y="40224"/>
                    <a:pt x="44510" y="41653"/>
                  </a:cubicBezTo>
                  <a:cubicBezTo>
                    <a:pt x="44129" y="42796"/>
                    <a:pt x="43082" y="43558"/>
                    <a:pt x="41843" y="43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5" name="Google Shape;3125;p36"/>
            <p:cNvSpPr/>
            <p:nvPr/>
          </p:nvSpPr>
          <p:spPr>
            <a:xfrm flipH="1">
              <a:off x="7076362" y="2732522"/>
              <a:ext cx="136874" cy="216718"/>
            </a:xfrm>
            <a:custGeom>
              <a:avLst/>
              <a:gdLst/>
              <a:ahLst/>
              <a:cxnLst/>
              <a:rect l="l" t="t" r="r" b="b"/>
              <a:pathLst>
                <a:path w="114300" h="180975" extrusionOk="0">
                  <a:moveTo>
                    <a:pt x="0" y="160997"/>
                  </a:moveTo>
                  <a:cubicBezTo>
                    <a:pt x="0" y="160997"/>
                    <a:pt x="10192" y="136327"/>
                    <a:pt x="10192" y="123182"/>
                  </a:cubicBezTo>
                  <a:cubicBezTo>
                    <a:pt x="10192" y="110038"/>
                    <a:pt x="10192" y="86797"/>
                    <a:pt x="14573" y="80986"/>
                  </a:cubicBezTo>
                  <a:cubicBezTo>
                    <a:pt x="18955" y="75176"/>
                    <a:pt x="29146" y="67937"/>
                    <a:pt x="34957" y="54793"/>
                  </a:cubicBezTo>
                  <a:cubicBezTo>
                    <a:pt x="40767" y="41648"/>
                    <a:pt x="37909" y="31552"/>
                    <a:pt x="48006" y="35933"/>
                  </a:cubicBezTo>
                  <a:cubicBezTo>
                    <a:pt x="58198" y="40315"/>
                    <a:pt x="50959" y="60603"/>
                    <a:pt x="50959" y="60603"/>
                  </a:cubicBezTo>
                  <a:lnTo>
                    <a:pt x="85820" y="30028"/>
                  </a:lnTo>
                  <a:cubicBezTo>
                    <a:pt x="85820" y="30028"/>
                    <a:pt x="112014" y="-6358"/>
                    <a:pt x="120682" y="977"/>
                  </a:cubicBezTo>
                  <a:cubicBezTo>
                    <a:pt x="129349" y="8311"/>
                    <a:pt x="117729" y="27170"/>
                    <a:pt x="109061" y="35838"/>
                  </a:cubicBezTo>
                  <a:cubicBezTo>
                    <a:pt x="100298" y="44601"/>
                    <a:pt x="93059" y="63461"/>
                    <a:pt x="93059" y="63461"/>
                  </a:cubicBezTo>
                  <a:cubicBezTo>
                    <a:pt x="93059" y="63461"/>
                    <a:pt x="109061" y="72223"/>
                    <a:pt x="114871" y="85273"/>
                  </a:cubicBezTo>
                  <a:cubicBezTo>
                    <a:pt x="120682" y="98322"/>
                    <a:pt x="125063" y="112895"/>
                    <a:pt x="116300" y="128897"/>
                  </a:cubicBezTo>
                  <a:cubicBezTo>
                    <a:pt x="107537" y="144899"/>
                    <a:pt x="85725" y="159473"/>
                    <a:pt x="71247" y="165283"/>
                  </a:cubicBezTo>
                  <a:cubicBezTo>
                    <a:pt x="56674" y="171093"/>
                    <a:pt x="45053" y="184142"/>
                    <a:pt x="45053" y="184142"/>
                  </a:cubicBezTo>
                  <a:lnTo>
                    <a:pt x="0" y="160901"/>
                  </a:lnTo>
                  <a:close/>
                </a:path>
              </a:pathLst>
            </a:custGeom>
            <a:solidFill>
              <a:srgbClr val="9351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6" name="Google Shape;3126;p36"/>
            <p:cNvSpPr/>
            <p:nvPr/>
          </p:nvSpPr>
          <p:spPr>
            <a:xfrm flipH="1">
              <a:off x="7068190" y="2729382"/>
              <a:ext cx="148280" cy="216718"/>
            </a:xfrm>
            <a:custGeom>
              <a:avLst/>
              <a:gdLst/>
              <a:ahLst/>
              <a:cxnLst/>
              <a:rect l="l" t="t" r="r" b="b"/>
              <a:pathLst>
                <a:path w="123825" h="180975" extrusionOk="0">
                  <a:moveTo>
                    <a:pt x="47752" y="189620"/>
                  </a:moveTo>
                  <a:cubicBezTo>
                    <a:pt x="47752" y="189620"/>
                    <a:pt x="46895" y="189525"/>
                    <a:pt x="46514" y="189334"/>
                  </a:cubicBezTo>
                  <a:lnTo>
                    <a:pt x="1461" y="166093"/>
                  </a:lnTo>
                  <a:cubicBezTo>
                    <a:pt x="222" y="165426"/>
                    <a:pt x="-349" y="163902"/>
                    <a:pt x="222" y="162569"/>
                  </a:cubicBezTo>
                  <a:cubicBezTo>
                    <a:pt x="318" y="162283"/>
                    <a:pt x="10224" y="138185"/>
                    <a:pt x="10224" y="125802"/>
                  </a:cubicBezTo>
                  <a:cubicBezTo>
                    <a:pt x="10224" y="106943"/>
                    <a:pt x="10605" y="87988"/>
                    <a:pt x="15177" y="81987"/>
                  </a:cubicBezTo>
                  <a:cubicBezTo>
                    <a:pt x="16605" y="80082"/>
                    <a:pt x="18510" y="78177"/>
                    <a:pt x="20701" y="75891"/>
                  </a:cubicBezTo>
                  <a:cubicBezTo>
                    <a:pt x="25464" y="71034"/>
                    <a:pt x="31369" y="65033"/>
                    <a:pt x="35179" y="56365"/>
                  </a:cubicBezTo>
                  <a:cubicBezTo>
                    <a:pt x="36989" y="52365"/>
                    <a:pt x="37846" y="48650"/>
                    <a:pt x="38703" y="45411"/>
                  </a:cubicBezTo>
                  <a:cubicBezTo>
                    <a:pt x="39846" y="40744"/>
                    <a:pt x="40799" y="37029"/>
                    <a:pt x="43942" y="35505"/>
                  </a:cubicBezTo>
                  <a:cubicBezTo>
                    <a:pt x="46704" y="34172"/>
                    <a:pt x="49848" y="35220"/>
                    <a:pt x="51943" y="36077"/>
                  </a:cubicBezTo>
                  <a:cubicBezTo>
                    <a:pt x="59373" y="39315"/>
                    <a:pt x="59658" y="48459"/>
                    <a:pt x="58515" y="55508"/>
                  </a:cubicBezTo>
                  <a:lnTo>
                    <a:pt x="86614" y="30933"/>
                  </a:lnTo>
                  <a:cubicBezTo>
                    <a:pt x="89567" y="26933"/>
                    <a:pt x="108331" y="1501"/>
                    <a:pt x="119666" y="72"/>
                  </a:cubicBezTo>
                  <a:cubicBezTo>
                    <a:pt x="121857" y="-213"/>
                    <a:pt x="123762" y="358"/>
                    <a:pt x="125286" y="1596"/>
                  </a:cubicBezTo>
                  <a:cubicBezTo>
                    <a:pt x="127762" y="3692"/>
                    <a:pt x="129191" y="6645"/>
                    <a:pt x="129381" y="10264"/>
                  </a:cubicBezTo>
                  <a:cubicBezTo>
                    <a:pt x="129858" y="20646"/>
                    <a:pt x="120333" y="34077"/>
                    <a:pt x="113856" y="40554"/>
                  </a:cubicBezTo>
                  <a:cubicBezTo>
                    <a:pt x="107283" y="47031"/>
                    <a:pt x="101473" y="59985"/>
                    <a:pt x="99378" y="65033"/>
                  </a:cubicBezTo>
                  <a:cubicBezTo>
                    <a:pt x="104140" y="67986"/>
                    <a:pt x="115380" y="75891"/>
                    <a:pt x="120237" y="86845"/>
                  </a:cubicBezTo>
                  <a:cubicBezTo>
                    <a:pt x="126429" y="100752"/>
                    <a:pt x="130810" y="115896"/>
                    <a:pt x="121571" y="132851"/>
                  </a:cubicBezTo>
                  <a:cubicBezTo>
                    <a:pt x="111855" y="150663"/>
                    <a:pt x="88424" y="165141"/>
                    <a:pt x="75089" y="170475"/>
                  </a:cubicBezTo>
                  <a:cubicBezTo>
                    <a:pt x="61373" y="175999"/>
                    <a:pt x="50038" y="188572"/>
                    <a:pt x="49943" y="188667"/>
                  </a:cubicBezTo>
                  <a:cubicBezTo>
                    <a:pt x="49371" y="189239"/>
                    <a:pt x="48609" y="189620"/>
                    <a:pt x="47847" y="189620"/>
                  </a:cubicBezTo>
                  <a:close/>
                  <a:moveTo>
                    <a:pt x="6128" y="162283"/>
                  </a:moveTo>
                  <a:lnTo>
                    <a:pt x="47181" y="183429"/>
                  </a:lnTo>
                  <a:cubicBezTo>
                    <a:pt x="50800" y="179714"/>
                    <a:pt x="60801" y="170189"/>
                    <a:pt x="72898" y="165331"/>
                  </a:cubicBezTo>
                  <a:cubicBezTo>
                    <a:pt x="88138" y="159235"/>
                    <a:pt x="108617" y="144852"/>
                    <a:pt x="116618" y="130184"/>
                  </a:cubicBezTo>
                  <a:cubicBezTo>
                    <a:pt x="124714" y="115325"/>
                    <a:pt x="120714" y="101609"/>
                    <a:pt x="115094" y="89036"/>
                  </a:cubicBezTo>
                  <a:cubicBezTo>
                    <a:pt x="109760" y="76939"/>
                    <a:pt x="94615" y="68652"/>
                    <a:pt x="94520" y="68557"/>
                  </a:cubicBezTo>
                  <a:cubicBezTo>
                    <a:pt x="93282" y="67890"/>
                    <a:pt x="92805" y="66462"/>
                    <a:pt x="93282" y="65128"/>
                  </a:cubicBezTo>
                  <a:cubicBezTo>
                    <a:pt x="93567" y="64366"/>
                    <a:pt x="100902" y="45602"/>
                    <a:pt x="109855" y="36553"/>
                  </a:cubicBezTo>
                  <a:cubicBezTo>
                    <a:pt x="116904" y="29505"/>
                    <a:pt x="124047" y="17694"/>
                    <a:pt x="123762" y="10455"/>
                  </a:cubicBezTo>
                  <a:cubicBezTo>
                    <a:pt x="123762" y="8359"/>
                    <a:pt x="123000" y="6835"/>
                    <a:pt x="121666" y="5787"/>
                  </a:cubicBezTo>
                  <a:cubicBezTo>
                    <a:pt x="121476" y="5597"/>
                    <a:pt x="121095" y="5406"/>
                    <a:pt x="120237" y="5502"/>
                  </a:cubicBezTo>
                  <a:cubicBezTo>
                    <a:pt x="113284" y="6359"/>
                    <a:pt x="98520" y="23694"/>
                    <a:pt x="90805" y="34362"/>
                  </a:cubicBezTo>
                  <a:cubicBezTo>
                    <a:pt x="90710" y="34553"/>
                    <a:pt x="90519" y="34648"/>
                    <a:pt x="90424" y="34839"/>
                  </a:cubicBezTo>
                  <a:lnTo>
                    <a:pt x="55563" y="65414"/>
                  </a:lnTo>
                  <a:cubicBezTo>
                    <a:pt x="54610" y="66271"/>
                    <a:pt x="53277" y="66366"/>
                    <a:pt x="52229" y="65604"/>
                  </a:cubicBezTo>
                  <a:cubicBezTo>
                    <a:pt x="51181" y="64938"/>
                    <a:pt x="50800" y="63604"/>
                    <a:pt x="51181" y="62366"/>
                  </a:cubicBezTo>
                  <a:cubicBezTo>
                    <a:pt x="52800" y="57699"/>
                    <a:pt x="56134" y="43792"/>
                    <a:pt x="49752" y="41125"/>
                  </a:cubicBezTo>
                  <a:cubicBezTo>
                    <a:pt x="47276" y="40077"/>
                    <a:pt x="46514" y="40363"/>
                    <a:pt x="46419" y="40363"/>
                  </a:cubicBezTo>
                  <a:cubicBezTo>
                    <a:pt x="45561" y="40839"/>
                    <a:pt x="44799" y="43887"/>
                    <a:pt x="44133" y="46650"/>
                  </a:cubicBezTo>
                  <a:cubicBezTo>
                    <a:pt x="43275" y="49983"/>
                    <a:pt x="42323" y="54079"/>
                    <a:pt x="40323" y="58556"/>
                  </a:cubicBezTo>
                  <a:cubicBezTo>
                    <a:pt x="36036" y="68081"/>
                    <a:pt x="29750" y="74558"/>
                    <a:pt x="24702" y="79701"/>
                  </a:cubicBezTo>
                  <a:cubicBezTo>
                    <a:pt x="22606" y="81797"/>
                    <a:pt x="20892" y="83607"/>
                    <a:pt x="19653" y="85226"/>
                  </a:cubicBezTo>
                  <a:cubicBezTo>
                    <a:pt x="15843" y="90274"/>
                    <a:pt x="15843" y="115134"/>
                    <a:pt x="15843" y="125707"/>
                  </a:cubicBezTo>
                  <a:cubicBezTo>
                    <a:pt x="15843" y="136947"/>
                    <a:pt x="8985" y="155616"/>
                    <a:pt x="6414" y="1621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7" name="Google Shape;3127;p36"/>
            <p:cNvSpPr/>
            <p:nvPr/>
          </p:nvSpPr>
          <p:spPr>
            <a:xfrm flipH="1">
              <a:off x="7158895" y="2801979"/>
              <a:ext cx="22812" cy="34219"/>
            </a:xfrm>
            <a:custGeom>
              <a:avLst/>
              <a:gdLst/>
              <a:ahLst/>
              <a:cxnLst/>
              <a:rect l="l" t="t" r="r" b="b"/>
              <a:pathLst>
                <a:path w="19050" h="28575" extrusionOk="0">
                  <a:moveTo>
                    <a:pt x="2745" y="30177"/>
                  </a:moveTo>
                  <a:cubicBezTo>
                    <a:pt x="2078" y="30177"/>
                    <a:pt x="1411" y="29987"/>
                    <a:pt x="935" y="29510"/>
                  </a:cubicBezTo>
                  <a:cubicBezTo>
                    <a:pt x="-208" y="28462"/>
                    <a:pt x="-303" y="26748"/>
                    <a:pt x="649" y="25605"/>
                  </a:cubicBezTo>
                  <a:lnTo>
                    <a:pt x="22462" y="935"/>
                  </a:lnTo>
                  <a:cubicBezTo>
                    <a:pt x="23509" y="-208"/>
                    <a:pt x="25224" y="-303"/>
                    <a:pt x="26367" y="649"/>
                  </a:cubicBezTo>
                  <a:cubicBezTo>
                    <a:pt x="27510" y="1697"/>
                    <a:pt x="27605" y="3412"/>
                    <a:pt x="26653" y="4555"/>
                  </a:cubicBezTo>
                  <a:lnTo>
                    <a:pt x="4840" y="29224"/>
                  </a:lnTo>
                  <a:cubicBezTo>
                    <a:pt x="4269" y="29796"/>
                    <a:pt x="3507" y="30177"/>
                    <a:pt x="2745" y="30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8" name="Google Shape;3128;p36"/>
            <p:cNvSpPr/>
            <p:nvPr/>
          </p:nvSpPr>
          <p:spPr>
            <a:xfrm flipH="1">
              <a:off x="7163330" y="2849515"/>
              <a:ext cx="684371" cy="422029"/>
            </a:xfrm>
            <a:custGeom>
              <a:avLst/>
              <a:gdLst/>
              <a:ahLst/>
              <a:cxnLst/>
              <a:rect l="l" t="t" r="r" b="b"/>
              <a:pathLst>
                <a:path w="571500" h="352425" extrusionOk="0">
                  <a:moveTo>
                    <a:pt x="14747" y="28519"/>
                  </a:moveTo>
                  <a:cubicBezTo>
                    <a:pt x="14747" y="28519"/>
                    <a:pt x="-11446" y="146248"/>
                    <a:pt x="5984" y="169584"/>
                  </a:cubicBezTo>
                  <a:cubicBezTo>
                    <a:pt x="23415" y="192825"/>
                    <a:pt x="292401" y="370180"/>
                    <a:pt x="309832" y="358560"/>
                  </a:cubicBezTo>
                  <a:cubicBezTo>
                    <a:pt x="327263" y="346939"/>
                    <a:pt x="453755" y="262643"/>
                    <a:pt x="503189" y="201588"/>
                  </a:cubicBezTo>
                  <a:cubicBezTo>
                    <a:pt x="552624" y="140533"/>
                    <a:pt x="574436" y="86717"/>
                    <a:pt x="574436" y="86717"/>
                  </a:cubicBezTo>
                  <a:lnTo>
                    <a:pt x="523573" y="53284"/>
                  </a:lnTo>
                  <a:cubicBezTo>
                    <a:pt x="523573" y="53284"/>
                    <a:pt x="433466" y="130341"/>
                    <a:pt x="392699" y="160821"/>
                  </a:cubicBezTo>
                  <a:cubicBezTo>
                    <a:pt x="352028" y="191396"/>
                    <a:pt x="334502" y="200064"/>
                    <a:pt x="334502" y="200064"/>
                  </a:cubicBezTo>
                  <a:cubicBezTo>
                    <a:pt x="334502" y="200064"/>
                    <a:pt x="200771" y="76525"/>
                    <a:pt x="167338" y="47378"/>
                  </a:cubicBezTo>
                  <a:cubicBezTo>
                    <a:pt x="133905" y="18327"/>
                    <a:pt x="100472" y="-4914"/>
                    <a:pt x="61229" y="89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9" name="Google Shape;3129;p36"/>
            <p:cNvSpPr/>
            <p:nvPr/>
          </p:nvSpPr>
          <p:spPr>
            <a:xfrm flipH="1">
              <a:off x="7166542" y="2846135"/>
              <a:ext cx="684371" cy="433435"/>
            </a:xfrm>
            <a:custGeom>
              <a:avLst/>
              <a:gdLst/>
              <a:ahLst/>
              <a:cxnLst/>
              <a:rect l="l" t="t" r="r" b="b"/>
              <a:pathLst>
                <a:path w="571500" h="361950" extrusionOk="0">
                  <a:moveTo>
                    <a:pt x="310607" y="364429"/>
                  </a:moveTo>
                  <a:cubicBezTo>
                    <a:pt x="272221" y="364429"/>
                    <a:pt x="19618" y="191550"/>
                    <a:pt x="6474" y="174024"/>
                  </a:cubicBezTo>
                  <a:cubicBezTo>
                    <a:pt x="-11529" y="150021"/>
                    <a:pt x="13617" y="35626"/>
                    <a:pt x="14665" y="30768"/>
                  </a:cubicBezTo>
                  <a:cubicBezTo>
                    <a:pt x="14951" y="29244"/>
                    <a:pt x="16475" y="28387"/>
                    <a:pt x="17904" y="28672"/>
                  </a:cubicBezTo>
                  <a:cubicBezTo>
                    <a:pt x="19428" y="28958"/>
                    <a:pt x="20285" y="30482"/>
                    <a:pt x="19999" y="31911"/>
                  </a:cubicBezTo>
                  <a:cubicBezTo>
                    <a:pt x="12760" y="64296"/>
                    <a:pt x="-2861" y="152402"/>
                    <a:pt x="10760" y="170690"/>
                  </a:cubicBezTo>
                  <a:cubicBezTo>
                    <a:pt x="18761" y="181358"/>
                    <a:pt x="86103" y="228983"/>
                    <a:pt x="160683" y="276799"/>
                  </a:cubicBezTo>
                  <a:cubicBezTo>
                    <a:pt x="255171" y="337282"/>
                    <a:pt x="304892" y="361857"/>
                    <a:pt x="310893" y="358999"/>
                  </a:cubicBezTo>
                  <a:cubicBezTo>
                    <a:pt x="344611" y="336520"/>
                    <a:pt x="458054" y="258892"/>
                    <a:pt x="503583" y="202599"/>
                  </a:cubicBezTo>
                  <a:cubicBezTo>
                    <a:pt x="546732" y="149259"/>
                    <a:pt x="569020" y="100967"/>
                    <a:pt x="573497" y="90490"/>
                  </a:cubicBezTo>
                  <a:lnTo>
                    <a:pt x="526253" y="59438"/>
                  </a:lnTo>
                  <a:cubicBezTo>
                    <a:pt x="514061" y="69820"/>
                    <a:pt x="434241" y="137734"/>
                    <a:pt x="396808" y="165832"/>
                  </a:cubicBezTo>
                  <a:cubicBezTo>
                    <a:pt x="356327" y="196122"/>
                    <a:pt x="338991" y="204980"/>
                    <a:pt x="338229" y="205361"/>
                  </a:cubicBezTo>
                  <a:cubicBezTo>
                    <a:pt x="337182" y="205837"/>
                    <a:pt x="335943" y="205742"/>
                    <a:pt x="335086" y="204885"/>
                  </a:cubicBezTo>
                  <a:cubicBezTo>
                    <a:pt x="333753" y="203647"/>
                    <a:pt x="200974" y="80965"/>
                    <a:pt x="167922" y="52294"/>
                  </a:cubicBezTo>
                  <a:cubicBezTo>
                    <a:pt x="131823" y="20862"/>
                    <a:pt x="100295" y="1050"/>
                    <a:pt x="64005" y="6384"/>
                  </a:cubicBezTo>
                  <a:cubicBezTo>
                    <a:pt x="62481" y="6574"/>
                    <a:pt x="61147" y="5527"/>
                    <a:pt x="60861" y="4098"/>
                  </a:cubicBezTo>
                  <a:cubicBezTo>
                    <a:pt x="60671" y="2574"/>
                    <a:pt x="61719" y="1240"/>
                    <a:pt x="63147" y="955"/>
                  </a:cubicBezTo>
                  <a:cubicBezTo>
                    <a:pt x="101533" y="-4760"/>
                    <a:pt x="134204" y="15718"/>
                    <a:pt x="171447" y="48103"/>
                  </a:cubicBezTo>
                  <a:cubicBezTo>
                    <a:pt x="202689" y="75250"/>
                    <a:pt x="322704" y="186025"/>
                    <a:pt x="337277" y="199456"/>
                  </a:cubicBezTo>
                  <a:cubicBezTo>
                    <a:pt x="342516" y="196598"/>
                    <a:pt x="360232" y="186121"/>
                    <a:pt x="393379" y="161356"/>
                  </a:cubicBezTo>
                  <a:cubicBezTo>
                    <a:pt x="433575" y="131257"/>
                    <a:pt x="523205" y="54676"/>
                    <a:pt x="524062" y="53914"/>
                  </a:cubicBezTo>
                  <a:cubicBezTo>
                    <a:pt x="525015" y="53152"/>
                    <a:pt x="526348" y="53056"/>
                    <a:pt x="527396" y="53723"/>
                  </a:cubicBezTo>
                  <a:lnTo>
                    <a:pt x="578259" y="87156"/>
                  </a:lnTo>
                  <a:cubicBezTo>
                    <a:pt x="579402" y="87918"/>
                    <a:pt x="579783" y="89251"/>
                    <a:pt x="579307" y="90490"/>
                  </a:cubicBezTo>
                  <a:cubicBezTo>
                    <a:pt x="579117" y="91061"/>
                    <a:pt x="556733" y="145354"/>
                    <a:pt x="507679" y="206028"/>
                  </a:cubicBezTo>
                  <a:cubicBezTo>
                    <a:pt x="462912" y="261368"/>
                    <a:pt x="357184" y="334615"/>
                    <a:pt x="313750" y="363571"/>
                  </a:cubicBezTo>
                  <a:cubicBezTo>
                    <a:pt x="312893" y="364143"/>
                    <a:pt x="311750" y="364333"/>
                    <a:pt x="310226" y="364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0" name="Google Shape;3130;p36"/>
            <p:cNvSpPr/>
            <p:nvPr/>
          </p:nvSpPr>
          <p:spPr>
            <a:xfrm flipH="1">
              <a:off x="7732326" y="3120887"/>
              <a:ext cx="125468" cy="11406"/>
            </a:xfrm>
            <a:custGeom>
              <a:avLst/>
              <a:gdLst/>
              <a:ahLst/>
              <a:cxnLst/>
              <a:rect l="l" t="t" r="r" b="b"/>
              <a:pathLst>
                <a:path w="104775" h="9525" extrusionOk="0">
                  <a:moveTo>
                    <a:pt x="96701" y="12881"/>
                  </a:moveTo>
                  <a:cubicBezTo>
                    <a:pt x="57553" y="12881"/>
                    <a:pt x="2975" y="5547"/>
                    <a:pt x="2404" y="5452"/>
                  </a:cubicBezTo>
                  <a:cubicBezTo>
                    <a:pt x="880" y="5261"/>
                    <a:pt x="-168" y="3832"/>
                    <a:pt x="22" y="2404"/>
                  </a:cubicBezTo>
                  <a:cubicBezTo>
                    <a:pt x="213" y="880"/>
                    <a:pt x="1546" y="-168"/>
                    <a:pt x="3166" y="22"/>
                  </a:cubicBezTo>
                  <a:cubicBezTo>
                    <a:pt x="3832" y="22"/>
                    <a:pt x="67364" y="8785"/>
                    <a:pt x="105940" y="7261"/>
                  </a:cubicBezTo>
                  <a:cubicBezTo>
                    <a:pt x="107464" y="7261"/>
                    <a:pt x="108703" y="8404"/>
                    <a:pt x="108798" y="9928"/>
                  </a:cubicBezTo>
                  <a:cubicBezTo>
                    <a:pt x="108798" y="11452"/>
                    <a:pt x="107655" y="12691"/>
                    <a:pt x="106131" y="12786"/>
                  </a:cubicBezTo>
                  <a:cubicBezTo>
                    <a:pt x="103083" y="12881"/>
                    <a:pt x="99940" y="12976"/>
                    <a:pt x="96701" y="129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1" name="Google Shape;3131;p36"/>
            <p:cNvSpPr/>
            <p:nvPr/>
          </p:nvSpPr>
          <p:spPr>
            <a:xfrm flipH="1">
              <a:off x="7732549" y="3153975"/>
              <a:ext cx="79843" cy="22812"/>
            </a:xfrm>
            <a:custGeom>
              <a:avLst/>
              <a:gdLst/>
              <a:ahLst/>
              <a:cxnLst/>
              <a:rect l="l" t="t" r="r" b="b"/>
              <a:pathLst>
                <a:path w="66675" h="19050" extrusionOk="0">
                  <a:moveTo>
                    <a:pt x="2718" y="22897"/>
                  </a:moveTo>
                  <a:cubicBezTo>
                    <a:pt x="1479" y="22897"/>
                    <a:pt x="336" y="22040"/>
                    <a:pt x="51" y="20706"/>
                  </a:cubicBezTo>
                  <a:cubicBezTo>
                    <a:pt x="-235" y="19182"/>
                    <a:pt x="717" y="17753"/>
                    <a:pt x="2146" y="17468"/>
                  </a:cubicBezTo>
                  <a:cubicBezTo>
                    <a:pt x="35103" y="10324"/>
                    <a:pt x="67011" y="227"/>
                    <a:pt x="67297" y="132"/>
                  </a:cubicBezTo>
                  <a:cubicBezTo>
                    <a:pt x="68726" y="-344"/>
                    <a:pt x="70250" y="513"/>
                    <a:pt x="70726" y="1942"/>
                  </a:cubicBezTo>
                  <a:cubicBezTo>
                    <a:pt x="71202" y="3371"/>
                    <a:pt x="70345" y="4895"/>
                    <a:pt x="68916" y="5371"/>
                  </a:cubicBezTo>
                  <a:cubicBezTo>
                    <a:pt x="68631" y="5466"/>
                    <a:pt x="36436" y="15658"/>
                    <a:pt x="3289" y="22897"/>
                  </a:cubicBezTo>
                  <a:cubicBezTo>
                    <a:pt x="3099" y="22897"/>
                    <a:pt x="2908" y="22897"/>
                    <a:pt x="2718" y="22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2" name="Google Shape;3132;p36"/>
            <p:cNvSpPr/>
            <p:nvPr/>
          </p:nvSpPr>
          <p:spPr>
            <a:xfrm flipH="1">
              <a:off x="7191534" y="2948376"/>
              <a:ext cx="68437" cy="57031"/>
            </a:xfrm>
            <a:custGeom>
              <a:avLst/>
              <a:gdLst/>
              <a:ahLst/>
              <a:cxnLst/>
              <a:rect l="l" t="t" r="r" b="b"/>
              <a:pathLst>
                <a:path w="57150" h="47625" extrusionOk="0">
                  <a:moveTo>
                    <a:pt x="54998" y="47663"/>
                  </a:moveTo>
                  <a:cubicBezTo>
                    <a:pt x="54426" y="47663"/>
                    <a:pt x="53759" y="47473"/>
                    <a:pt x="53283" y="47092"/>
                  </a:cubicBezTo>
                  <a:lnTo>
                    <a:pt x="991" y="4896"/>
                  </a:lnTo>
                  <a:cubicBezTo>
                    <a:pt x="-152" y="3944"/>
                    <a:pt x="-343" y="2229"/>
                    <a:pt x="610" y="991"/>
                  </a:cubicBezTo>
                  <a:cubicBezTo>
                    <a:pt x="1562" y="-152"/>
                    <a:pt x="3277" y="-343"/>
                    <a:pt x="4515" y="610"/>
                  </a:cubicBezTo>
                  <a:lnTo>
                    <a:pt x="56807" y="42806"/>
                  </a:lnTo>
                  <a:cubicBezTo>
                    <a:pt x="57950" y="43758"/>
                    <a:pt x="58141" y="45473"/>
                    <a:pt x="57188" y="46711"/>
                  </a:cubicBezTo>
                  <a:cubicBezTo>
                    <a:pt x="56617" y="47378"/>
                    <a:pt x="55855" y="47759"/>
                    <a:pt x="54998" y="477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3" name="Google Shape;3133;p36"/>
            <p:cNvSpPr/>
            <p:nvPr/>
          </p:nvSpPr>
          <p:spPr>
            <a:xfrm flipH="1">
              <a:off x="7447400" y="3089292"/>
              <a:ext cx="34219" cy="22812"/>
            </a:xfrm>
            <a:custGeom>
              <a:avLst/>
              <a:gdLst/>
              <a:ahLst/>
              <a:cxnLst/>
              <a:rect l="l" t="t" r="r" b="b"/>
              <a:pathLst>
                <a:path w="28575" h="19050" extrusionOk="0">
                  <a:moveTo>
                    <a:pt x="29051" y="0"/>
                  </a:moveTo>
                  <a:lnTo>
                    <a:pt x="0" y="21812"/>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4" name="Google Shape;3134;p36"/>
            <p:cNvSpPr/>
            <p:nvPr/>
          </p:nvSpPr>
          <p:spPr>
            <a:xfrm flipH="1">
              <a:off x="7450705" y="3085988"/>
              <a:ext cx="34219" cy="22812"/>
            </a:xfrm>
            <a:custGeom>
              <a:avLst/>
              <a:gdLst/>
              <a:ahLst/>
              <a:cxnLst/>
              <a:rect l="l" t="t" r="r" b="b"/>
              <a:pathLst>
                <a:path w="28575" h="19050" extrusionOk="0">
                  <a:moveTo>
                    <a:pt x="2758" y="27332"/>
                  </a:moveTo>
                  <a:cubicBezTo>
                    <a:pt x="1900" y="27332"/>
                    <a:pt x="1138" y="26951"/>
                    <a:pt x="567" y="26189"/>
                  </a:cubicBezTo>
                  <a:cubicBezTo>
                    <a:pt x="-386" y="24951"/>
                    <a:pt x="-100" y="23237"/>
                    <a:pt x="1138" y="22379"/>
                  </a:cubicBezTo>
                  <a:lnTo>
                    <a:pt x="30190" y="567"/>
                  </a:lnTo>
                  <a:cubicBezTo>
                    <a:pt x="31428" y="-386"/>
                    <a:pt x="33142" y="-100"/>
                    <a:pt x="34000" y="1138"/>
                  </a:cubicBezTo>
                  <a:cubicBezTo>
                    <a:pt x="34952" y="2377"/>
                    <a:pt x="34666" y="4091"/>
                    <a:pt x="33428" y="4949"/>
                  </a:cubicBezTo>
                  <a:lnTo>
                    <a:pt x="4377" y="26761"/>
                  </a:lnTo>
                  <a:cubicBezTo>
                    <a:pt x="3901" y="27142"/>
                    <a:pt x="3329" y="27332"/>
                    <a:pt x="2758" y="27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5" name="Google Shape;3135;p36"/>
            <p:cNvSpPr/>
            <p:nvPr/>
          </p:nvSpPr>
          <p:spPr>
            <a:xfrm flipH="1">
              <a:off x="7259612" y="4077208"/>
              <a:ext cx="581716" cy="11406"/>
            </a:xfrm>
            <a:custGeom>
              <a:avLst/>
              <a:gdLst/>
              <a:ahLst/>
              <a:cxnLst/>
              <a:rect l="l" t="t" r="r" b="b"/>
              <a:pathLst>
                <a:path w="485775" h="9525" extrusionOk="0">
                  <a:moveTo>
                    <a:pt x="0" y="0"/>
                  </a:moveTo>
                  <a:lnTo>
                    <a:pt x="491109" y="0"/>
                  </a:lnTo>
                  <a:lnTo>
                    <a:pt x="491109" y="16002"/>
                  </a:lnTo>
                  <a:lnTo>
                    <a:pt x="0" y="160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6" name="Google Shape;3136;p36"/>
            <p:cNvSpPr/>
            <p:nvPr/>
          </p:nvSpPr>
          <p:spPr>
            <a:xfrm flipH="1">
              <a:off x="7251516" y="4073783"/>
              <a:ext cx="593122" cy="22812"/>
            </a:xfrm>
            <a:custGeom>
              <a:avLst/>
              <a:gdLst/>
              <a:ahLst/>
              <a:cxnLst/>
              <a:rect l="l" t="t" r="r" b="b"/>
              <a:pathLst>
                <a:path w="495300" h="19050" extrusionOk="0">
                  <a:moveTo>
                    <a:pt x="493871" y="21526"/>
                  </a:moveTo>
                  <a:lnTo>
                    <a:pt x="2762" y="21526"/>
                  </a:lnTo>
                  <a:cubicBezTo>
                    <a:pt x="1238" y="21526"/>
                    <a:pt x="0" y="20288"/>
                    <a:pt x="0" y="18764"/>
                  </a:cubicBezTo>
                  <a:lnTo>
                    <a:pt x="0" y="2762"/>
                  </a:lnTo>
                  <a:cubicBezTo>
                    <a:pt x="0" y="1238"/>
                    <a:pt x="1238" y="0"/>
                    <a:pt x="2762" y="0"/>
                  </a:cubicBezTo>
                  <a:lnTo>
                    <a:pt x="493871" y="0"/>
                  </a:lnTo>
                  <a:cubicBezTo>
                    <a:pt x="495395" y="0"/>
                    <a:pt x="496633" y="1238"/>
                    <a:pt x="496633" y="2762"/>
                  </a:cubicBezTo>
                  <a:lnTo>
                    <a:pt x="496633" y="18764"/>
                  </a:lnTo>
                  <a:cubicBezTo>
                    <a:pt x="496633" y="20288"/>
                    <a:pt x="495395" y="21526"/>
                    <a:pt x="493871" y="21526"/>
                  </a:cubicBezTo>
                  <a:close/>
                  <a:moveTo>
                    <a:pt x="5524" y="16002"/>
                  </a:moveTo>
                  <a:lnTo>
                    <a:pt x="491109" y="16002"/>
                  </a:lnTo>
                  <a:lnTo>
                    <a:pt x="491109" y="5525"/>
                  </a:lnTo>
                  <a:lnTo>
                    <a:pt x="5524" y="5525"/>
                  </a:lnTo>
                  <a:lnTo>
                    <a:pt x="5524" y="160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7" name="Google Shape;3137;p36"/>
            <p:cNvSpPr/>
            <p:nvPr/>
          </p:nvSpPr>
          <p:spPr>
            <a:xfrm flipH="1">
              <a:off x="6754544" y="3707910"/>
              <a:ext cx="672965" cy="387810"/>
            </a:xfrm>
            <a:custGeom>
              <a:avLst/>
              <a:gdLst/>
              <a:ahLst/>
              <a:cxnLst/>
              <a:rect l="l" t="t" r="r" b="b"/>
              <a:pathLst>
                <a:path w="561975" h="323850" extrusionOk="0">
                  <a:moveTo>
                    <a:pt x="564833" y="0"/>
                  </a:moveTo>
                  <a:lnTo>
                    <a:pt x="73723" y="0"/>
                  </a:lnTo>
                  <a:lnTo>
                    <a:pt x="0" y="324136"/>
                  </a:lnTo>
                  <a:lnTo>
                    <a:pt x="491109" y="324136"/>
                  </a:lnTo>
                  <a:lnTo>
                    <a:pt x="56483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8" name="Google Shape;3138;p36"/>
            <p:cNvSpPr/>
            <p:nvPr/>
          </p:nvSpPr>
          <p:spPr>
            <a:xfrm flipH="1">
              <a:off x="6757926" y="3704599"/>
              <a:ext cx="672965" cy="387810"/>
            </a:xfrm>
            <a:custGeom>
              <a:avLst/>
              <a:gdLst/>
              <a:ahLst/>
              <a:cxnLst/>
              <a:rect l="l" t="t" r="r" b="b"/>
              <a:pathLst>
                <a:path w="561975" h="323850" extrusionOk="0">
                  <a:moveTo>
                    <a:pt x="493931" y="329565"/>
                  </a:moveTo>
                  <a:lnTo>
                    <a:pt x="2822" y="329565"/>
                  </a:lnTo>
                  <a:cubicBezTo>
                    <a:pt x="1965" y="329565"/>
                    <a:pt x="1203" y="329184"/>
                    <a:pt x="631" y="328517"/>
                  </a:cubicBezTo>
                  <a:cubicBezTo>
                    <a:pt x="155" y="327850"/>
                    <a:pt x="-131" y="326993"/>
                    <a:pt x="60" y="326231"/>
                  </a:cubicBezTo>
                  <a:lnTo>
                    <a:pt x="73783" y="2096"/>
                  </a:lnTo>
                  <a:cubicBezTo>
                    <a:pt x="74069" y="857"/>
                    <a:pt x="75212" y="0"/>
                    <a:pt x="76450" y="0"/>
                  </a:cubicBezTo>
                  <a:lnTo>
                    <a:pt x="567559" y="0"/>
                  </a:lnTo>
                  <a:cubicBezTo>
                    <a:pt x="568416" y="0"/>
                    <a:pt x="569178" y="381"/>
                    <a:pt x="569750" y="1048"/>
                  </a:cubicBezTo>
                  <a:cubicBezTo>
                    <a:pt x="570226" y="1714"/>
                    <a:pt x="570512" y="2572"/>
                    <a:pt x="570321" y="3334"/>
                  </a:cubicBezTo>
                  <a:lnTo>
                    <a:pt x="496598" y="327469"/>
                  </a:lnTo>
                  <a:cubicBezTo>
                    <a:pt x="496312" y="328708"/>
                    <a:pt x="495169" y="329565"/>
                    <a:pt x="493931" y="329565"/>
                  </a:cubicBezTo>
                  <a:close/>
                  <a:moveTo>
                    <a:pt x="6251" y="324040"/>
                  </a:moveTo>
                  <a:lnTo>
                    <a:pt x="491740" y="324040"/>
                  </a:lnTo>
                  <a:lnTo>
                    <a:pt x="564225" y="5429"/>
                  </a:lnTo>
                  <a:lnTo>
                    <a:pt x="78736" y="5429"/>
                  </a:lnTo>
                  <a:lnTo>
                    <a:pt x="6251" y="3240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3" name="Image 2">
            <a:extLst>
              <a:ext uri="{FF2B5EF4-FFF2-40B4-BE49-F238E27FC236}">
                <a16:creationId xmlns:a16="http://schemas.microsoft.com/office/drawing/2014/main" id="{9EE8FA9E-B1CA-B68E-9CE2-4ABA2CB4614E}"/>
              </a:ext>
            </a:extLst>
          </p:cNvPr>
          <p:cNvPicPr>
            <a:picLocks noChangeAspect="1"/>
          </p:cNvPicPr>
          <p:nvPr/>
        </p:nvPicPr>
        <p:blipFill>
          <a:blip r:embed="rId3"/>
          <a:stretch>
            <a:fillRect/>
          </a:stretch>
        </p:blipFill>
        <p:spPr>
          <a:xfrm>
            <a:off x="7394002" y="773151"/>
            <a:ext cx="1254125" cy="1076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6">
          <a:extLst>
            <a:ext uri="{FF2B5EF4-FFF2-40B4-BE49-F238E27FC236}">
              <a16:creationId xmlns:a16="http://schemas.microsoft.com/office/drawing/2014/main" id="{884BD645-DF11-0498-C42B-3C24E448517D}"/>
            </a:ext>
          </a:extLst>
        </p:cNvPr>
        <p:cNvGrpSpPr/>
        <p:nvPr/>
      </p:nvGrpSpPr>
      <p:grpSpPr>
        <a:xfrm>
          <a:off x="0" y="0"/>
          <a:ext cx="0" cy="0"/>
          <a:chOff x="0" y="0"/>
          <a:chExt cx="0" cy="0"/>
        </a:xfrm>
      </p:grpSpPr>
      <p:sp>
        <p:nvSpPr>
          <p:cNvPr id="3727" name="Google Shape;3727;p46">
            <a:extLst>
              <a:ext uri="{FF2B5EF4-FFF2-40B4-BE49-F238E27FC236}">
                <a16:creationId xmlns:a16="http://schemas.microsoft.com/office/drawing/2014/main" id="{FC2531E5-E092-26CF-296A-FF162FDB1410}"/>
              </a:ext>
            </a:extLst>
          </p:cNvPr>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Fonctionnalités </a:t>
            </a:r>
            <a:r>
              <a:rPr lang="en" i="1" dirty="0"/>
              <a:t>RegX</a:t>
            </a:r>
            <a:endParaRPr i="1" dirty="0"/>
          </a:p>
        </p:txBody>
      </p:sp>
      <p:sp>
        <p:nvSpPr>
          <p:cNvPr id="3728" name="Google Shape;3728;p46">
            <a:extLst>
              <a:ext uri="{FF2B5EF4-FFF2-40B4-BE49-F238E27FC236}">
                <a16:creationId xmlns:a16="http://schemas.microsoft.com/office/drawing/2014/main" id="{A1D9BBBC-B99F-5F04-8B29-4CFE6DBB77A4}"/>
              </a:ext>
            </a:extLst>
          </p:cNvPr>
          <p:cNvSpPr txBox="1">
            <a:spLocks noGrp="1"/>
          </p:cNvSpPr>
          <p:nvPr>
            <p:ph type="subTitle" idx="1"/>
          </p:nvPr>
        </p:nvSpPr>
        <p:spPr>
          <a:xfrm>
            <a:off x="1804804" y="1930434"/>
            <a:ext cx="2454962" cy="923400"/>
          </a:xfrm>
          <a:prstGeom prst="rect">
            <a:avLst/>
          </a:prstGeom>
        </p:spPr>
        <p:txBody>
          <a:bodyPr spcFirstLastPara="1" wrap="square" lIns="91425" tIns="91425" rIns="91425" bIns="91425" anchor="t" anchorCtr="0">
            <a:noAutofit/>
          </a:bodyPr>
          <a:lstStyle/>
          <a:p>
            <a:r>
              <a:rPr lang="fr-FR" dirty="0"/>
              <a:t>Identifier automatiquement la</a:t>
            </a:r>
          </a:p>
          <a:p>
            <a:r>
              <a:rPr lang="fr-FR" dirty="0"/>
              <a:t>section à mettre à jour.</a:t>
            </a:r>
          </a:p>
        </p:txBody>
      </p:sp>
      <p:sp>
        <p:nvSpPr>
          <p:cNvPr id="3729" name="Google Shape;3729;p46">
            <a:extLst>
              <a:ext uri="{FF2B5EF4-FFF2-40B4-BE49-F238E27FC236}">
                <a16:creationId xmlns:a16="http://schemas.microsoft.com/office/drawing/2014/main" id="{A323D70F-2982-C3F6-8C0B-3EF6B23B3D39}"/>
              </a:ext>
            </a:extLst>
          </p:cNvPr>
          <p:cNvSpPr txBox="1">
            <a:spLocks noGrp="1"/>
          </p:cNvSpPr>
          <p:nvPr>
            <p:ph type="subTitle" idx="2"/>
          </p:nvPr>
        </p:nvSpPr>
        <p:spPr>
          <a:xfrm>
            <a:off x="1946425" y="1498913"/>
            <a:ext cx="22014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Identification</a:t>
            </a:r>
            <a:endParaRPr sz="1600" dirty="0"/>
          </a:p>
        </p:txBody>
      </p:sp>
      <p:sp>
        <p:nvSpPr>
          <p:cNvPr id="3730" name="Google Shape;3730;p46">
            <a:extLst>
              <a:ext uri="{FF2B5EF4-FFF2-40B4-BE49-F238E27FC236}">
                <a16:creationId xmlns:a16="http://schemas.microsoft.com/office/drawing/2014/main" id="{BE2D577E-3715-BA02-99E0-5A131FC2800B}"/>
              </a:ext>
            </a:extLst>
          </p:cNvPr>
          <p:cNvSpPr txBox="1">
            <a:spLocks noGrp="1"/>
          </p:cNvSpPr>
          <p:nvPr>
            <p:ph type="subTitle" idx="3"/>
          </p:nvPr>
        </p:nvSpPr>
        <p:spPr>
          <a:xfrm>
            <a:off x="1804804" y="3464024"/>
            <a:ext cx="2625575" cy="1063800"/>
          </a:xfrm>
          <a:prstGeom prst="rect">
            <a:avLst/>
          </a:prstGeom>
        </p:spPr>
        <p:txBody>
          <a:bodyPr spcFirstLastPara="1" wrap="square" lIns="91425" tIns="91425" rIns="91425" bIns="91425" anchor="t" anchorCtr="0">
            <a:noAutofit/>
          </a:bodyPr>
          <a:lstStyle/>
          <a:p>
            <a:r>
              <a:rPr lang="fr-FR" dirty="0"/>
              <a:t>Détecter les différences</a:t>
            </a:r>
          </a:p>
          <a:p>
            <a:r>
              <a:rPr lang="fr-FR" dirty="0"/>
              <a:t>sur les impuretés (présence,</a:t>
            </a:r>
          </a:p>
          <a:p>
            <a:r>
              <a:rPr lang="fr-FR" dirty="0"/>
              <a:t>ordre, nombre).</a:t>
            </a:r>
          </a:p>
        </p:txBody>
      </p:sp>
      <p:sp>
        <p:nvSpPr>
          <p:cNvPr id="3731" name="Google Shape;3731;p46">
            <a:extLst>
              <a:ext uri="{FF2B5EF4-FFF2-40B4-BE49-F238E27FC236}">
                <a16:creationId xmlns:a16="http://schemas.microsoft.com/office/drawing/2014/main" id="{A00956CF-5C2D-273D-1896-1FDE7403C7E4}"/>
              </a:ext>
            </a:extLst>
          </p:cNvPr>
          <p:cNvSpPr txBox="1">
            <a:spLocks noGrp="1"/>
          </p:cNvSpPr>
          <p:nvPr>
            <p:ph type="subTitle" idx="4"/>
          </p:nvPr>
        </p:nvSpPr>
        <p:spPr>
          <a:xfrm>
            <a:off x="1946425" y="3046557"/>
            <a:ext cx="22014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Détection </a:t>
            </a:r>
            <a:endParaRPr sz="1600" dirty="0"/>
          </a:p>
        </p:txBody>
      </p:sp>
      <p:sp>
        <p:nvSpPr>
          <p:cNvPr id="3732" name="Google Shape;3732;p46">
            <a:extLst>
              <a:ext uri="{FF2B5EF4-FFF2-40B4-BE49-F238E27FC236}">
                <a16:creationId xmlns:a16="http://schemas.microsoft.com/office/drawing/2014/main" id="{553B6C18-3A20-C50A-5337-AFEB3C0F1806}"/>
              </a:ext>
            </a:extLst>
          </p:cNvPr>
          <p:cNvSpPr txBox="1">
            <a:spLocks noGrp="1"/>
          </p:cNvSpPr>
          <p:nvPr>
            <p:ph type="subTitle" idx="5"/>
          </p:nvPr>
        </p:nvSpPr>
        <p:spPr>
          <a:xfrm>
            <a:off x="5922493" y="1957772"/>
            <a:ext cx="2203200" cy="923400"/>
          </a:xfrm>
          <a:prstGeom prst="rect">
            <a:avLst/>
          </a:prstGeom>
        </p:spPr>
        <p:txBody>
          <a:bodyPr spcFirstLastPara="1" wrap="square" lIns="91425" tIns="91425" rIns="91425" bIns="91425" anchor="t" anchorCtr="0">
            <a:noAutofit/>
          </a:bodyPr>
          <a:lstStyle/>
          <a:p>
            <a:r>
              <a:rPr lang="fr-FR" dirty="0"/>
              <a:t>Mettre à jour Document 1</a:t>
            </a:r>
          </a:p>
          <a:p>
            <a:r>
              <a:rPr lang="fr-FR" dirty="0"/>
              <a:t>avec les nouvelles</a:t>
            </a:r>
          </a:p>
          <a:p>
            <a:r>
              <a:rPr lang="fr-FR" dirty="0"/>
              <a:t>données de Document 2.</a:t>
            </a:r>
          </a:p>
        </p:txBody>
      </p:sp>
      <p:sp>
        <p:nvSpPr>
          <p:cNvPr id="3733" name="Google Shape;3733;p46">
            <a:extLst>
              <a:ext uri="{FF2B5EF4-FFF2-40B4-BE49-F238E27FC236}">
                <a16:creationId xmlns:a16="http://schemas.microsoft.com/office/drawing/2014/main" id="{3687EDB5-C7E5-355A-1B56-92ADA383588D}"/>
              </a:ext>
            </a:extLst>
          </p:cNvPr>
          <p:cNvSpPr txBox="1">
            <a:spLocks noGrp="1"/>
          </p:cNvSpPr>
          <p:nvPr>
            <p:ph type="subTitle" idx="6"/>
          </p:nvPr>
        </p:nvSpPr>
        <p:spPr>
          <a:xfrm>
            <a:off x="6095975" y="1653349"/>
            <a:ext cx="2203200" cy="353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Mise a jour</a:t>
            </a:r>
            <a:endParaRPr sz="1600" dirty="0"/>
          </a:p>
        </p:txBody>
      </p:sp>
      <p:sp>
        <p:nvSpPr>
          <p:cNvPr id="3734" name="Google Shape;3734;p46">
            <a:extLst>
              <a:ext uri="{FF2B5EF4-FFF2-40B4-BE49-F238E27FC236}">
                <a16:creationId xmlns:a16="http://schemas.microsoft.com/office/drawing/2014/main" id="{6945D200-15BB-C410-1DE1-8755456ADC7B}"/>
              </a:ext>
            </a:extLst>
          </p:cNvPr>
          <p:cNvSpPr txBox="1">
            <a:spLocks noGrp="1"/>
          </p:cNvSpPr>
          <p:nvPr>
            <p:ph type="subTitle" idx="7"/>
          </p:nvPr>
        </p:nvSpPr>
        <p:spPr>
          <a:xfrm>
            <a:off x="6106023" y="3478080"/>
            <a:ext cx="22032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Assurer l'intégrité et la cohérence des résultats.</a:t>
            </a:r>
            <a:endParaRPr dirty="0"/>
          </a:p>
        </p:txBody>
      </p:sp>
      <p:sp>
        <p:nvSpPr>
          <p:cNvPr id="3735" name="Google Shape;3735;p46">
            <a:extLst>
              <a:ext uri="{FF2B5EF4-FFF2-40B4-BE49-F238E27FC236}">
                <a16:creationId xmlns:a16="http://schemas.microsoft.com/office/drawing/2014/main" id="{481C44E4-7AA6-5289-1744-F6BE8DDAA846}"/>
              </a:ext>
            </a:extLst>
          </p:cNvPr>
          <p:cNvSpPr txBox="1">
            <a:spLocks noGrp="1"/>
          </p:cNvSpPr>
          <p:nvPr>
            <p:ph type="subTitle" idx="8"/>
          </p:nvPr>
        </p:nvSpPr>
        <p:spPr>
          <a:xfrm>
            <a:off x="6106023" y="3046555"/>
            <a:ext cx="22032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Coherence</a:t>
            </a:r>
            <a:endParaRPr sz="1600" dirty="0"/>
          </a:p>
        </p:txBody>
      </p:sp>
      <p:sp>
        <p:nvSpPr>
          <p:cNvPr id="3736" name="Google Shape;3736;p46">
            <a:extLst>
              <a:ext uri="{FF2B5EF4-FFF2-40B4-BE49-F238E27FC236}">
                <a16:creationId xmlns:a16="http://schemas.microsoft.com/office/drawing/2014/main" id="{89B8059E-B29D-6D71-55EE-D737190BE391}"/>
              </a:ext>
            </a:extLst>
          </p:cNvPr>
          <p:cNvSpPr/>
          <p:nvPr/>
        </p:nvSpPr>
        <p:spPr>
          <a:xfrm>
            <a:off x="961800" y="1653350"/>
            <a:ext cx="908400" cy="1063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3737" name="Google Shape;3737;p46">
            <a:extLst>
              <a:ext uri="{FF2B5EF4-FFF2-40B4-BE49-F238E27FC236}">
                <a16:creationId xmlns:a16="http://schemas.microsoft.com/office/drawing/2014/main" id="{50A45F1C-8F42-B3E4-4E6F-5BF35B01E785}"/>
              </a:ext>
            </a:extLst>
          </p:cNvPr>
          <p:cNvSpPr/>
          <p:nvPr/>
        </p:nvSpPr>
        <p:spPr>
          <a:xfrm>
            <a:off x="961800" y="3199875"/>
            <a:ext cx="908400" cy="1063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3738" name="Google Shape;3738;p46">
            <a:extLst>
              <a:ext uri="{FF2B5EF4-FFF2-40B4-BE49-F238E27FC236}">
                <a16:creationId xmlns:a16="http://schemas.microsoft.com/office/drawing/2014/main" id="{BA48EBA0-6002-36E5-5216-C6CAB10B9FCD}"/>
              </a:ext>
            </a:extLst>
          </p:cNvPr>
          <p:cNvSpPr/>
          <p:nvPr/>
        </p:nvSpPr>
        <p:spPr>
          <a:xfrm>
            <a:off x="5128550" y="1653350"/>
            <a:ext cx="908400" cy="1063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3739" name="Google Shape;3739;p46">
            <a:extLst>
              <a:ext uri="{FF2B5EF4-FFF2-40B4-BE49-F238E27FC236}">
                <a16:creationId xmlns:a16="http://schemas.microsoft.com/office/drawing/2014/main" id="{8574F627-1B21-BB52-9657-B2C7BCD2E282}"/>
              </a:ext>
            </a:extLst>
          </p:cNvPr>
          <p:cNvSpPr/>
          <p:nvPr/>
        </p:nvSpPr>
        <p:spPr>
          <a:xfrm>
            <a:off x="5128550" y="3199875"/>
            <a:ext cx="908400" cy="1063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grpSp>
        <p:nvGrpSpPr>
          <p:cNvPr id="3740" name="Google Shape;3740;p46">
            <a:extLst>
              <a:ext uri="{FF2B5EF4-FFF2-40B4-BE49-F238E27FC236}">
                <a16:creationId xmlns:a16="http://schemas.microsoft.com/office/drawing/2014/main" id="{E4E1AC2B-0CA7-0907-6079-F8B550E9D580}"/>
              </a:ext>
            </a:extLst>
          </p:cNvPr>
          <p:cNvGrpSpPr/>
          <p:nvPr/>
        </p:nvGrpSpPr>
        <p:grpSpPr>
          <a:xfrm>
            <a:off x="1125957" y="1953262"/>
            <a:ext cx="580086" cy="463975"/>
            <a:chOff x="11263271" y="1350438"/>
            <a:chExt cx="390525" cy="314325"/>
          </a:xfrm>
        </p:grpSpPr>
        <p:sp>
          <p:nvSpPr>
            <p:cNvPr id="3741" name="Google Shape;3741;p46">
              <a:extLst>
                <a:ext uri="{FF2B5EF4-FFF2-40B4-BE49-F238E27FC236}">
                  <a16:creationId xmlns:a16="http://schemas.microsoft.com/office/drawing/2014/main" id="{7A6655FF-CA58-19EA-45C4-817C0B5C8564}"/>
                </a:ext>
              </a:extLst>
            </p:cNvPr>
            <p:cNvSpPr/>
            <p:nvPr/>
          </p:nvSpPr>
          <p:spPr>
            <a:xfrm>
              <a:off x="11306705" y="1433020"/>
              <a:ext cx="114300" cy="142875"/>
            </a:xfrm>
            <a:custGeom>
              <a:avLst/>
              <a:gdLst/>
              <a:ahLst/>
              <a:cxnLst/>
              <a:rect l="l" t="t" r="r" b="b"/>
              <a:pathLst>
                <a:path w="114300" h="142875" extrusionOk="0">
                  <a:moveTo>
                    <a:pt x="0" y="0"/>
                  </a:moveTo>
                  <a:lnTo>
                    <a:pt x="120110" y="0"/>
                  </a:lnTo>
                  <a:lnTo>
                    <a:pt x="120110" y="149638"/>
                  </a:lnTo>
                  <a:lnTo>
                    <a:pt x="0" y="1496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2" name="Google Shape;3742;p46">
              <a:extLst>
                <a:ext uri="{FF2B5EF4-FFF2-40B4-BE49-F238E27FC236}">
                  <a16:creationId xmlns:a16="http://schemas.microsoft.com/office/drawing/2014/main" id="{89C18C3F-88FF-2C16-D6E9-7808102ACB18}"/>
                </a:ext>
              </a:extLst>
            </p:cNvPr>
            <p:cNvSpPr/>
            <p:nvPr/>
          </p:nvSpPr>
          <p:spPr>
            <a:xfrm>
              <a:off x="11337817" y="1472929"/>
              <a:ext cx="57150" cy="66675"/>
            </a:xfrm>
            <a:custGeom>
              <a:avLst/>
              <a:gdLst/>
              <a:ahLst/>
              <a:cxnLst/>
              <a:rect l="l" t="t" r="r" b="b"/>
              <a:pathLst>
                <a:path w="57150" h="66675" extrusionOk="0">
                  <a:moveTo>
                    <a:pt x="37277" y="5715"/>
                  </a:moveTo>
                  <a:cubicBezTo>
                    <a:pt x="37277" y="5715"/>
                    <a:pt x="37277" y="5620"/>
                    <a:pt x="37277" y="5524"/>
                  </a:cubicBezTo>
                  <a:cubicBezTo>
                    <a:pt x="35944" y="2191"/>
                    <a:pt x="32705" y="0"/>
                    <a:pt x="29086" y="0"/>
                  </a:cubicBezTo>
                  <a:lnTo>
                    <a:pt x="29086" y="0"/>
                  </a:lnTo>
                  <a:cubicBezTo>
                    <a:pt x="25466" y="0"/>
                    <a:pt x="22228" y="2191"/>
                    <a:pt x="20894" y="5524"/>
                  </a:cubicBezTo>
                  <a:cubicBezTo>
                    <a:pt x="20894" y="5524"/>
                    <a:pt x="20894" y="5620"/>
                    <a:pt x="20894" y="5715"/>
                  </a:cubicBezTo>
                  <a:lnTo>
                    <a:pt x="511" y="59436"/>
                  </a:lnTo>
                  <a:cubicBezTo>
                    <a:pt x="-1013" y="63341"/>
                    <a:pt x="987" y="67818"/>
                    <a:pt x="4988" y="69247"/>
                  </a:cubicBezTo>
                  <a:cubicBezTo>
                    <a:pt x="8893" y="70771"/>
                    <a:pt x="13370" y="68771"/>
                    <a:pt x="14798" y="64770"/>
                  </a:cubicBezTo>
                  <a:lnTo>
                    <a:pt x="18037" y="56293"/>
                  </a:lnTo>
                  <a:lnTo>
                    <a:pt x="40230" y="56293"/>
                  </a:lnTo>
                  <a:lnTo>
                    <a:pt x="43373" y="64770"/>
                  </a:lnTo>
                  <a:cubicBezTo>
                    <a:pt x="44516" y="67818"/>
                    <a:pt x="47469" y="69723"/>
                    <a:pt x="50517" y="69723"/>
                  </a:cubicBezTo>
                  <a:cubicBezTo>
                    <a:pt x="51374" y="69723"/>
                    <a:pt x="52327" y="69533"/>
                    <a:pt x="53184" y="69247"/>
                  </a:cubicBezTo>
                  <a:cubicBezTo>
                    <a:pt x="57089" y="67723"/>
                    <a:pt x="59090" y="63341"/>
                    <a:pt x="57661" y="59436"/>
                  </a:cubicBezTo>
                  <a:lnTo>
                    <a:pt x="37468" y="5715"/>
                  </a:lnTo>
                  <a:close/>
                  <a:moveTo>
                    <a:pt x="23657" y="41148"/>
                  </a:moveTo>
                  <a:lnTo>
                    <a:pt x="28991" y="27051"/>
                  </a:lnTo>
                  <a:lnTo>
                    <a:pt x="34325" y="41148"/>
                  </a:lnTo>
                  <a:lnTo>
                    <a:pt x="23657" y="41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3" name="Google Shape;3743;p46">
              <a:extLst>
                <a:ext uri="{FF2B5EF4-FFF2-40B4-BE49-F238E27FC236}">
                  <a16:creationId xmlns:a16="http://schemas.microsoft.com/office/drawing/2014/main" id="{D148B474-321B-D7E6-7F8D-5A224A038DEC}"/>
                </a:ext>
              </a:extLst>
            </p:cNvPr>
            <p:cNvSpPr/>
            <p:nvPr/>
          </p:nvSpPr>
          <p:spPr>
            <a:xfrm>
              <a:off x="11299085" y="1383204"/>
              <a:ext cx="314325" cy="247650"/>
            </a:xfrm>
            <a:custGeom>
              <a:avLst/>
              <a:gdLst/>
              <a:ahLst/>
              <a:cxnLst/>
              <a:rect l="l" t="t" r="r" b="b"/>
              <a:pathLst>
                <a:path w="314325" h="247650" extrusionOk="0">
                  <a:moveTo>
                    <a:pt x="311467" y="0"/>
                  </a:moveTo>
                  <a:lnTo>
                    <a:pt x="177546" y="0"/>
                  </a:lnTo>
                  <a:cubicBezTo>
                    <a:pt x="170497" y="0"/>
                    <a:pt x="164211" y="2857"/>
                    <a:pt x="159544" y="7429"/>
                  </a:cubicBezTo>
                  <a:cubicBezTo>
                    <a:pt x="154876" y="2857"/>
                    <a:pt x="148590" y="0"/>
                    <a:pt x="141541" y="0"/>
                  </a:cubicBezTo>
                  <a:lnTo>
                    <a:pt x="7620" y="0"/>
                  </a:lnTo>
                  <a:cubicBezTo>
                    <a:pt x="3429" y="0"/>
                    <a:pt x="0" y="3429"/>
                    <a:pt x="0" y="7620"/>
                  </a:cubicBezTo>
                  <a:lnTo>
                    <a:pt x="0" y="241554"/>
                  </a:lnTo>
                  <a:cubicBezTo>
                    <a:pt x="0" y="245745"/>
                    <a:pt x="3429" y="249174"/>
                    <a:pt x="7620" y="249174"/>
                  </a:cubicBezTo>
                  <a:lnTo>
                    <a:pt x="311467" y="249174"/>
                  </a:lnTo>
                  <a:cubicBezTo>
                    <a:pt x="315659" y="249174"/>
                    <a:pt x="319088" y="245745"/>
                    <a:pt x="319088" y="241554"/>
                  </a:cubicBezTo>
                  <a:lnTo>
                    <a:pt x="319088" y="7620"/>
                  </a:lnTo>
                  <a:cubicBezTo>
                    <a:pt x="319088" y="3429"/>
                    <a:pt x="315659" y="0"/>
                    <a:pt x="311467" y="0"/>
                  </a:cubicBezTo>
                  <a:lnTo>
                    <a:pt x="311467" y="0"/>
                  </a:lnTo>
                  <a:close/>
                  <a:moveTo>
                    <a:pt x="15240" y="15240"/>
                  </a:moveTo>
                  <a:lnTo>
                    <a:pt x="141541" y="15240"/>
                  </a:lnTo>
                  <a:cubicBezTo>
                    <a:pt x="147256" y="15240"/>
                    <a:pt x="151924" y="19907"/>
                    <a:pt x="151924" y="25622"/>
                  </a:cubicBezTo>
                  <a:lnTo>
                    <a:pt x="151924" y="233934"/>
                  </a:lnTo>
                  <a:lnTo>
                    <a:pt x="15240" y="233934"/>
                  </a:lnTo>
                  <a:lnTo>
                    <a:pt x="15240" y="15240"/>
                  </a:lnTo>
                  <a:close/>
                  <a:moveTo>
                    <a:pt x="303847" y="233934"/>
                  </a:moveTo>
                  <a:lnTo>
                    <a:pt x="167164" y="233934"/>
                  </a:lnTo>
                  <a:lnTo>
                    <a:pt x="167164" y="25622"/>
                  </a:lnTo>
                  <a:cubicBezTo>
                    <a:pt x="167164" y="19907"/>
                    <a:pt x="171831" y="15240"/>
                    <a:pt x="177546" y="15240"/>
                  </a:cubicBezTo>
                  <a:lnTo>
                    <a:pt x="303847" y="15240"/>
                  </a:lnTo>
                  <a:lnTo>
                    <a:pt x="303847" y="2339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4" name="Google Shape;3744;p46">
              <a:extLst>
                <a:ext uri="{FF2B5EF4-FFF2-40B4-BE49-F238E27FC236}">
                  <a16:creationId xmlns:a16="http://schemas.microsoft.com/office/drawing/2014/main" id="{E7A64ED1-4E7A-F0EA-6CDA-A82DEB1FD742}"/>
                </a:ext>
              </a:extLst>
            </p:cNvPr>
            <p:cNvSpPr/>
            <p:nvPr/>
          </p:nvSpPr>
          <p:spPr>
            <a:xfrm>
              <a:off x="11263271" y="1350438"/>
              <a:ext cx="390525" cy="314325"/>
            </a:xfrm>
            <a:custGeom>
              <a:avLst/>
              <a:gdLst/>
              <a:ahLst/>
              <a:cxnLst/>
              <a:rect l="l" t="t" r="r" b="b"/>
              <a:pathLst>
                <a:path w="390525" h="314325" extrusionOk="0">
                  <a:moveTo>
                    <a:pt x="369094" y="0"/>
                  </a:moveTo>
                  <a:lnTo>
                    <a:pt x="21622" y="0"/>
                  </a:lnTo>
                  <a:cubicBezTo>
                    <a:pt x="9716" y="0"/>
                    <a:pt x="0" y="9716"/>
                    <a:pt x="0" y="21622"/>
                  </a:cubicBezTo>
                  <a:lnTo>
                    <a:pt x="0" y="293180"/>
                  </a:lnTo>
                  <a:cubicBezTo>
                    <a:pt x="0" y="305086"/>
                    <a:pt x="9716" y="314801"/>
                    <a:pt x="21622" y="314801"/>
                  </a:cubicBezTo>
                  <a:lnTo>
                    <a:pt x="369094" y="314801"/>
                  </a:lnTo>
                  <a:cubicBezTo>
                    <a:pt x="381000" y="314801"/>
                    <a:pt x="390716" y="305086"/>
                    <a:pt x="390716" y="293180"/>
                  </a:cubicBezTo>
                  <a:lnTo>
                    <a:pt x="390716" y="21622"/>
                  </a:lnTo>
                  <a:cubicBezTo>
                    <a:pt x="390716" y="9716"/>
                    <a:pt x="381000" y="0"/>
                    <a:pt x="369094" y="0"/>
                  </a:cubicBezTo>
                  <a:lnTo>
                    <a:pt x="369094" y="0"/>
                  </a:lnTo>
                  <a:close/>
                  <a:moveTo>
                    <a:pt x="375475" y="293180"/>
                  </a:moveTo>
                  <a:cubicBezTo>
                    <a:pt x="375475" y="296704"/>
                    <a:pt x="372618" y="299561"/>
                    <a:pt x="369094" y="299561"/>
                  </a:cubicBezTo>
                  <a:lnTo>
                    <a:pt x="21622" y="299561"/>
                  </a:lnTo>
                  <a:cubicBezTo>
                    <a:pt x="18098" y="299561"/>
                    <a:pt x="15240" y="296704"/>
                    <a:pt x="15240" y="293180"/>
                  </a:cubicBezTo>
                  <a:lnTo>
                    <a:pt x="15240" y="21622"/>
                  </a:lnTo>
                  <a:cubicBezTo>
                    <a:pt x="15240" y="18098"/>
                    <a:pt x="18098" y="15240"/>
                    <a:pt x="21622" y="15240"/>
                  </a:cubicBezTo>
                  <a:lnTo>
                    <a:pt x="369094" y="15240"/>
                  </a:lnTo>
                  <a:cubicBezTo>
                    <a:pt x="372618" y="15240"/>
                    <a:pt x="375475" y="18098"/>
                    <a:pt x="375475" y="21622"/>
                  </a:cubicBezTo>
                  <a:lnTo>
                    <a:pt x="375475" y="2931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5" name="Google Shape;3745;p46">
              <a:extLst>
                <a:ext uri="{FF2B5EF4-FFF2-40B4-BE49-F238E27FC236}">
                  <a16:creationId xmlns:a16="http://schemas.microsoft.com/office/drawing/2014/main" id="{96A2557C-1DD3-1C75-E4EB-921BBB21BD5D}"/>
                </a:ext>
              </a:extLst>
            </p:cNvPr>
            <p:cNvSpPr/>
            <p:nvPr/>
          </p:nvSpPr>
          <p:spPr>
            <a:xfrm>
              <a:off x="11493014" y="1458737"/>
              <a:ext cx="85725" cy="9525"/>
            </a:xfrm>
            <a:custGeom>
              <a:avLst/>
              <a:gdLst/>
              <a:ahLst/>
              <a:cxnLst/>
              <a:rect l="l" t="t" r="r" b="b"/>
              <a:pathLst>
                <a:path w="85725" h="9525" extrusionOk="0">
                  <a:moveTo>
                    <a:pt x="7620" y="15240"/>
                  </a:moveTo>
                  <a:lnTo>
                    <a:pt x="81248" y="15240"/>
                  </a:lnTo>
                  <a:cubicBezTo>
                    <a:pt x="85439" y="15240"/>
                    <a:pt x="88868" y="11811"/>
                    <a:pt x="88868" y="7620"/>
                  </a:cubicBezTo>
                  <a:cubicBezTo>
                    <a:pt x="88868" y="3429"/>
                    <a:pt x="85439" y="0"/>
                    <a:pt x="81248" y="0"/>
                  </a:cubicBezTo>
                  <a:lnTo>
                    <a:pt x="7620" y="0"/>
                  </a:lnTo>
                  <a:cubicBezTo>
                    <a:pt x="3429" y="0"/>
                    <a:pt x="0" y="3429"/>
                    <a:pt x="0" y="7620"/>
                  </a:cubicBezTo>
                  <a:cubicBezTo>
                    <a:pt x="0" y="11811"/>
                    <a:pt x="3429" y="15240"/>
                    <a:pt x="7620" y="15240"/>
                  </a:cubicBezTo>
                  <a:lnTo>
                    <a:pt x="7620" y="15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6" name="Google Shape;3746;p46">
              <a:extLst>
                <a:ext uri="{FF2B5EF4-FFF2-40B4-BE49-F238E27FC236}">
                  <a16:creationId xmlns:a16="http://schemas.microsoft.com/office/drawing/2014/main" id="{95B6D72B-3B32-35E8-BACB-BB96D2343BD0}"/>
                </a:ext>
              </a:extLst>
            </p:cNvPr>
            <p:cNvSpPr/>
            <p:nvPr/>
          </p:nvSpPr>
          <p:spPr>
            <a:xfrm>
              <a:off x="11493014" y="1500266"/>
              <a:ext cx="85725" cy="9525"/>
            </a:xfrm>
            <a:custGeom>
              <a:avLst/>
              <a:gdLst/>
              <a:ahLst/>
              <a:cxnLst/>
              <a:rect l="l" t="t" r="r" b="b"/>
              <a:pathLst>
                <a:path w="85725" h="9525" extrusionOk="0">
                  <a:moveTo>
                    <a:pt x="7620" y="15240"/>
                  </a:moveTo>
                  <a:lnTo>
                    <a:pt x="81248" y="15240"/>
                  </a:lnTo>
                  <a:cubicBezTo>
                    <a:pt x="85439" y="15240"/>
                    <a:pt x="88868" y="11811"/>
                    <a:pt x="88868" y="7620"/>
                  </a:cubicBezTo>
                  <a:cubicBezTo>
                    <a:pt x="88868" y="3429"/>
                    <a:pt x="85439" y="0"/>
                    <a:pt x="81248" y="0"/>
                  </a:cubicBezTo>
                  <a:lnTo>
                    <a:pt x="7620" y="0"/>
                  </a:lnTo>
                  <a:cubicBezTo>
                    <a:pt x="3429" y="0"/>
                    <a:pt x="0" y="3429"/>
                    <a:pt x="0" y="7620"/>
                  </a:cubicBezTo>
                  <a:cubicBezTo>
                    <a:pt x="0" y="11811"/>
                    <a:pt x="3429" y="15240"/>
                    <a:pt x="7620" y="15240"/>
                  </a:cubicBezTo>
                  <a:lnTo>
                    <a:pt x="7620" y="15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7" name="Google Shape;3747;p46">
              <a:extLst>
                <a:ext uri="{FF2B5EF4-FFF2-40B4-BE49-F238E27FC236}">
                  <a16:creationId xmlns:a16="http://schemas.microsoft.com/office/drawing/2014/main" id="{6E2159F9-F7AE-FEC8-ED6E-CF8E45B132D3}"/>
                </a:ext>
              </a:extLst>
            </p:cNvPr>
            <p:cNvSpPr/>
            <p:nvPr/>
          </p:nvSpPr>
          <p:spPr>
            <a:xfrm>
              <a:off x="11493014" y="1541700"/>
              <a:ext cx="85725" cy="9525"/>
            </a:xfrm>
            <a:custGeom>
              <a:avLst/>
              <a:gdLst/>
              <a:ahLst/>
              <a:cxnLst/>
              <a:rect l="l" t="t" r="r" b="b"/>
              <a:pathLst>
                <a:path w="85725" h="9525" extrusionOk="0">
                  <a:moveTo>
                    <a:pt x="7620" y="15240"/>
                  </a:moveTo>
                  <a:lnTo>
                    <a:pt x="81248" y="15240"/>
                  </a:lnTo>
                  <a:cubicBezTo>
                    <a:pt x="85439" y="15240"/>
                    <a:pt x="88868" y="11811"/>
                    <a:pt x="88868" y="7620"/>
                  </a:cubicBezTo>
                  <a:cubicBezTo>
                    <a:pt x="88868" y="3429"/>
                    <a:pt x="85439" y="0"/>
                    <a:pt x="81248" y="0"/>
                  </a:cubicBezTo>
                  <a:lnTo>
                    <a:pt x="7620" y="0"/>
                  </a:lnTo>
                  <a:cubicBezTo>
                    <a:pt x="3429" y="0"/>
                    <a:pt x="0" y="3429"/>
                    <a:pt x="0" y="7620"/>
                  </a:cubicBezTo>
                  <a:cubicBezTo>
                    <a:pt x="0" y="11811"/>
                    <a:pt x="3429" y="15240"/>
                    <a:pt x="7620" y="15240"/>
                  </a:cubicBezTo>
                  <a:lnTo>
                    <a:pt x="7620" y="15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48" name="Google Shape;3748;p46">
            <a:extLst>
              <a:ext uri="{FF2B5EF4-FFF2-40B4-BE49-F238E27FC236}">
                <a16:creationId xmlns:a16="http://schemas.microsoft.com/office/drawing/2014/main" id="{2B920D7D-CA92-0936-FF18-093A8C31EED3}"/>
              </a:ext>
            </a:extLst>
          </p:cNvPr>
          <p:cNvGrpSpPr/>
          <p:nvPr/>
        </p:nvGrpSpPr>
        <p:grpSpPr>
          <a:xfrm>
            <a:off x="1110199" y="3467625"/>
            <a:ext cx="611601" cy="528299"/>
            <a:chOff x="12095021" y="2005250"/>
            <a:chExt cx="390525" cy="333375"/>
          </a:xfrm>
        </p:grpSpPr>
        <p:sp>
          <p:nvSpPr>
            <p:cNvPr id="3749" name="Google Shape;3749;p46">
              <a:extLst>
                <a:ext uri="{FF2B5EF4-FFF2-40B4-BE49-F238E27FC236}">
                  <a16:creationId xmlns:a16="http://schemas.microsoft.com/office/drawing/2014/main" id="{1D345AAD-44B8-7259-465F-20D27B9A24C5}"/>
                </a:ext>
              </a:extLst>
            </p:cNvPr>
            <p:cNvSpPr/>
            <p:nvPr/>
          </p:nvSpPr>
          <p:spPr>
            <a:xfrm>
              <a:off x="12139693" y="2106143"/>
              <a:ext cx="228600" cy="190500"/>
            </a:xfrm>
            <a:custGeom>
              <a:avLst/>
              <a:gdLst/>
              <a:ahLst/>
              <a:cxnLst/>
              <a:rect l="l" t="t" r="r" b="b"/>
              <a:pathLst>
                <a:path w="228600" h="190500" extrusionOk="0">
                  <a:moveTo>
                    <a:pt x="0" y="0"/>
                  </a:moveTo>
                  <a:lnTo>
                    <a:pt x="230791" y="0"/>
                  </a:lnTo>
                  <a:lnTo>
                    <a:pt x="230791" y="193262"/>
                  </a:lnTo>
                  <a:lnTo>
                    <a:pt x="0" y="19326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0" name="Google Shape;3750;p46">
              <a:extLst>
                <a:ext uri="{FF2B5EF4-FFF2-40B4-BE49-F238E27FC236}">
                  <a16:creationId xmlns:a16="http://schemas.microsoft.com/office/drawing/2014/main" id="{8332CABA-EC02-DC39-FF46-41D11C0A2FE2}"/>
                </a:ext>
              </a:extLst>
            </p:cNvPr>
            <p:cNvSpPr/>
            <p:nvPr/>
          </p:nvSpPr>
          <p:spPr>
            <a:xfrm>
              <a:off x="12095021" y="2005250"/>
              <a:ext cx="390525" cy="333375"/>
            </a:xfrm>
            <a:custGeom>
              <a:avLst/>
              <a:gdLst/>
              <a:ahLst/>
              <a:cxnLst/>
              <a:rect l="l" t="t" r="r" b="b"/>
              <a:pathLst>
                <a:path w="390525" h="333375" extrusionOk="0">
                  <a:moveTo>
                    <a:pt x="368236" y="56698"/>
                  </a:moveTo>
                  <a:lnTo>
                    <a:pt x="212979" y="56698"/>
                  </a:lnTo>
                  <a:lnTo>
                    <a:pt x="256699" y="12978"/>
                  </a:lnTo>
                  <a:cubicBezTo>
                    <a:pt x="259651" y="10025"/>
                    <a:pt x="259651" y="5167"/>
                    <a:pt x="256699" y="2215"/>
                  </a:cubicBezTo>
                  <a:cubicBezTo>
                    <a:pt x="253746" y="-738"/>
                    <a:pt x="248888" y="-738"/>
                    <a:pt x="245935" y="2215"/>
                  </a:cubicBezTo>
                  <a:lnTo>
                    <a:pt x="195358" y="52792"/>
                  </a:lnTo>
                  <a:lnTo>
                    <a:pt x="159067" y="16502"/>
                  </a:lnTo>
                  <a:cubicBezTo>
                    <a:pt x="156115" y="13549"/>
                    <a:pt x="151257" y="13549"/>
                    <a:pt x="148304" y="16502"/>
                  </a:cubicBezTo>
                  <a:cubicBezTo>
                    <a:pt x="145351" y="19455"/>
                    <a:pt x="145351" y="24313"/>
                    <a:pt x="148304" y="27265"/>
                  </a:cubicBezTo>
                  <a:lnTo>
                    <a:pt x="177736" y="56698"/>
                  </a:lnTo>
                  <a:lnTo>
                    <a:pt x="22479" y="56698"/>
                  </a:lnTo>
                  <a:cubicBezTo>
                    <a:pt x="10096" y="56698"/>
                    <a:pt x="0" y="66794"/>
                    <a:pt x="0" y="79177"/>
                  </a:cubicBezTo>
                  <a:lnTo>
                    <a:pt x="0" y="315778"/>
                  </a:lnTo>
                  <a:cubicBezTo>
                    <a:pt x="0" y="328160"/>
                    <a:pt x="10096" y="338257"/>
                    <a:pt x="22479" y="338257"/>
                  </a:cubicBezTo>
                  <a:lnTo>
                    <a:pt x="368236" y="338257"/>
                  </a:lnTo>
                  <a:cubicBezTo>
                    <a:pt x="380619" y="338257"/>
                    <a:pt x="390715" y="328160"/>
                    <a:pt x="390715" y="315778"/>
                  </a:cubicBezTo>
                  <a:lnTo>
                    <a:pt x="390715" y="79177"/>
                  </a:lnTo>
                  <a:cubicBezTo>
                    <a:pt x="390715" y="66794"/>
                    <a:pt x="380619" y="56698"/>
                    <a:pt x="368236" y="56698"/>
                  </a:cubicBezTo>
                  <a:lnTo>
                    <a:pt x="368236" y="56698"/>
                  </a:lnTo>
                  <a:close/>
                  <a:moveTo>
                    <a:pt x="375475" y="315778"/>
                  </a:moveTo>
                  <a:cubicBezTo>
                    <a:pt x="375475" y="319778"/>
                    <a:pt x="372237" y="323017"/>
                    <a:pt x="368236" y="323017"/>
                  </a:cubicBezTo>
                  <a:lnTo>
                    <a:pt x="22479" y="323017"/>
                  </a:lnTo>
                  <a:cubicBezTo>
                    <a:pt x="18478" y="323017"/>
                    <a:pt x="15240" y="319778"/>
                    <a:pt x="15240" y="315778"/>
                  </a:cubicBezTo>
                  <a:lnTo>
                    <a:pt x="15240" y="79177"/>
                  </a:lnTo>
                  <a:cubicBezTo>
                    <a:pt x="15240" y="75176"/>
                    <a:pt x="18478" y="71938"/>
                    <a:pt x="22479" y="71938"/>
                  </a:cubicBezTo>
                  <a:lnTo>
                    <a:pt x="368236" y="71938"/>
                  </a:lnTo>
                  <a:cubicBezTo>
                    <a:pt x="372237" y="71938"/>
                    <a:pt x="375475" y="75176"/>
                    <a:pt x="375475" y="79177"/>
                  </a:cubicBezTo>
                  <a:lnTo>
                    <a:pt x="375475" y="3157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1" name="Google Shape;3751;p46">
              <a:extLst>
                <a:ext uri="{FF2B5EF4-FFF2-40B4-BE49-F238E27FC236}">
                  <a16:creationId xmlns:a16="http://schemas.microsoft.com/office/drawing/2014/main" id="{2EF37299-AB82-7FDF-EF75-8F0F1E25F203}"/>
                </a:ext>
              </a:extLst>
            </p:cNvPr>
            <p:cNvSpPr/>
            <p:nvPr/>
          </p:nvSpPr>
          <p:spPr>
            <a:xfrm>
              <a:off x="12401059" y="2245304"/>
              <a:ext cx="57150" cy="57150"/>
            </a:xfrm>
            <a:custGeom>
              <a:avLst/>
              <a:gdLst/>
              <a:ahLst/>
              <a:cxnLst/>
              <a:rect l="l" t="t" r="r" b="b"/>
              <a:pathLst>
                <a:path w="57150" h="57150" extrusionOk="0">
                  <a:moveTo>
                    <a:pt x="28575" y="0"/>
                  </a:moveTo>
                  <a:cubicBezTo>
                    <a:pt x="12764" y="0"/>
                    <a:pt x="0" y="12859"/>
                    <a:pt x="0" y="28575"/>
                  </a:cubicBezTo>
                  <a:cubicBezTo>
                    <a:pt x="0" y="44291"/>
                    <a:pt x="12859" y="57150"/>
                    <a:pt x="28575" y="57150"/>
                  </a:cubicBezTo>
                  <a:cubicBezTo>
                    <a:pt x="44291" y="57150"/>
                    <a:pt x="57150" y="44291"/>
                    <a:pt x="57150" y="28575"/>
                  </a:cubicBezTo>
                  <a:cubicBezTo>
                    <a:pt x="57150" y="12859"/>
                    <a:pt x="44291" y="0"/>
                    <a:pt x="28575" y="0"/>
                  </a:cubicBezTo>
                  <a:lnTo>
                    <a:pt x="28575" y="0"/>
                  </a:lnTo>
                  <a:close/>
                  <a:moveTo>
                    <a:pt x="28575" y="42005"/>
                  </a:moveTo>
                  <a:cubicBezTo>
                    <a:pt x="21241" y="42005"/>
                    <a:pt x="15240" y="36004"/>
                    <a:pt x="15240" y="28670"/>
                  </a:cubicBezTo>
                  <a:cubicBezTo>
                    <a:pt x="15240" y="21336"/>
                    <a:pt x="21241" y="15335"/>
                    <a:pt x="28575" y="15335"/>
                  </a:cubicBezTo>
                  <a:cubicBezTo>
                    <a:pt x="35909" y="15335"/>
                    <a:pt x="41910" y="21336"/>
                    <a:pt x="41910" y="28670"/>
                  </a:cubicBezTo>
                  <a:cubicBezTo>
                    <a:pt x="41910" y="36004"/>
                    <a:pt x="35909" y="42005"/>
                    <a:pt x="28575" y="42005"/>
                  </a:cubicBezTo>
                  <a:lnTo>
                    <a:pt x="28575" y="420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2" name="Google Shape;3752;p46">
              <a:extLst>
                <a:ext uri="{FF2B5EF4-FFF2-40B4-BE49-F238E27FC236}">
                  <a16:creationId xmlns:a16="http://schemas.microsoft.com/office/drawing/2014/main" id="{4E102348-5D26-ACFC-6D72-B927D86A7763}"/>
                </a:ext>
              </a:extLst>
            </p:cNvPr>
            <p:cNvSpPr/>
            <p:nvPr/>
          </p:nvSpPr>
          <p:spPr>
            <a:xfrm>
              <a:off x="12400964" y="2195107"/>
              <a:ext cx="57150" cy="9525"/>
            </a:xfrm>
            <a:custGeom>
              <a:avLst/>
              <a:gdLst/>
              <a:ahLst/>
              <a:cxnLst/>
              <a:rect l="l" t="t" r="r" b="b"/>
              <a:pathLst>
                <a:path w="57150" h="9525" extrusionOk="0">
                  <a:moveTo>
                    <a:pt x="49625" y="0"/>
                  </a:moveTo>
                  <a:lnTo>
                    <a:pt x="7620" y="0"/>
                  </a:lnTo>
                  <a:cubicBezTo>
                    <a:pt x="3429" y="0"/>
                    <a:pt x="0" y="3429"/>
                    <a:pt x="0" y="7620"/>
                  </a:cubicBezTo>
                  <a:cubicBezTo>
                    <a:pt x="0" y="11811"/>
                    <a:pt x="3429" y="15240"/>
                    <a:pt x="7620" y="15240"/>
                  </a:cubicBezTo>
                  <a:lnTo>
                    <a:pt x="49625" y="15240"/>
                  </a:lnTo>
                  <a:cubicBezTo>
                    <a:pt x="53816" y="15240"/>
                    <a:pt x="57245" y="11811"/>
                    <a:pt x="57245" y="7620"/>
                  </a:cubicBezTo>
                  <a:cubicBezTo>
                    <a:pt x="57245" y="3429"/>
                    <a:pt x="53816" y="0"/>
                    <a:pt x="49625" y="0"/>
                  </a:cubicBezTo>
                  <a:lnTo>
                    <a:pt x="4962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3" name="Google Shape;3753;p46">
              <a:extLst>
                <a:ext uri="{FF2B5EF4-FFF2-40B4-BE49-F238E27FC236}">
                  <a16:creationId xmlns:a16="http://schemas.microsoft.com/office/drawing/2014/main" id="{20DA5300-CA4A-8A6C-B919-DF2C3402D182}"/>
                </a:ext>
              </a:extLst>
            </p:cNvPr>
            <p:cNvSpPr/>
            <p:nvPr/>
          </p:nvSpPr>
          <p:spPr>
            <a:xfrm>
              <a:off x="12400964" y="2163198"/>
              <a:ext cx="57150" cy="9525"/>
            </a:xfrm>
            <a:custGeom>
              <a:avLst/>
              <a:gdLst/>
              <a:ahLst/>
              <a:cxnLst/>
              <a:rect l="l" t="t" r="r" b="b"/>
              <a:pathLst>
                <a:path w="57150" h="9525" extrusionOk="0">
                  <a:moveTo>
                    <a:pt x="49625" y="0"/>
                  </a:moveTo>
                  <a:lnTo>
                    <a:pt x="7620" y="0"/>
                  </a:lnTo>
                  <a:cubicBezTo>
                    <a:pt x="3429" y="0"/>
                    <a:pt x="0" y="3429"/>
                    <a:pt x="0" y="7620"/>
                  </a:cubicBezTo>
                  <a:cubicBezTo>
                    <a:pt x="0" y="11811"/>
                    <a:pt x="3429" y="15240"/>
                    <a:pt x="7620" y="15240"/>
                  </a:cubicBezTo>
                  <a:lnTo>
                    <a:pt x="49625" y="15240"/>
                  </a:lnTo>
                  <a:cubicBezTo>
                    <a:pt x="53816" y="15240"/>
                    <a:pt x="57245" y="11811"/>
                    <a:pt x="57245" y="7620"/>
                  </a:cubicBezTo>
                  <a:cubicBezTo>
                    <a:pt x="57245" y="3429"/>
                    <a:pt x="53816" y="0"/>
                    <a:pt x="49625" y="0"/>
                  </a:cubicBezTo>
                  <a:lnTo>
                    <a:pt x="4962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4" name="Google Shape;3754;p46">
              <a:extLst>
                <a:ext uri="{FF2B5EF4-FFF2-40B4-BE49-F238E27FC236}">
                  <a16:creationId xmlns:a16="http://schemas.microsoft.com/office/drawing/2014/main" id="{387E6E87-4F9B-34A0-EADE-DDE17DE42F23}"/>
                </a:ext>
              </a:extLst>
            </p:cNvPr>
            <p:cNvSpPr/>
            <p:nvPr/>
          </p:nvSpPr>
          <p:spPr>
            <a:xfrm>
              <a:off x="12400964" y="2131289"/>
              <a:ext cx="57150" cy="9525"/>
            </a:xfrm>
            <a:custGeom>
              <a:avLst/>
              <a:gdLst/>
              <a:ahLst/>
              <a:cxnLst/>
              <a:rect l="l" t="t" r="r" b="b"/>
              <a:pathLst>
                <a:path w="57150" h="9525" extrusionOk="0">
                  <a:moveTo>
                    <a:pt x="49625" y="0"/>
                  </a:moveTo>
                  <a:lnTo>
                    <a:pt x="7620" y="0"/>
                  </a:lnTo>
                  <a:cubicBezTo>
                    <a:pt x="3429" y="0"/>
                    <a:pt x="0" y="3429"/>
                    <a:pt x="0" y="7620"/>
                  </a:cubicBezTo>
                  <a:cubicBezTo>
                    <a:pt x="0" y="11811"/>
                    <a:pt x="3429" y="15240"/>
                    <a:pt x="7620" y="15240"/>
                  </a:cubicBezTo>
                  <a:lnTo>
                    <a:pt x="49625" y="15240"/>
                  </a:lnTo>
                  <a:cubicBezTo>
                    <a:pt x="53816" y="15240"/>
                    <a:pt x="57245" y="11811"/>
                    <a:pt x="57245" y="7620"/>
                  </a:cubicBezTo>
                  <a:cubicBezTo>
                    <a:pt x="57245" y="3429"/>
                    <a:pt x="53816" y="0"/>
                    <a:pt x="49625" y="0"/>
                  </a:cubicBezTo>
                  <a:lnTo>
                    <a:pt x="4962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5" name="Google Shape;3755;p46">
              <a:extLst>
                <a:ext uri="{FF2B5EF4-FFF2-40B4-BE49-F238E27FC236}">
                  <a16:creationId xmlns:a16="http://schemas.microsoft.com/office/drawing/2014/main" id="{DEFDE7A3-614A-47F9-FCAD-1ACCB71970A7}"/>
                </a:ext>
              </a:extLst>
            </p:cNvPr>
            <p:cNvSpPr/>
            <p:nvPr/>
          </p:nvSpPr>
          <p:spPr>
            <a:xfrm>
              <a:off x="12193759" y="2164913"/>
              <a:ext cx="57150" cy="66675"/>
            </a:xfrm>
            <a:custGeom>
              <a:avLst/>
              <a:gdLst/>
              <a:ahLst/>
              <a:cxnLst/>
              <a:rect l="l" t="t" r="r" b="b"/>
              <a:pathLst>
                <a:path w="57150" h="66675" extrusionOk="0">
                  <a:moveTo>
                    <a:pt x="39660" y="5810"/>
                  </a:moveTo>
                  <a:cubicBezTo>
                    <a:pt x="39660" y="5810"/>
                    <a:pt x="39660" y="5715"/>
                    <a:pt x="39660" y="5620"/>
                  </a:cubicBezTo>
                  <a:cubicBezTo>
                    <a:pt x="38231" y="2191"/>
                    <a:pt x="34992" y="0"/>
                    <a:pt x="31373" y="0"/>
                  </a:cubicBezTo>
                  <a:lnTo>
                    <a:pt x="31373" y="0"/>
                  </a:lnTo>
                  <a:cubicBezTo>
                    <a:pt x="27658" y="0"/>
                    <a:pt x="24420" y="2191"/>
                    <a:pt x="23086" y="5620"/>
                  </a:cubicBezTo>
                  <a:cubicBezTo>
                    <a:pt x="23086" y="5620"/>
                    <a:pt x="23086" y="5715"/>
                    <a:pt x="23086" y="5810"/>
                  </a:cubicBezTo>
                  <a:lnTo>
                    <a:pt x="512" y="65246"/>
                  </a:lnTo>
                  <a:cubicBezTo>
                    <a:pt x="-1012" y="69152"/>
                    <a:pt x="988" y="73628"/>
                    <a:pt x="4893" y="75057"/>
                  </a:cubicBezTo>
                  <a:cubicBezTo>
                    <a:pt x="8799" y="76581"/>
                    <a:pt x="13275" y="74581"/>
                    <a:pt x="14704" y="70580"/>
                  </a:cubicBezTo>
                  <a:lnTo>
                    <a:pt x="18419" y="60674"/>
                  </a:lnTo>
                  <a:lnTo>
                    <a:pt x="44041" y="60674"/>
                  </a:lnTo>
                  <a:lnTo>
                    <a:pt x="47756" y="70485"/>
                  </a:lnTo>
                  <a:cubicBezTo>
                    <a:pt x="48899" y="73533"/>
                    <a:pt x="51852" y="75438"/>
                    <a:pt x="54900" y="75438"/>
                  </a:cubicBezTo>
                  <a:cubicBezTo>
                    <a:pt x="55757" y="75438"/>
                    <a:pt x="56709" y="75248"/>
                    <a:pt x="57567" y="74962"/>
                  </a:cubicBezTo>
                  <a:cubicBezTo>
                    <a:pt x="61472" y="73438"/>
                    <a:pt x="63472" y="69056"/>
                    <a:pt x="62043" y="65151"/>
                  </a:cubicBezTo>
                  <a:lnTo>
                    <a:pt x="39755" y="5715"/>
                  </a:lnTo>
                  <a:close/>
                  <a:moveTo>
                    <a:pt x="24134" y="45529"/>
                  </a:moveTo>
                  <a:lnTo>
                    <a:pt x="31278" y="26765"/>
                  </a:lnTo>
                  <a:lnTo>
                    <a:pt x="38326" y="45529"/>
                  </a:lnTo>
                  <a:lnTo>
                    <a:pt x="24229" y="4552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6" name="Google Shape;3756;p46">
              <a:extLst>
                <a:ext uri="{FF2B5EF4-FFF2-40B4-BE49-F238E27FC236}">
                  <a16:creationId xmlns:a16="http://schemas.microsoft.com/office/drawing/2014/main" id="{8136C4B2-7330-9739-AA50-A69911D2B6FB}"/>
                </a:ext>
              </a:extLst>
            </p:cNvPr>
            <p:cNvSpPr/>
            <p:nvPr/>
          </p:nvSpPr>
          <p:spPr>
            <a:xfrm>
              <a:off x="12265709" y="2165865"/>
              <a:ext cx="47625" cy="66675"/>
            </a:xfrm>
            <a:custGeom>
              <a:avLst/>
              <a:gdLst/>
              <a:ahLst/>
              <a:cxnLst/>
              <a:rect l="l" t="t" r="r" b="b"/>
              <a:pathLst>
                <a:path w="47625" h="66675" extrusionOk="0">
                  <a:moveTo>
                    <a:pt x="24098" y="0"/>
                  </a:moveTo>
                  <a:lnTo>
                    <a:pt x="7620" y="0"/>
                  </a:lnTo>
                  <a:cubicBezTo>
                    <a:pt x="5620" y="0"/>
                    <a:pt x="3619" y="762"/>
                    <a:pt x="2191" y="2286"/>
                  </a:cubicBezTo>
                  <a:cubicBezTo>
                    <a:pt x="762" y="3715"/>
                    <a:pt x="0" y="5620"/>
                    <a:pt x="0" y="7715"/>
                  </a:cubicBezTo>
                  <a:lnTo>
                    <a:pt x="0" y="66199"/>
                  </a:lnTo>
                  <a:cubicBezTo>
                    <a:pt x="95" y="68199"/>
                    <a:pt x="952" y="70199"/>
                    <a:pt x="2381" y="71628"/>
                  </a:cubicBezTo>
                  <a:cubicBezTo>
                    <a:pt x="3810" y="73057"/>
                    <a:pt x="5715" y="73819"/>
                    <a:pt x="7715" y="73819"/>
                  </a:cubicBezTo>
                  <a:lnTo>
                    <a:pt x="7715" y="73819"/>
                  </a:lnTo>
                  <a:cubicBezTo>
                    <a:pt x="8192" y="73819"/>
                    <a:pt x="20002" y="73819"/>
                    <a:pt x="24670" y="73723"/>
                  </a:cubicBezTo>
                  <a:cubicBezTo>
                    <a:pt x="42386" y="73438"/>
                    <a:pt x="55245" y="57912"/>
                    <a:pt x="55245" y="36957"/>
                  </a:cubicBezTo>
                  <a:cubicBezTo>
                    <a:pt x="55245" y="14859"/>
                    <a:pt x="42767" y="95"/>
                    <a:pt x="24098" y="95"/>
                  </a:cubicBezTo>
                  <a:lnTo>
                    <a:pt x="24098" y="95"/>
                  </a:lnTo>
                  <a:close/>
                  <a:moveTo>
                    <a:pt x="24479" y="58388"/>
                  </a:moveTo>
                  <a:cubicBezTo>
                    <a:pt x="22384" y="58388"/>
                    <a:pt x="18764" y="58388"/>
                    <a:pt x="15335" y="58388"/>
                  </a:cubicBezTo>
                  <a:lnTo>
                    <a:pt x="15335" y="15145"/>
                  </a:lnTo>
                  <a:cubicBezTo>
                    <a:pt x="15335" y="15145"/>
                    <a:pt x="24098" y="15145"/>
                    <a:pt x="24098" y="15145"/>
                  </a:cubicBezTo>
                  <a:cubicBezTo>
                    <a:pt x="39243" y="15145"/>
                    <a:pt x="40005" y="33147"/>
                    <a:pt x="40005" y="36767"/>
                  </a:cubicBezTo>
                  <a:cubicBezTo>
                    <a:pt x="40005" y="47339"/>
                    <a:pt x="35242" y="58102"/>
                    <a:pt x="24479" y="58293"/>
                  </a:cubicBezTo>
                  <a:lnTo>
                    <a:pt x="24479" y="582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57" name="Google Shape;3757;p46">
            <a:extLst>
              <a:ext uri="{FF2B5EF4-FFF2-40B4-BE49-F238E27FC236}">
                <a16:creationId xmlns:a16="http://schemas.microsoft.com/office/drawing/2014/main" id="{5A42F959-F83F-7EFD-D037-7D506E59B460}"/>
              </a:ext>
            </a:extLst>
          </p:cNvPr>
          <p:cNvGrpSpPr/>
          <p:nvPr/>
        </p:nvGrpSpPr>
        <p:grpSpPr>
          <a:xfrm>
            <a:off x="5259197" y="3443733"/>
            <a:ext cx="647100" cy="576084"/>
            <a:chOff x="16856949" y="3501651"/>
            <a:chExt cx="390525" cy="343091"/>
          </a:xfrm>
        </p:grpSpPr>
        <p:sp>
          <p:nvSpPr>
            <p:cNvPr id="3758" name="Google Shape;3758;p46">
              <a:extLst>
                <a:ext uri="{FF2B5EF4-FFF2-40B4-BE49-F238E27FC236}">
                  <a16:creationId xmlns:a16="http://schemas.microsoft.com/office/drawing/2014/main" id="{0994D4AA-E874-B7F2-A43D-C7C2BB907B61}"/>
                </a:ext>
              </a:extLst>
            </p:cNvPr>
            <p:cNvSpPr/>
            <p:nvPr/>
          </p:nvSpPr>
          <p:spPr>
            <a:xfrm>
              <a:off x="16856949" y="3701867"/>
              <a:ext cx="390525" cy="142875"/>
            </a:xfrm>
            <a:custGeom>
              <a:avLst/>
              <a:gdLst/>
              <a:ahLst/>
              <a:cxnLst/>
              <a:rect l="l" t="t" r="r" b="b"/>
              <a:pathLst>
                <a:path w="390525" h="142875" extrusionOk="0">
                  <a:moveTo>
                    <a:pt x="383191" y="34957"/>
                  </a:moveTo>
                  <a:cubicBezTo>
                    <a:pt x="378047" y="29337"/>
                    <a:pt x="370999" y="26003"/>
                    <a:pt x="363474" y="25717"/>
                  </a:cubicBezTo>
                  <a:cubicBezTo>
                    <a:pt x="355854" y="25337"/>
                    <a:pt x="348615" y="28004"/>
                    <a:pt x="343091" y="33147"/>
                  </a:cubicBezTo>
                  <a:lnTo>
                    <a:pt x="286798" y="84010"/>
                  </a:lnTo>
                  <a:lnTo>
                    <a:pt x="205264" y="84010"/>
                  </a:lnTo>
                  <a:lnTo>
                    <a:pt x="205264" y="68199"/>
                  </a:lnTo>
                  <a:cubicBezTo>
                    <a:pt x="205264" y="68199"/>
                    <a:pt x="276702" y="68580"/>
                    <a:pt x="276702" y="68580"/>
                  </a:cubicBezTo>
                  <a:lnTo>
                    <a:pt x="276892" y="68580"/>
                  </a:lnTo>
                  <a:cubicBezTo>
                    <a:pt x="284036" y="68580"/>
                    <a:pt x="290799" y="65818"/>
                    <a:pt x="295942" y="60770"/>
                  </a:cubicBezTo>
                  <a:cubicBezTo>
                    <a:pt x="301086" y="55626"/>
                    <a:pt x="303943" y="48863"/>
                    <a:pt x="303943" y="41624"/>
                  </a:cubicBezTo>
                  <a:cubicBezTo>
                    <a:pt x="303943" y="26765"/>
                    <a:pt x="291846" y="14573"/>
                    <a:pt x="276987" y="14573"/>
                  </a:cubicBezTo>
                  <a:lnTo>
                    <a:pt x="206026" y="14573"/>
                  </a:lnTo>
                  <a:cubicBezTo>
                    <a:pt x="195929" y="5143"/>
                    <a:pt x="182880" y="0"/>
                    <a:pt x="168974" y="0"/>
                  </a:cubicBezTo>
                  <a:cubicBezTo>
                    <a:pt x="155067" y="0"/>
                    <a:pt x="141256" y="5429"/>
                    <a:pt x="130779" y="15240"/>
                  </a:cubicBezTo>
                  <a:cubicBezTo>
                    <a:pt x="122587" y="22955"/>
                    <a:pt x="117158" y="32671"/>
                    <a:pt x="115253" y="42863"/>
                  </a:cubicBezTo>
                  <a:lnTo>
                    <a:pt x="95155" y="42863"/>
                  </a:lnTo>
                  <a:lnTo>
                    <a:pt x="95155" y="38576"/>
                  </a:lnTo>
                  <a:cubicBezTo>
                    <a:pt x="95155" y="34385"/>
                    <a:pt x="91726" y="30956"/>
                    <a:pt x="87535" y="30956"/>
                  </a:cubicBezTo>
                  <a:lnTo>
                    <a:pt x="7620" y="30956"/>
                  </a:lnTo>
                  <a:cubicBezTo>
                    <a:pt x="3429" y="30956"/>
                    <a:pt x="0" y="34385"/>
                    <a:pt x="0" y="38576"/>
                  </a:cubicBezTo>
                  <a:lnTo>
                    <a:pt x="0" y="125730"/>
                  </a:lnTo>
                  <a:cubicBezTo>
                    <a:pt x="0" y="129921"/>
                    <a:pt x="3429" y="133350"/>
                    <a:pt x="7620" y="133350"/>
                  </a:cubicBezTo>
                  <a:lnTo>
                    <a:pt x="87535" y="133350"/>
                  </a:lnTo>
                  <a:cubicBezTo>
                    <a:pt x="91726" y="133350"/>
                    <a:pt x="95155" y="129921"/>
                    <a:pt x="95155" y="125730"/>
                  </a:cubicBezTo>
                  <a:lnTo>
                    <a:pt x="95155" y="121444"/>
                  </a:lnTo>
                  <a:lnTo>
                    <a:pt x="119729" y="121444"/>
                  </a:lnTo>
                  <a:cubicBezTo>
                    <a:pt x="129254" y="142970"/>
                    <a:pt x="150972" y="146494"/>
                    <a:pt x="172498" y="148209"/>
                  </a:cubicBezTo>
                  <a:cubicBezTo>
                    <a:pt x="172688" y="148209"/>
                    <a:pt x="172879" y="148209"/>
                    <a:pt x="173070" y="148209"/>
                  </a:cubicBezTo>
                  <a:lnTo>
                    <a:pt x="273272" y="148209"/>
                  </a:lnTo>
                  <a:cubicBezTo>
                    <a:pt x="296895" y="148018"/>
                    <a:pt x="319945" y="138303"/>
                    <a:pt x="336423" y="121444"/>
                  </a:cubicBezTo>
                  <a:lnTo>
                    <a:pt x="381667" y="75247"/>
                  </a:lnTo>
                  <a:cubicBezTo>
                    <a:pt x="393097" y="64579"/>
                    <a:pt x="393764" y="46672"/>
                    <a:pt x="383287" y="35147"/>
                  </a:cubicBezTo>
                  <a:lnTo>
                    <a:pt x="383287" y="35147"/>
                  </a:lnTo>
                  <a:close/>
                  <a:moveTo>
                    <a:pt x="79820" y="118015"/>
                  </a:moveTo>
                  <a:lnTo>
                    <a:pt x="15145" y="118015"/>
                  </a:lnTo>
                  <a:lnTo>
                    <a:pt x="15145" y="46101"/>
                  </a:lnTo>
                  <a:lnTo>
                    <a:pt x="79820" y="46101"/>
                  </a:lnTo>
                  <a:lnTo>
                    <a:pt x="79820" y="118015"/>
                  </a:lnTo>
                  <a:close/>
                  <a:moveTo>
                    <a:pt x="371094" y="64008"/>
                  </a:moveTo>
                  <a:cubicBezTo>
                    <a:pt x="371094" y="64008"/>
                    <a:pt x="370904" y="64199"/>
                    <a:pt x="370808" y="64294"/>
                  </a:cubicBezTo>
                  <a:lnTo>
                    <a:pt x="325470" y="110680"/>
                  </a:lnTo>
                  <a:cubicBezTo>
                    <a:pt x="311754" y="124682"/>
                    <a:pt x="292704" y="132683"/>
                    <a:pt x="273177" y="132683"/>
                  </a:cubicBezTo>
                  <a:lnTo>
                    <a:pt x="173260" y="132683"/>
                  </a:lnTo>
                  <a:cubicBezTo>
                    <a:pt x="149829" y="130969"/>
                    <a:pt x="137065" y="127159"/>
                    <a:pt x="132207" y="111442"/>
                  </a:cubicBezTo>
                  <a:cubicBezTo>
                    <a:pt x="131255" y="108204"/>
                    <a:pt x="128302" y="106108"/>
                    <a:pt x="124873" y="106108"/>
                  </a:cubicBezTo>
                  <a:lnTo>
                    <a:pt x="95060" y="106108"/>
                  </a:lnTo>
                  <a:lnTo>
                    <a:pt x="95060" y="58103"/>
                  </a:lnTo>
                  <a:lnTo>
                    <a:pt x="114395" y="58103"/>
                  </a:lnTo>
                  <a:lnTo>
                    <a:pt x="114395" y="67246"/>
                  </a:lnTo>
                  <a:cubicBezTo>
                    <a:pt x="114395" y="71438"/>
                    <a:pt x="117824" y="74867"/>
                    <a:pt x="122015" y="74867"/>
                  </a:cubicBezTo>
                  <a:cubicBezTo>
                    <a:pt x="126206" y="74867"/>
                    <a:pt x="129636" y="71438"/>
                    <a:pt x="129636" y="67246"/>
                  </a:cubicBezTo>
                  <a:lnTo>
                    <a:pt x="129636" y="50578"/>
                  </a:lnTo>
                  <a:cubicBezTo>
                    <a:pt x="129826" y="31813"/>
                    <a:pt x="148114" y="15240"/>
                    <a:pt x="168783" y="15240"/>
                  </a:cubicBezTo>
                  <a:cubicBezTo>
                    <a:pt x="179642" y="15240"/>
                    <a:pt x="189738" y="19526"/>
                    <a:pt x="197168" y="27432"/>
                  </a:cubicBezTo>
                  <a:cubicBezTo>
                    <a:pt x="198597" y="28956"/>
                    <a:pt x="200596" y="29813"/>
                    <a:pt x="202692" y="29813"/>
                  </a:cubicBezTo>
                  <a:lnTo>
                    <a:pt x="276796" y="29813"/>
                  </a:lnTo>
                  <a:cubicBezTo>
                    <a:pt x="283274" y="29813"/>
                    <a:pt x="288513" y="35052"/>
                    <a:pt x="288513" y="41529"/>
                  </a:cubicBezTo>
                  <a:cubicBezTo>
                    <a:pt x="288513" y="44672"/>
                    <a:pt x="287274" y="47625"/>
                    <a:pt x="285083" y="49911"/>
                  </a:cubicBezTo>
                  <a:cubicBezTo>
                    <a:pt x="282893" y="52102"/>
                    <a:pt x="279940" y="53340"/>
                    <a:pt x="276796" y="53340"/>
                  </a:cubicBezTo>
                  <a:lnTo>
                    <a:pt x="276796" y="53340"/>
                  </a:lnTo>
                  <a:lnTo>
                    <a:pt x="197644" y="52959"/>
                  </a:lnTo>
                  <a:lnTo>
                    <a:pt x="197644" y="52959"/>
                  </a:lnTo>
                  <a:cubicBezTo>
                    <a:pt x="195644" y="52959"/>
                    <a:pt x="193643" y="53721"/>
                    <a:pt x="192214" y="55150"/>
                  </a:cubicBezTo>
                  <a:cubicBezTo>
                    <a:pt x="190786" y="56579"/>
                    <a:pt x="189929" y="58483"/>
                    <a:pt x="189929" y="60579"/>
                  </a:cubicBezTo>
                  <a:lnTo>
                    <a:pt x="189929" y="91630"/>
                  </a:lnTo>
                  <a:cubicBezTo>
                    <a:pt x="189929" y="95821"/>
                    <a:pt x="193358" y="99250"/>
                    <a:pt x="197549" y="99250"/>
                  </a:cubicBezTo>
                  <a:lnTo>
                    <a:pt x="289656" y="99250"/>
                  </a:lnTo>
                  <a:cubicBezTo>
                    <a:pt x="291561" y="99250"/>
                    <a:pt x="293370" y="98584"/>
                    <a:pt x="294799" y="97250"/>
                  </a:cubicBezTo>
                  <a:lnTo>
                    <a:pt x="353283" y="44387"/>
                  </a:lnTo>
                  <a:cubicBezTo>
                    <a:pt x="355854" y="42005"/>
                    <a:pt x="359283" y="40767"/>
                    <a:pt x="362808" y="40958"/>
                  </a:cubicBezTo>
                  <a:cubicBezTo>
                    <a:pt x="366332" y="41148"/>
                    <a:pt x="369570" y="42672"/>
                    <a:pt x="371952" y="45244"/>
                  </a:cubicBezTo>
                  <a:lnTo>
                    <a:pt x="371952" y="45244"/>
                  </a:lnTo>
                  <a:cubicBezTo>
                    <a:pt x="376904" y="50673"/>
                    <a:pt x="376524" y="59055"/>
                    <a:pt x="371094" y="64008"/>
                  </a:cubicBezTo>
                  <a:lnTo>
                    <a:pt x="371094" y="640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9" name="Google Shape;3759;p46">
              <a:extLst>
                <a:ext uri="{FF2B5EF4-FFF2-40B4-BE49-F238E27FC236}">
                  <a16:creationId xmlns:a16="http://schemas.microsoft.com/office/drawing/2014/main" id="{AC2B7042-A64C-A336-8099-65A016EA2A4C}"/>
                </a:ext>
              </a:extLst>
            </p:cNvPr>
            <p:cNvSpPr/>
            <p:nvPr/>
          </p:nvSpPr>
          <p:spPr>
            <a:xfrm>
              <a:off x="17063642" y="3613379"/>
              <a:ext cx="152400" cy="76200"/>
            </a:xfrm>
            <a:custGeom>
              <a:avLst/>
              <a:gdLst/>
              <a:ahLst/>
              <a:cxnLst/>
              <a:rect l="l" t="t" r="r" b="b"/>
              <a:pathLst>
                <a:path w="152400" h="76200" extrusionOk="0">
                  <a:moveTo>
                    <a:pt x="154114" y="76581"/>
                  </a:moveTo>
                  <a:lnTo>
                    <a:pt x="0" y="76581"/>
                  </a:lnTo>
                  <a:lnTo>
                    <a:pt x="0" y="33147"/>
                  </a:lnTo>
                  <a:cubicBezTo>
                    <a:pt x="0" y="14859"/>
                    <a:pt x="14859" y="0"/>
                    <a:pt x="33147" y="0"/>
                  </a:cubicBezTo>
                  <a:lnTo>
                    <a:pt x="120872" y="0"/>
                  </a:lnTo>
                  <a:cubicBezTo>
                    <a:pt x="139160" y="0"/>
                    <a:pt x="154019" y="14859"/>
                    <a:pt x="154019" y="33147"/>
                  </a:cubicBezTo>
                  <a:lnTo>
                    <a:pt x="154019" y="76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0" name="Google Shape;3760;p46">
              <a:extLst>
                <a:ext uri="{FF2B5EF4-FFF2-40B4-BE49-F238E27FC236}">
                  <a16:creationId xmlns:a16="http://schemas.microsoft.com/office/drawing/2014/main" id="{7B01B9D8-CFC7-4536-DFA8-1AF60080260D}"/>
                </a:ext>
              </a:extLst>
            </p:cNvPr>
            <p:cNvSpPr/>
            <p:nvPr/>
          </p:nvSpPr>
          <p:spPr>
            <a:xfrm>
              <a:off x="17085740" y="3501651"/>
              <a:ext cx="104775" cy="104775"/>
            </a:xfrm>
            <a:custGeom>
              <a:avLst/>
              <a:gdLst/>
              <a:ahLst/>
              <a:cxnLst/>
              <a:rect l="l" t="t" r="r" b="b"/>
              <a:pathLst>
                <a:path w="104775" h="104775" extrusionOk="0">
                  <a:moveTo>
                    <a:pt x="110109" y="55817"/>
                  </a:moveTo>
                  <a:cubicBezTo>
                    <a:pt x="110109" y="86678"/>
                    <a:pt x="85440" y="111633"/>
                    <a:pt x="55055" y="111633"/>
                  </a:cubicBezTo>
                  <a:cubicBezTo>
                    <a:pt x="24670" y="111633"/>
                    <a:pt x="0" y="86678"/>
                    <a:pt x="0" y="55817"/>
                  </a:cubicBezTo>
                  <a:cubicBezTo>
                    <a:pt x="0" y="24956"/>
                    <a:pt x="24670" y="0"/>
                    <a:pt x="55055" y="0"/>
                  </a:cubicBezTo>
                  <a:cubicBezTo>
                    <a:pt x="85440" y="0"/>
                    <a:pt x="110109" y="24956"/>
                    <a:pt x="110109" y="55817"/>
                  </a:cubicBezTo>
                  <a:lnTo>
                    <a:pt x="110109" y="5581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61" name="Google Shape;3761;p46">
            <a:extLst>
              <a:ext uri="{FF2B5EF4-FFF2-40B4-BE49-F238E27FC236}">
                <a16:creationId xmlns:a16="http://schemas.microsoft.com/office/drawing/2014/main" id="{10B87B2C-E7D7-5BD1-0B45-886B5566E951}"/>
              </a:ext>
            </a:extLst>
          </p:cNvPr>
          <p:cNvGrpSpPr/>
          <p:nvPr/>
        </p:nvGrpSpPr>
        <p:grpSpPr>
          <a:xfrm>
            <a:off x="5274987" y="1897214"/>
            <a:ext cx="615520" cy="576071"/>
            <a:chOff x="14697346" y="4146589"/>
            <a:chExt cx="389668" cy="368332"/>
          </a:xfrm>
        </p:grpSpPr>
        <p:sp>
          <p:nvSpPr>
            <p:cNvPr id="3762" name="Google Shape;3762;p46">
              <a:extLst>
                <a:ext uri="{FF2B5EF4-FFF2-40B4-BE49-F238E27FC236}">
                  <a16:creationId xmlns:a16="http://schemas.microsoft.com/office/drawing/2014/main" id="{6F4E3686-8E98-7277-BA8E-1B61076B5388}"/>
                </a:ext>
              </a:extLst>
            </p:cNvPr>
            <p:cNvSpPr/>
            <p:nvPr/>
          </p:nvSpPr>
          <p:spPr>
            <a:xfrm>
              <a:off x="14730017" y="4400621"/>
              <a:ext cx="161925" cy="114300"/>
            </a:xfrm>
            <a:custGeom>
              <a:avLst/>
              <a:gdLst/>
              <a:ahLst/>
              <a:cxnLst/>
              <a:rect l="l" t="t" r="r" b="b"/>
              <a:pathLst>
                <a:path w="161925" h="114300" extrusionOk="0">
                  <a:moveTo>
                    <a:pt x="140779" y="67723"/>
                  </a:moveTo>
                  <a:lnTo>
                    <a:pt x="102584" y="67723"/>
                  </a:lnTo>
                  <a:lnTo>
                    <a:pt x="102584" y="7620"/>
                  </a:lnTo>
                  <a:cubicBezTo>
                    <a:pt x="102584" y="3429"/>
                    <a:pt x="99155" y="0"/>
                    <a:pt x="94964" y="0"/>
                  </a:cubicBezTo>
                  <a:cubicBezTo>
                    <a:pt x="90773" y="0"/>
                    <a:pt x="87344" y="3429"/>
                    <a:pt x="87344" y="7620"/>
                  </a:cubicBezTo>
                  <a:lnTo>
                    <a:pt x="87344" y="67723"/>
                  </a:lnTo>
                  <a:lnTo>
                    <a:pt x="75629" y="67723"/>
                  </a:lnTo>
                  <a:lnTo>
                    <a:pt x="75629" y="7620"/>
                  </a:lnTo>
                  <a:cubicBezTo>
                    <a:pt x="75629" y="3429"/>
                    <a:pt x="72200" y="0"/>
                    <a:pt x="68009" y="0"/>
                  </a:cubicBezTo>
                  <a:cubicBezTo>
                    <a:pt x="63818" y="0"/>
                    <a:pt x="60388" y="3429"/>
                    <a:pt x="60388" y="7620"/>
                  </a:cubicBezTo>
                  <a:lnTo>
                    <a:pt x="60388" y="67723"/>
                  </a:lnTo>
                  <a:lnTo>
                    <a:pt x="22193" y="67723"/>
                  </a:lnTo>
                  <a:cubicBezTo>
                    <a:pt x="10001" y="67723"/>
                    <a:pt x="0" y="77629"/>
                    <a:pt x="0" y="89916"/>
                  </a:cubicBezTo>
                  <a:lnTo>
                    <a:pt x="0" y="107728"/>
                  </a:lnTo>
                  <a:cubicBezTo>
                    <a:pt x="0" y="111919"/>
                    <a:pt x="3429" y="115348"/>
                    <a:pt x="7620" y="115348"/>
                  </a:cubicBezTo>
                  <a:lnTo>
                    <a:pt x="155258" y="115348"/>
                  </a:lnTo>
                  <a:cubicBezTo>
                    <a:pt x="159449" y="115348"/>
                    <a:pt x="162878" y="111919"/>
                    <a:pt x="162878" y="107728"/>
                  </a:cubicBezTo>
                  <a:lnTo>
                    <a:pt x="162878" y="89916"/>
                  </a:lnTo>
                  <a:cubicBezTo>
                    <a:pt x="162878" y="77724"/>
                    <a:pt x="152971" y="67723"/>
                    <a:pt x="140684" y="67723"/>
                  </a:cubicBezTo>
                  <a:lnTo>
                    <a:pt x="140684" y="67723"/>
                  </a:lnTo>
                  <a:close/>
                  <a:moveTo>
                    <a:pt x="147638" y="100108"/>
                  </a:moveTo>
                  <a:lnTo>
                    <a:pt x="15240" y="100108"/>
                  </a:lnTo>
                  <a:lnTo>
                    <a:pt x="15240" y="89916"/>
                  </a:lnTo>
                  <a:cubicBezTo>
                    <a:pt x="15240" y="86106"/>
                    <a:pt x="18383" y="83058"/>
                    <a:pt x="22098" y="83058"/>
                  </a:cubicBezTo>
                  <a:lnTo>
                    <a:pt x="140684" y="83058"/>
                  </a:lnTo>
                  <a:cubicBezTo>
                    <a:pt x="144494" y="83058"/>
                    <a:pt x="147542" y="86201"/>
                    <a:pt x="147542" y="89916"/>
                  </a:cubicBezTo>
                  <a:lnTo>
                    <a:pt x="147542" y="100108"/>
                  </a:lnTo>
                  <a:lnTo>
                    <a:pt x="147542" y="1001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3" name="Google Shape;3763;p46">
              <a:extLst>
                <a:ext uri="{FF2B5EF4-FFF2-40B4-BE49-F238E27FC236}">
                  <a16:creationId xmlns:a16="http://schemas.microsoft.com/office/drawing/2014/main" id="{C82C38E8-6304-A6E6-38DF-A459F3FCD2DF}"/>
                </a:ext>
              </a:extLst>
            </p:cNvPr>
            <p:cNvSpPr/>
            <p:nvPr/>
          </p:nvSpPr>
          <p:spPr>
            <a:xfrm>
              <a:off x="14736970" y="4296703"/>
              <a:ext cx="142875" cy="114300"/>
            </a:xfrm>
            <a:custGeom>
              <a:avLst/>
              <a:gdLst/>
              <a:ahLst/>
              <a:cxnLst/>
              <a:rect l="l" t="t" r="r" b="b"/>
              <a:pathLst>
                <a:path w="142875" h="114300" extrusionOk="0">
                  <a:moveTo>
                    <a:pt x="74581" y="120301"/>
                  </a:moveTo>
                  <a:cubicBezTo>
                    <a:pt x="33528" y="120301"/>
                    <a:pt x="0" y="86868"/>
                    <a:pt x="0" y="45720"/>
                  </a:cubicBezTo>
                  <a:lnTo>
                    <a:pt x="0" y="6763"/>
                  </a:lnTo>
                  <a:cubicBezTo>
                    <a:pt x="0" y="3048"/>
                    <a:pt x="3048" y="0"/>
                    <a:pt x="6763" y="0"/>
                  </a:cubicBezTo>
                  <a:lnTo>
                    <a:pt x="142304" y="0"/>
                  </a:lnTo>
                  <a:cubicBezTo>
                    <a:pt x="146018" y="0"/>
                    <a:pt x="149066" y="3048"/>
                    <a:pt x="149066" y="6763"/>
                  </a:cubicBezTo>
                  <a:lnTo>
                    <a:pt x="149066" y="45720"/>
                  </a:lnTo>
                  <a:cubicBezTo>
                    <a:pt x="149066" y="86773"/>
                    <a:pt x="115633" y="120301"/>
                    <a:pt x="74486" y="120301"/>
                  </a:cubicBezTo>
                  <a:lnTo>
                    <a:pt x="74486" y="12030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4" name="Google Shape;3764;p46">
              <a:extLst>
                <a:ext uri="{FF2B5EF4-FFF2-40B4-BE49-F238E27FC236}">
                  <a16:creationId xmlns:a16="http://schemas.microsoft.com/office/drawing/2014/main" id="{D96D112C-A214-F47D-269F-E29BF3FB9686}"/>
                </a:ext>
              </a:extLst>
            </p:cNvPr>
            <p:cNvSpPr/>
            <p:nvPr/>
          </p:nvSpPr>
          <p:spPr>
            <a:xfrm>
              <a:off x="14943151" y="4181355"/>
              <a:ext cx="47625" cy="57150"/>
            </a:xfrm>
            <a:custGeom>
              <a:avLst/>
              <a:gdLst/>
              <a:ahLst/>
              <a:cxnLst/>
              <a:rect l="l" t="t" r="r" b="b"/>
              <a:pathLst>
                <a:path w="47625" h="57150" extrusionOk="0">
                  <a:moveTo>
                    <a:pt x="35373" y="5620"/>
                  </a:moveTo>
                  <a:cubicBezTo>
                    <a:pt x="35373" y="5620"/>
                    <a:pt x="35373" y="5429"/>
                    <a:pt x="35373" y="5429"/>
                  </a:cubicBezTo>
                  <a:cubicBezTo>
                    <a:pt x="34040" y="2096"/>
                    <a:pt x="30801" y="0"/>
                    <a:pt x="27277" y="0"/>
                  </a:cubicBezTo>
                  <a:lnTo>
                    <a:pt x="27277" y="0"/>
                  </a:lnTo>
                  <a:cubicBezTo>
                    <a:pt x="23753" y="0"/>
                    <a:pt x="20514" y="2096"/>
                    <a:pt x="19181" y="5429"/>
                  </a:cubicBezTo>
                  <a:cubicBezTo>
                    <a:pt x="19181" y="5429"/>
                    <a:pt x="19181" y="5524"/>
                    <a:pt x="19181" y="5620"/>
                  </a:cubicBezTo>
                  <a:lnTo>
                    <a:pt x="512" y="54578"/>
                  </a:lnTo>
                  <a:cubicBezTo>
                    <a:pt x="-1012" y="58483"/>
                    <a:pt x="988" y="62960"/>
                    <a:pt x="4893" y="64389"/>
                  </a:cubicBezTo>
                  <a:cubicBezTo>
                    <a:pt x="8799" y="65913"/>
                    <a:pt x="13275" y="63913"/>
                    <a:pt x="14704" y="60007"/>
                  </a:cubicBezTo>
                  <a:lnTo>
                    <a:pt x="17467" y="52768"/>
                  </a:lnTo>
                  <a:lnTo>
                    <a:pt x="36897" y="52768"/>
                  </a:lnTo>
                  <a:lnTo>
                    <a:pt x="39660" y="60007"/>
                  </a:lnTo>
                  <a:cubicBezTo>
                    <a:pt x="40803" y="63055"/>
                    <a:pt x="43755" y="64960"/>
                    <a:pt x="46803" y="64960"/>
                  </a:cubicBezTo>
                  <a:cubicBezTo>
                    <a:pt x="47661" y="64960"/>
                    <a:pt x="48613" y="64770"/>
                    <a:pt x="49470" y="64484"/>
                  </a:cubicBezTo>
                  <a:cubicBezTo>
                    <a:pt x="53376" y="62960"/>
                    <a:pt x="55376" y="58579"/>
                    <a:pt x="53947" y="54673"/>
                  </a:cubicBezTo>
                  <a:lnTo>
                    <a:pt x="35469" y="5715"/>
                  </a:lnTo>
                  <a:close/>
                  <a:moveTo>
                    <a:pt x="23181" y="37433"/>
                  </a:moveTo>
                  <a:lnTo>
                    <a:pt x="27087" y="27051"/>
                  </a:lnTo>
                  <a:lnTo>
                    <a:pt x="30992" y="37433"/>
                  </a:lnTo>
                  <a:lnTo>
                    <a:pt x="23181" y="374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5" name="Google Shape;3765;p46">
              <a:extLst>
                <a:ext uri="{FF2B5EF4-FFF2-40B4-BE49-F238E27FC236}">
                  <a16:creationId xmlns:a16="http://schemas.microsoft.com/office/drawing/2014/main" id="{5A9495DA-56ED-B7D4-C7CE-4C50D6448A38}"/>
                </a:ext>
              </a:extLst>
            </p:cNvPr>
            <p:cNvSpPr/>
            <p:nvPr/>
          </p:nvSpPr>
          <p:spPr>
            <a:xfrm>
              <a:off x="15002717" y="4182117"/>
              <a:ext cx="47625" cy="57150"/>
            </a:xfrm>
            <a:custGeom>
              <a:avLst/>
              <a:gdLst/>
              <a:ahLst/>
              <a:cxnLst/>
              <a:rect l="l" t="t" r="r" b="b"/>
              <a:pathLst>
                <a:path w="47625" h="57150" extrusionOk="0">
                  <a:moveTo>
                    <a:pt x="21241" y="0"/>
                  </a:moveTo>
                  <a:lnTo>
                    <a:pt x="7620" y="0"/>
                  </a:lnTo>
                  <a:cubicBezTo>
                    <a:pt x="5620" y="0"/>
                    <a:pt x="3620" y="762"/>
                    <a:pt x="2191" y="2286"/>
                  </a:cubicBezTo>
                  <a:cubicBezTo>
                    <a:pt x="762" y="3715"/>
                    <a:pt x="0" y="5620"/>
                    <a:pt x="0" y="7715"/>
                  </a:cubicBezTo>
                  <a:lnTo>
                    <a:pt x="0" y="55912"/>
                  </a:lnTo>
                  <a:cubicBezTo>
                    <a:pt x="95" y="57912"/>
                    <a:pt x="953" y="59912"/>
                    <a:pt x="2381" y="61341"/>
                  </a:cubicBezTo>
                  <a:cubicBezTo>
                    <a:pt x="3810" y="62770"/>
                    <a:pt x="5715" y="63532"/>
                    <a:pt x="7715" y="63532"/>
                  </a:cubicBezTo>
                  <a:lnTo>
                    <a:pt x="7715" y="63532"/>
                  </a:lnTo>
                  <a:cubicBezTo>
                    <a:pt x="7715" y="63532"/>
                    <a:pt x="17907" y="63532"/>
                    <a:pt x="21812" y="63437"/>
                  </a:cubicBezTo>
                  <a:cubicBezTo>
                    <a:pt x="37243" y="63151"/>
                    <a:pt x="48387" y="49911"/>
                    <a:pt x="48387" y="31813"/>
                  </a:cubicBezTo>
                  <a:cubicBezTo>
                    <a:pt x="48387" y="12859"/>
                    <a:pt x="37529" y="95"/>
                    <a:pt x="21336" y="95"/>
                  </a:cubicBezTo>
                  <a:lnTo>
                    <a:pt x="21336" y="95"/>
                  </a:lnTo>
                  <a:close/>
                  <a:moveTo>
                    <a:pt x="21527" y="48101"/>
                  </a:moveTo>
                  <a:cubicBezTo>
                    <a:pt x="20098" y="48101"/>
                    <a:pt x="17717" y="48101"/>
                    <a:pt x="15335" y="48101"/>
                  </a:cubicBezTo>
                  <a:lnTo>
                    <a:pt x="15335" y="15240"/>
                  </a:lnTo>
                  <a:cubicBezTo>
                    <a:pt x="15335" y="15240"/>
                    <a:pt x="21241" y="15240"/>
                    <a:pt x="21241" y="15240"/>
                  </a:cubicBezTo>
                  <a:cubicBezTo>
                    <a:pt x="32195" y="15240"/>
                    <a:pt x="33052" y="27813"/>
                    <a:pt x="33052" y="31718"/>
                  </a:cubicBezTo>
                  <a:cubicBezTo>
                    <a:pt x="33052" y="39719"/>
                    <a:pt x="29432" y="47911"/>
                    <a:pt x="21527" y="48101"/>
                  </a:cubicBezTo>
                  <a:lnTo>
                    <a:pt x="21527" y="481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6" name="Google Shape;3766;p46">
              <a:extLst>
                <a:ext uri="{FF2B5EF4-FFF2-40B4-BE49-F238E27FC236}">
                  <a16:creationId xmlns:a16="http://schemas.microsoft.com/office/drawing/2014/main" id="{34E05529-F158-9055-B51A-6EE641FE1A48}"/>
                </a:ext>
              </a:extLst>
            </p:cNvPr>
            <p:cNvSpPr/>
            <p:nvPr/>
          </p:nvSpPr>
          <p:spPr>
            <a:xfrm>
              <a:off x="14697346" y="4146589"/>
              <a:ext cx="219075" cy="304800"/>
            </a:xfrm>
            <a:custGeom>
              <a:avLst/>
              <a:gdLst/>
              <a:ahLst/>
              <a:cxnLst/>
              <a:rect l="l" t="t" r="r" b="b"/>
              <a:pathLst>
                <a:path w="219075" h="304800" extrusionOk="0">
                  <a:moveTo>
                    <a:pt x="220789" y="149257"/>
                  </a:moveTo>
                  <a:lnTo>
                    <a:pt x="189643" y="149257"/>
                  </a:lnTo>
                  <a:lnTo>
                    <a:pt x="189643" y="75438"/>
                  </a:lnTo>
                  <a:cubicBezTo>
                    <a:pt x="189643" y="33814"/>
                    <a:pt x="155829" y="0"/>
                    <a:pt x="114205" y="0"/>
                  </a:cubicBezTo>
                  <a:cubicBezTo>
                    <a:pt x="72580" y="0"/>
                    <a:pt x="38767" y="33814"/>
                    <a:pt x="38767" y="75438"/>
                  </a:cubicBezTo>
                  <a:lnTo>
                    <a:pt x="38767" y="149257"/>
                  </a:lnTo>
                  <a:lnTo>
                    <a:pt x="7620" y="149257"/>
                  </a:lnTo>
                  <a:cubicBezTo>
                    <a:pt x="3429" y="149257"/>
                    <a:pt x="0" y="152686"/>
                    <a:pt x="0" y="156877"/>
                  </a:cubicBezTo>
                  <a:lnTo>
                    <a:pt x="0" y="195834"/>
                  </a:lnTo>
                  <a:cubicBezTo>
                    <a:pt x="0" y="252698"/>
                    <a:pt x="42481" y="301371"/>
                    <a:pt x="98774" y="308991"/>
                  </a:cubicBezTo>
                  <a:cubicBezTo>
                    <a:pt x="102965" y="309563"/>
                    <a:pt x="106775" y="306610"/>
                    <a:pt x="107347" y="302419"/>
                  </a:cubicBezTo>
                  <a:cubicBezTo>
                    <a:pt x="107918" y="298228"/>
                    <a:pt x="104965" y="294418"/>
                    <a:pt x="100775" y="293846"/>
                  </a:cubicBezTo>
                  <a:cubicBezTo>
                    <a:pt x="52006" y="287179"/>
                    <a:pt x="15240" y="245078"/>
                    <a:pt x="15240" y="195739"/>
                  </a:cubicBezTo>
                  <a:lnTo>
                    <a:pt x="15240" y="164402"/>
                  </a:lnTo>
                  <a:lnTo>
                    <a:pt x="213170" y="164402"/>
                  </a:lnTo>
                  <a:lnTo>
                    <a:pt x="213170" y="195739"/>
                  </a:lnTo>
                  <a:cubicBezTo>
                    <a:pt x="213170" y="244983"/>
                    <a:pt x="176403" y="287179"/>
                    <a:pt x="127540" y="293846"/>
                  </a:cubicBezTo>
                  <a:cubicBezTo>
                    <a:pt x="123349" y="294418"/>
                    <a:pt x="120396" y="298228"/>
                    <a:pt x="120968" y="302419"/>
                  </a:cubicBezTo>
                  <a:cubicBezTo>
                    <a:pt x="121444" y="306229"/>
                    <a:pt x="124778" y="308991"/>
                    <a:pt x="128492" y="308991"/>
                  </a:cubicBezTo>
                  <a:cubicBezTo>
                    <a:pt x="128873" y="308991"/>
                    <a:pt x="129159" y="308991"/>
                    <a:pt x="129540" y="308991"/>
                  </a:cubicBezTo>
                  <a:cubicBezTo>
                    <a:pt x="185833" y="301371"/>
                    <a:pt x="228314" y="252698"/>
                    <a:pt x="228314" y="195834"/>
                  </a:cubicBezTo>
                  <a:lnTo>
                    <a:pt x="228314" y="156877"/>
                  </a:lnTo>
                  <a:cubicBezTo>
                    <a:pt x="228314" y="152686"/>
                    <a:pt x="224885" y="149257"/>
                    <a:pt x="220694" y="149257"/>
                  </a:cubicBezTo>
                  <a:lnTo>
                    <a:pt x="220694" y="149257"/>
                  </a:lnTo>
                  <a:close/>
                  <a:moveTo>
                    <a:pt x="54007" y="149257"/>
                  </a:moveTo>
                  <a:lnTo>
                    <a:pt x="54007" y="128492"/>
                  </a:lnTo>
                  <a:lnTo>
                    <a:pt x="82582" y="128492"/>
                  </a:lnTo>
                  <a:cubicBezTo>
                    <a:pt x="86773" y="128492"/>
                    <a:pt x="90202" y="125063"/>
                    <a:pt x="90202" y="120872"/>
                  </a:cubicBezTo>
                  <a:cubicBezTo>
                    <a:pt x="90202" y="116681"/>
                    <a:pt x="86773" y="113252"/>
                    <a:pt x="82582" y="113252"/>
                  </a:cubicBezTo>
                  <a:lnTo>
                    <a:pt x="54007" y="113252"/>
                  </a:lnTo>
                  <a:lnTo>
                    <a:pt x="54007" y="92393"/>
                  </a:lnTo>
                  <a:lnTo>
                    <a:pt x="82582" y="92393"/>
                  </a:lnTo>
                  <a:cubicBezTo>
                    <a:pt x="86773" y="92393"/>
                    <a:pt x="90202" y="88964"/>
                    <a:pt x="90202" y="84773"/>
                  </a:cubicBezTo>
                  <a:cubicBezTo>
                    <a:pt x="90202" y="80582"/>
                    <a:pt x="86773" y="77153"/>
                    <a:pt x="82582" y="77153"/>
                  </a:cubicBezTo>
                  <a:lnTo>
                    <a:pt x="54007" y="77153"/>
                  </a:lnTo>
                  <a:lnTo>
                    <a:pt x="54007" y="75533"/>
                  </a:lnTo>
                  <a:cubicBezTo>
                    <a:pt x="54007" y="42386"/>
                    <a:pt x="80963" y="15335"/>
                    <a:pt x="114205" y="15335"/>
                  </a:cubicBezTo>
                  <a:cubicBezTo>
                    <a:pt x="147447" y="15335"/>
                    <a:pt x="174307" y="42291"/>
                    <a:pt x="174307" y="75533"/>
                  </a:cubicBezTo>
                  <a:lnTo>
                    <a:pt x="174307" y="77153"/>
                  </a:lnTo>
                  <a:lnTo>
                    <a:pt x="145732" y="77153"/>
                  </a:lnTo>
                  <a:cubicBezTo>
                    <a:pt x="141542" y="77153"/>
                    <a:pt x="138113" y="80582"/>
                    <a:pt x="138113" y="84773"/>
                  </a:cubicBezTo>
                  <a:cubicBezTo>
                    <a:pt x="138113" y="88964"/>
                    <a:pt x="141542" y="92393"/>
                    <a:pt x="145732" y="92393"/>
                  </a:cubicBezTo>
                  <a:lnTo>
                    <a:pt x="174307" y="92393"/>
                  </a:lnTo>
                  <a:lnTo>
                    <a:pt x="174307" y="113252"/>
                  </a:lnTo>
                  <a:lnTo>
                    <a:pt x="145732" y="113252"/>
                  </a:lnTo>
                  <a:cubicBezTo>
                    <a:pt x="141542" y="113252"/>
                    <a:pt x="138113" y="116681"/>
                    <a:pt x="138113" y="120872"/>
                  </a:cubicBezTo>
                  <a:cubicBezTo>
                    <a:pt x="138113" y="125063"/>
                    <a:pt x="141542" y="128492"/>
                    <a:pt x="145732" y="128492"/>
                  </a:cubicBezTo>
                  <a:lnTo>
                    <a:pt x="174307" y="128492"/>
                  </a:lnTo>
                  <a:lnTo>
                    <a:pt x="174307" y="149257"/>
                  </a:lnTo>
                  <a:lnTo>
                    <a:pt x="54007" y="1492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7" name="Google Shape;3767;p46">
              <a:extLst>
                <a:ext uri="{FF2B5EF4-FFF2-40B4-BE49-F238E27FC236}">
                  <a16:creationId xmlns:a16="http://schemas.microsoft.com/office/drawing/2014/main" id="{8568D827-37BD-172D-C5AE-91CD7D03B584}"/>
                </a:ext>
              </a:extLst>
            </p:cNvPr>
            <p:cNvSpPr/>
            <p:nvPr/>
          </p:nvSpPr>
          <p:spPr>
            <a:xfrm>
              <a:off x="14906039" y="4146684"/>
              <a:ext cx="180975" cy="142875"/>
            </a:xfrm>
            <a:custGeom>
              <a:avLst/>
              <a:gdLst/>
              <a:ahLst/>
              <a:cxnLst/>
              <a:rect l="l" t="t" r="r" b="b"/>
              <a:pathLst>
                <a:path w="180975" h="142875" extrusionOk="0">
                  <a:moveTo>
                    <a:pt x="165830" y="0"/>
                  </a:moveTo>
                  <a:lnTo>
                    <a:pt x="16193" y="0"/>
                  </a:lnTo>
                  <a:cubicBezTo>
                    <a:pt x="7239" y="0"/>
                    <a:pt x="0" y="7239"/>
                    <a:pt x="0" y="16193"/>
                  </a:cubicBezTo>
                  <a:lnTo>
                    <a:pt x="0" y="120301"/>
                  </a:lnTo>
                  <a:cubicBezTo>
                    <a:pt x="0" y="129254"/>
                    <a:pt x="7239" y="136493"/>
                    <a:pt x="16193" y="136493"/>
                  </a:cubicBezTo>
                  <a:lnTo>
                    <a:pt x="73628" y="136493"/>
                  </a:lnTo>
                  <a:lnTo>
                    <a:pt x="85439" y="149066"/>
                  </a:lnTo>
                  <a:cubicBezTo>
                    <a:pt x="86868" y="150590"/>
                    <a:pt x="88868" y="151447"/>
                    <a:pt x="90964" y="151447"/>
                  </a:cubicBezTo>
                  <a:cubicBezTo>
                    <a:pt x="93059" y="151447"/>
                    <a:pt x="95060" y="150590"/>
                    <a:pt x="96488" y="149066"/>
                  </a:cubicBezTo>
                  <a:lnTo>
                    <a:pt x="108299" y="136493"/>
                  </a:lnTo>
                  <a:lnTo>
                    <a:pt x="165735" y="136493"/>
                  </a:lnTo>
                  <a:cubicBezTo>
                    <a:pt x="174688" y="136493"/>
                    <a:pt x="181928" y="129254"/>
                    <a:pt x="181928" y="120301"/>
                  </a:cubicBezTo>
                  <a:lnTo>
                    <a:pt x="181928" y="16193"/>
                  </a:lnTo>
                  <a:cubicBezTo>
                    <a:pt x="181928" y="7334"/>
                    <a:pt x="174688" y="0"/>
                    <a:pt x="165735" y="0"/>
                  </a:cubicBezTo>
                  <a:lnTo>
                    <a:pt x="165735" y="0"/>
                  </a:lnTo>
                  <a:close/>
                  <a:moveTo>
                    <a:pt x="166688" y="120301"/>
                  </a:moveTo>
                  <a:cubicBezTo>
                    <a:pt x="166688" y="120777"/>
                    <a:pt x="166306" y="121158"/>
                    <a:pt x="165830" y="121158"/>
                  </a:cubicBezTo>
                  <a:lnTo>
                    <a:pt x="105061" y="121158"/>
                  </a:lnTo>
                  <a:cubicBezTo>
                    <a:pt x="102965" y="121158"/>
                    <a:pt x="100965" y="122015"/>
                    <a:pt x="99536" y="123539"/>
                  </a:cubicBezTo>
                  <a:lnTo>
                    <a:pt x="91059" y="132588"/>
                  </a:lnTo>
                  <a:lnTo>
                    <a:pt x="82582" y="123539"/>
                  </a:lnTo>
                  <a:cubicBezTo>
                    <a:pt x="81153" y="122015"/>
                    <a:pt x="79153" y="121158"/>
                    <a:pt x="77057" y="121158"/>
                  </a:cubicBezTo>
                  <a:lnTo>
                    <a:pt x="16288" y="121158"/>
                  </a:lnTo>
                  <a:cubicBezTo>
                    <a:pt x="15812" y="121158"/>
                    <a:pt x="15430" y="120777"/>
                    <a:pt x="15430" y="120301"/>
                  </a:cubicBezTo>
                  <a:lnTo>
                    <a:pt x="15430" y="16193"/>
                  </a:lnTo>
                  <a:cubicBezTo>
                    <a:pt x="15430" y="15716"/>
                    <a:pt x="15812" y="15335"/>
                    <a:pt x="16288" y="15335"/>
                  </a:cubicBezTo>
                  <a:lnTo>
                    <a:pt x="165926" y="15335"/>
                  </a:lnTo>
                  <a:cubicBezTo>
                    <a:pt x="166402" y="15335"/>
                    <a:pt x="166783" y="15716"/>
                    <a:pt x="166783" y="16193"/>
                  </a:cubicBezTo>
                  <a:lnTo>
                    <a:pt x="166783" y="120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1530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5">
          <a:extLst>
            <a:ext uri="{FF2B5EF4-FFF2-40B4-BE49-F238E27FC236}">
              <a16:creationId xmlns:a16="http://schemas.microsoft.com/office/drawing/2014/main" id="{42476F5C-753E-B6CB-7B67-3DC6118ED137}"/>
            </a:ext>
          </a:extLst>
        </p:cNvPr>
        <p:cNvGrpSpPr/>
        <p:nvPr/>
      </p:nvGrpSpPr>
      <p:grpSpPr>
        <a:xfrm>
          <a:off x="0" y="0"/>
          <a:ext cx="0" cy="0"/>
          <a:chOff x="0" y="0"/>
          <a:chExt cx="0" cy="0"/>
        </a:xfrm>
      </p:grpSpPr>
      <p:sp>
        <p:nvSpPr>
          <p:cNvPr id="3306" name="Google Shape;3306;p40">
            <a:extLst>
              <a:ext uri="{FF2B5EF4-FFF2-40B4-BE49-F238E27FC236}">
                <a16:creationId xmlns:a16="http://schemas.microsoft.com/office/drawing/2014/main" id="{9B17413C-A881-21BC-4F1B-36DE1A25F410}"/>
              </a:ext>
            </a:extLst>
          </p:cNvPr>
          <p:cNvSpPr txBox="1">
            <a:spLocks noGrp="1"/>
          </p:cNvSpPr>
          <p:nvPr>
            <p:ph type="title"/>
          </p:nvPr>
        </p:nvSpPr>
        <p:spPr>
          <a:xfrm>
            <a:off x="1244599" y="2455375"/>
            <a:ext cx="3977482" cy="1930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t>Architecture &amp; Outils</a:t>
            </a:r>
            <a:endParaRPr sz="4000" dirty="0"/>
          </a:p>
        </p:txBody>
      </p:sp>
      <p:sp>
        <p:nvSpPr>
          <p:cNvPr id="3307" name="Google Shape;3307;p40">
            <a:extLst>
              <a:ext uri="{FF2B5EF4-FFF2-40B4-BE49-F238E27FC236}">
                <a16:creationId xmlns:a16="http://schemas.microsoft.com/office/drawing/2014/main" id="{B0A79D52-8351-53A7-8A26-777F1AB970E7}"/>
              </a:ext>
            </a:extLst>
          </p:cNvPr>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 name="Google Shape;4100;p55">
            <a:extLst>
              <a:ext uri="{FF2B5EF4-FFF2-40B4-BE49-F238E27FC236}">
                <a16:creationId xmlns:a16="http://schemas.microsoft.com/office/drawing/2014/main" id="{21CD5A0E-E5D9-758A-86A9-83ABACD28481}"/>
              </a:ext>
            </a:extLst>
          </p:cNvPr>
          <p:cNvGrpSpPr/>
          <p:nvPr/>
        </p:nvGrpSpPr>
        <p:grpSpPr>
          <a:xfrm>
            <a:off x="5017097" y="1289169"/>
            <a:ext cx="3239994" cy="3046218"/>
            <a:chOff x="988022" y="1167725"/>
            <a:chExt cx="3239994" cy="3046218"/>
          </a:xfrm>
        </p:grpSpPr>
        <p:grpSp>
          <p:nvGrpSpPr>
            <p:cNvPr id="3" name="Google Shape;4101;p55">
              <a:extLst>
                <a:ext uri="{FF2B5EF4-FFF2-40B4-BE49-F238E27FC236}">
                  <a16:creationId xmlns:a16="http://schemas.microsoft.com/office/drawing/2014/main" id="{A2040266-31C4-785F-9919-5652FD4CF9DF}"/>
                </a:ext>
              </a:extLst>
            </p:cNvPr>
            <p:cNvGrpSpPr/>
            <p:nvPr/>
          </p:nvGrpSpPr>
          <p:grpSpPr>
            <a:xfrm>
              <a:off x="988022" y="1167725"/>
              <a:ext cx="3239994" cy="3046218"/>
              <a:chOff x="837822" y="1167725"/>
              <a:chExt cx="3239994" cy="3046218"/>
            </a:xfrm>
          </p:grpSpPr>
          <p:sp>
            <p:nvSpPr>
              <p:cNvPr id="9" name="Google Shape;4102;p55">
                <a:extLst>
                  <a:ext uri="{FF2B5EF4-FFF2-40B4-BE49-F238E27FC236}">
                    <a16:creationId xmlns:a16="http://schemas.microsoft.com/office/drawing/2014/main" id="{15A7BC12-4260-1A27-F5A4-3F4446ADF87E}"/>
                  </a:ext>
                </a:extLst>
              </p:cNvPr>
              <p:cNvSpPr/>
              <p:nvPr/>
            </p:nvSpPr>
            <p:spPr>
              <a:xfrm rot="-534896">
                <a:off x="1014062" y="1392583"/>
                <a:ext cx="2887513" cy="2499638"/>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4103;p55">
                <a:extLst>
                  <a:ext uri="{FF2B5EF4-FFF2-40B4-BE49-F238E27FC236}">
                    <a16:creationId xmlns:a16="http://schemas.microsoft.com/office/drawing/2014/main" id="{9D306E7F-DD48-8708-2546-930B543727A9}"/>
                  </a:ext>
                </a:extLst>
              </p:cNvPr>
              <p:cNvSpPr/>
              <p:nvPr/>
            </p:nvSpPr>
            <p:spPr>
              <a:xfrm>
                <a:off x="1709648" y="1167725"/>
                <a:ext cx="2077220" cy="1421906"/>
              </a:xfrm>
              <a:custGeom>
                <a:avLst/>
                <a:gdLst/>
                <a:ahLst/>
                <a:cxnLst/>
                <a:rect l="l" t="t" r="r" b="b"/>
                <a:pathLst>
                  <a:path w="1600200" h="1095375" extrusionOk="0">
                    <a:moveTo>
                      <a:pt x="7144" y="7144"/>
                    </a:moveTo>
                    <a:lnTo>
                      <a:pt x="1594199" y="7144"/>
                    </a:lnTo>
                    <a:lnTo>
                      <a:pt x="1594199" y="1095947"/>
                    </a:lnTo>
                    <a:lnTo>
                      <a:pt x="7144" y="1095947"/>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4104;p55">
                <a:extLst>
                  <a:ext uri="{FF2B5EF4-FFF2-40B4-BE49-F238E27FC236}">
                    <a16:creationId xmlns:a16="http://schemas.microsoft.com/office/drawing/2014/main" id="{5D090D56-7B1E-9D20-8A3B-8D04180CD820}"/>
                  </a:ext>
                </a:extLst>
              </p:cNvPr>
              <p:cNvSpPr/>
              <p:nvPr/>
            </p:nvSpPr>
            <p:spPr>
              <a:xfrm>
                <a:off x="1742413" y="1201851"/>
                <a:ext cx="2003033" cy="1360084"/>
              </a:xfrm>
              <a:custGeom>
                <a:avLst/>
                <a:gdLst/>
                <a:ahLst/>
                <a:cxnLst/>
                <a:rect l="l" t="t" r="r" b="b"/>
                <a:pathLst>
                  <a:path w="1543050" h="1047750" extrusionOk="0">
                    <a:moveTo>
                      <a:pt x="7144" y="7144"/>
                    </a:moveTo>
                    <a:lnTo>
                      <a:pt x="1543812" y="7144"/>
                    </a:lnTo>
                    <a:lnTo>
                      <a:pt x="1543812" y="1043369"/>
                    </a:lnTo>
                    <a:lnTo>
                      <a:pt x="7144" y="1043369"/>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4105;p55">
                <a:extLst>
                  <a:ext uri="{FF2B5EF4-FFF2-40B4-BE49-F238E27FC236}">
                    <a16:creationId xmlns:a16="http://schemas.microsoft.com/office/drawing/2014/main" id="{C646EE24-1098-9456-182C-6D7B3210F653}"/>
                  </a:ext>
                </a:extLst>
              </p:cNvPr>
              <p:cNvSpPr/>
              <p:nvPr/>
            </p:nvSpPr>
            <p:spPr>
              <a:xfrm>
                <a:off x="2465978" y="1551764"/>
                <a:ext cx="284250" cy="234815"/>
              </a:xfrm>
              <a:custGeom>
                <a:avLst/>
                <a:gdLst/>
                <a:ahLst/>
                <a:cxnLst/>
                <a:rect l="l" t="t" r="r" b="b"/>
                <a:pathLst>
                  <a:path w="219075" h="180975" extrusionOk="0">
                    <a:moveTo>
                      <a:pt x="0" y="0"/>
                    </a:moveTo>
                    <a:lnTo>
                      <a:pt x="225838" y="0"/>
                    </a:lnTo>
                    <a:lnTo>
                      <a:pt x="225838" y="181070"/>
                    </a:lnTo>
                    <a:lnTo>
                      <a:pt x="0" y="1810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4106;p55">
                <a:extLst>
                  <a:ext uri="{FF2B5EF4-FFF2-40B4-BE49-F238E27FC236}">
                    <a16:creationId xmlns:a16="http://schemas.microsoft.com/office/drawing/2014/main" id="{AA0FBD00-BB8E-8058-E66B-DB7341E94A5F}"/>
                  </a:ext>
                </a:extLst>
              </p:cNvPr>
              <p:cNvSpPr/>
              <p:nvPr/>
            </p:nvSpPr>
            <p:spPr>
              <a:xfrm>
                <a:off x="2766050" y="1790650"/>
                <a:ext cx="287536" cy="234815"/>
              </a:xfrm>
              <a:custGeom>
                <a:avLst/>
                <a:gdLst/>
                <a:ahLst/>
                <a:cxnLst/>
                <a:rect l="l" t="t" r="r" b="b"/>
                <a:pathLst>
                  <a:path w="219075" h="180975" extrusionOk="0">
                    <a:moveTo>
                      <a:pt x="0" y="0"/>
                    </a:moveTo>
                    <a:lnTo>
                      <a:pt x="225838" y="0"/>
                    </a:lnTo>
                    <a:lnTo>
                      <a:pt x="225838" y="181070"/>
                    </a:lnTo>
                    <a:lnTo>
                      <a:pt x="0" y="18107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4107;p55">
                <a:extLst>
                  <a:ext uri="{FF2B5EF4-FFF2-40B4-BE49-F238E27FC236}">
                    <a16:creationId xmlns:a16="http://schemas.microsoft.com/office/drawing/2014/main" id="{068E960A-6E3C-3C50-6235-B1F5F082FF6A}"/>
                  </a:ext>
                </a:extLst>
              </p:cNvPr>
              <p:cNvSpPr/>
              <p:nvPr/>
            </p:nvSpPr>
            <p:spPr>
              <a:xfrm>
                <a:off x="2465978" y="2260738"/>
                <a:ext cx="284381" cy="234924"/>
              </a:xfrm>
              <a:custGeom>
                <a:avLst/>
                <a:gdLst/>
                <a:ahLst/>
                <a:cxnLst/>
                <a:rect l="l" t="t" r="r" b="b"/>
                <a:pathLst>
                  <a:path w="219075" h="180975" extrusionOk="0">
                    <a:moveTo>
                      <a:pt x="0" y="0"/>
                    </a:moveTo>
                    <a:lnTo>
                      <a:pt x="225838" y="0"/>
                    </a:lnTo>
                    <a:lnTo>
                      <a:pt x="225838" y="181070"/>
                    </a:lnTo>
                    <a:lnTo>
                      <a:pt x="0" y="18107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4108;p55">
                <a:extLst>
                  <a:ext uri="{FF2B5EF4-FFF2-40B4-BE49-F238E27FC236}">
                    <a16:creationId xmlns:a16="http://schemas.microsoft.com/office/drawing/2014/main" id="{D0F8D670-82E7-E0CC-23D3-B502DFC890F4}"/>
                  </a:ext>
                </a:extLst>
              </p:cNvPr>
              <p:cNvSpPr/>
              <p:nvPr/>
            </p:nvSpPr>
            <p:spPr>
              <a:xfrm>
                <a:off x="3070775" y="1357399"/>
                <a:ext cx="284250" cy="197715"/>
              </a:xfrm>
              <a:custGeom>
                <a:avLst/>
                <a:gdLst/>
                <a:ahLst/>
                <a:cxnLst/>
                <a:rect l="l" t="t" r="r" b="b"/>
                <a:pathLst>
                  <a:path w="219075" h="180975" extrusionOk="0">
                    <a:moveTo>
                      <a:pt x="0" y="0"/>
                    </a:moveTo>
                    <a:lnTo>
                      <a:pt x="225838" y="0"/>
                    </a:lnTo>
                    <a:lnTo>
                      <a:pt x="225838" y="181070"/>
                    </a:lnTo>
                    <a:lnTo>
                      <a:pt x="0" y="18107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4109;p55">
                <a:extLst>
                  <a:ext uri="{FF2B5EF4-FFF2-40B4-BE49-F238E27FC236}">
                    <a16:creationId xmlns:a16="http://schemas.microsoft.com/office/drawing/2014/main" id="{8C1788CE-88CA-B7CA-13A3-02CD35266A39}"/>
                  </a:ext>
                </a:extLst>
              </p:cNvPr>
              <p:cNvSpPr/>
              <p:nvPr/>
            </p:nvSpPr>
            <p:spPr>
              <a:xfrm>
                <a:off x="1847634"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4110;p55">
                <a:extLst>
                  <a:ext uri="{FF2B5EF4-FFF2-40B4-BE49-F238E27FC236}">
                    <a16:creationId xmlns:a16="http://schemas.microsoft.com/office/drawing/2014/main" id="{41106D93-5AAF-BD2E-2FBC-976D700CC6A9}"/>
                  </a:ext>
                </a:extLst>
              </p:cNvPr>
              <p:cNvSpPr/>
              <p:nvPr/>
            </p:nvSpPr>
            <p:spPr>
              <a:xfrm>
                <a:off x="2149697" y="1345278"/>
                <a:ext cx="12364" cy="1149889"/>
              </a:xfrm>
              <a:custGeom>
                <a:avLst/>
                <a:gdLst/>
                <a:ahLst/>
                <a:cxnLst/>
                <a:rect l="l" t="t" r="r" b="b"/>
                <a:pathLst>
                  <a:path w="9525" h="885825" extrusionOk="0">
                    <a:moveTo>
                      <a:pt x="7144" y="7144"/>
                    </a:moveTo>
                    <a:lnTo>
                      <a:pt x="7144" y="886301"/>
                    </a:lnTo>
                  </a:path>
                </a:pathLst>
              </a:custGeom>
              <a:no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4111;p55">
                <a:extLst>
                  <a:ext uri="{FF2B5EF4-FFF2-40B4-BE49-F238E27FC236}">
                    <a16:creationId xmlns:a16="http://schemas.microsoft.com/office/drawing/2014/main" id="{0F838DD7-730B-AAA1-EEDB-86FDDFDE7D98}"/>
                  </a:ext>
                </a:extLst>
              </p:cNvPr>
              <p:cNvSpPr/>
              <p:nvPr/>
            </p:nvSpPr>
            <p:spPr>
              <a:xfrm>
                <a:off x="2451635"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4112;p55">
                <a:extLst>
                  <a:ext uri="{FF2B5EF4-FFF2-40B4-BE49-F238E27FC236}">
                    <a16:creationId xmlns:a16="http://schemas.microsoft.com/office/drawing/2014/main" id="{9E773275-D77F-7864-4DE9-CB395F4C4383}"/>
                  </a:ext>
                </a:extLst>
              </p:cNvPr>
              <p:cNvSpPr/>
              <p:nvPr/>
            </p:nvSpPr>
            <p:spPr>
              <a:xfrm>
                <a:off x="2753698"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4113;p55">
                <a:extLst>
                  <a:ext uri="{FF2B5EF4-FFF2-40B4-BE49-F238E27FC236}">
                    <a16:creationId xmlns:a16="http://schemas.microsoft.com/office/drawing/2014/main" id="{DA57EE29-C211-0402-999C-893BD73ECEA9}"/>
                  </a:ext>
                </a:extLst>
              </p:cNvPr>
              <p:cNvSpPr/>
              <p:nvPr/>
            </p:nvSpPr>
            <p:spPr>
              <a:xfrm>
                <a:off x="3055760"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4114;p55">
                <a:extLst>
                  <a:ext uri="{FF2B5EF4-FFF2-40B4-BE49-F238E27FC236}">
                    <a16:creationId xmlns:a16="http://schemas.microsoft.com/office/drawing/2014/main" id="{D6CF029E-312C-AA82-24C2-6154B8BC2171}"/>
                  </a:ext>
                </a:extLst>
              </p:cNvPr>
              <p:cNvSpPr/>
              <p:nvPr/>
            </p:nvSpPr>
            <p:spPr>
              <a:xfrm>
                <a:off x="3357822"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4115;p55">
                <a:extLst>
                  <a:ext uri="{FF2B5EF4-FFF2-40B4-BE49-F238E27FC236}">
                    <a16:creationId xmlns:a16="http://schemas.microsoft.com/office/drawing/2014/main" id="{E68F8A8D-251D-EE70-57D3-BA06877637FF}"/>
                  </a:ext>
                </a:extLst>
              </p:cNvPr>
              <p:cNvSpPr/>
              <p:nvPr/>
            </p:nvSpPr>
            <p:spPr>
              <a:xfrm>
                <a:off x="3659884" y="1345278"/>
                <a:ext cx="12364" cy="1149889"/>
              </a:xfrm>
              <a:custGeom>
                <a:avLst/>
                <a:gdLst/>
                <a:ahLst/>
                <a:cxnLst/>
                <a:rect l="l" t="t" r="r" b="b"/>
                <a:pathLst>
                  <a:path w="9525" h="885825" extrusionOk="0">
                    <a:moveTo>
                      <a:pt x="7144" y="7144"/>
                    </a:moveTo>
                    <a:lnTo>
                      <a:pt x="7144" y="88630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4116;p55">
                <a:extLst>
                  <a:ext uri="{FF2B5EF4-FFF2-40B4-BE49-F238E27FC236}">
                    <a16:creationId xmlns:a16="http://schemas.microsoft.com/office/drawing/2014/main" id="{D15B5E43-C9E6-AEAC-8E2B-48465D08E86F}"/>
                  </a:ext>
                </a:extLst>
              </p:cNvPr>
              <p:cNvSpPr/>
              <p:nvPr/>
            </p:nvSpPr>
            <p:spPr>
              <a:xfrm>
                <a:off x="1855176" y="1542490"/>
                <a:ext cx="1817567" cy="12364"/>
              </a:xfrm>
              <a:custGeom>
                <a:avLst/>
                <a:gdLst/>
                <a:ahLst/>
                <a:cxnLst/>
                <a:rect l="l" t="t" r="r" b="b"/>
                <a:pathLst>
                  <a:path w="1400175" h="9525" extrusionOk="0">
                    <a:moveTo>
                      <a:pt x="7144" y="7144"/>
                    </a:moveTo>
                    <a:lnTo>
                      <a:pt x="140027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4117;p55">
                <a:extLst>
                  <a:ext uri="{FF2B5EF4-FFF2-40B4-BE49-F238E27FC236}">
                    <a16:creationId xmlns:a16="http://schemas.microsoft.com/office/drawing/2014/main" id="{5660C8E8-FE0A-ED29-7C6D-B3433C4B295F}"/>
                  </a:ext>
                </a:extLst>
              </p:cNvPr>
              <p:cNvSpPr/>
              <p:nvPr/>
            </p:nvSpPr>
            <p:spPr>
              <a:xfrm>
                <a:off x="1855176" y="1777537"/>
                <a:ext cx="1817567" cy="12364"/>
              </a:xfrm>
              <a:custGeom>
                <a:avLst/>
                <a:gdLst/>
                <a:ahLst/>
                <a:cxnLst/>
                <a:rect l="l" t="t" r="r" b="b"/>
                <a:pathLst>
                  <a:path w="1400175" h="9525" extrusionOk="0">
                    <a:moveTo>
                      <a:pt x="7144" y="7144"/>
                    </a:moveTo>
                    <a:lnTo>
                      <a:pt x="140027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4118;p55">
                <a:extLst>
                  <a:ext uri="{FF2B5EF4-FFF2-40B4-BE49-F238E27FC236}">
                    <a16:creationId xmlns:a16="http://schemas.microsoft.com/office/drawing/2014/main" id="{941EC52D-E6FC-3B18-15ED-F8251CD554E9}"/>
                  </a:ext>
                </a:extLst>
              </p:cNvPr>
              <p:cNvSpPr/>
              <p:nvPr/>
            </p:nvSpPr>
            <p:spPr>
              <a:xfrm>
                <a:off x="1855176" y="2012584"/>
                <a:ext cx="1817567" cy="12364"/>
              </a:xfrm>
              <a:custGeom>
                <a:avLst/>
                <a:gdLst/>
                <a:ahLst/>
                <a:cxnLst/>
                <a:rect l="l" t="t" r="r" b="b"/>
                <a:pathLst>
                  <a:path w="1400175" h="9525" extrusionOk="0">
                    <a:moveTo>
                      <a:pt x="7144" y="7144"/>
                    </a:moveTo>
                    <a:lnTo>
                      <a:pt x="140027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4119;p55">
                <a:extLst>
                  <a:ext uri="{FF2B5EF4-FFF2-40B4-BE49-F238E27FC236}">
                    <a16:creationId xmlns:a16="http://schemas.microsoft.com/office/drawing/2014/main" id="{394020CD-9199-825C-5F58-4AEC8034CD90}"/>
                  </a:ext>
                </a:extLst>
              </p:cNvPr>
              <p:cNvSpPr/>
              <p:nvPr/>
            </p:nvSpPr>
            <p:spPr>
              <a:xfrm>
                <a:off x="1855176" y="2247633"/>
                <a:ext cx="1817567" cy="12364"/>
              </a:xfrm>
              <a:custGeom>
                <a:avLst/>
                <a:gdLst/>
                <a:ahLst/>
                <a:cxnLst/>
                <a:rect l="l" t="t" r="r" b="b"/>
                <a:pathLst>
                  <a:path w="1400175" h="9525" extrusionOk="0">
                    <a:moveTo>
                      <a:pt x="7144" y="7144"/>
                    </a:moveTo>
                    <a:lnTo>
                      <a:pt x="140027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7" name="Google Shape;4120;p55">
                <a:extLst>
                  <a:ext uri="{FF2B5EF4-FFF2-40B4-BE49-F238E27FC236}">
                    <a16:creationId xmlns:a16="http://schemas.microsoft.com/office/drawing/2014/main" id="{D24248D4-36DD-D086-5C0A-3A58291E19EA}"/>
                  </a:ext>
                </a:extLst>
              </p:cNvPr>
              <p:cNvGrpSpPr/>
              <p:nvPr/>
            </p:nvGrpSpPr>
            <p:grpSpPr>
              <a:xfrm>
                <a:off x="2509253" y="1602342"/>
                <a:ext cx="197830" cy="133659"/>
                <a:chOff x="2499732" y="1584158"/>
                <a:chExt cx="197830" cy="133659"/>
              </a:xfrm>
            </p:grpSpPr>
            <p:sp>
              <p:nvSpPr>
                <p:cNvPr id="3283" name="Google Shape;4121;p55">
                  <a:extLst>
                    <a:ext uri="{FF2B5EF4-FFF2-40B4-BE49-F238E27FC236}">
                      <a16:creationId xmlns:a16="http://schemas.microsoft.com/office/drawing/2014/main" id="{355A9A01-FC04-7F40-B8BB-565B634F4302}"/>
                    </a:ext>
                  </a:extLst>
                </p:cNvPr>
                <p:cNvSpPr/>
                <p:nvPr/>
              </p:nvSpPr>
              <p:spPr>
                <a:xfrm>
                  <a:off x="2499732" y="1584158"/>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4" name="Google Shape;4122;p55">
                  <a:extLst>
                    <a:ext uri="{FF2B5EF4-FFF2-40B4-BE49-F238E27FC236}">
                      <a16:creationId xmlns:a16="http://schemas.microsoft.com/office/drawing/2014/main" id="{59FD1BD3-F545-2651-F573-EC0F0ECC7ED5}"/>
                    </a:ext>
                  </a:extLst>
                </p:cNvPr>
                <p:cNvSpPr/>
                <p:nvPr/>
              </p:nvSpPr>
              <p:spPr>
                <a:xfrm>
                  <a:off x="2499732" y="1614575"/>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5" name="Google Shape;4123;p55">
                  <a:extLst>
                    <a:ext uri="{FF2B5EF4-FFF2-40B4-BE49-F238E27FC236}">
                      <a16:creationId xmlns:a16="http://schemas.microsoft.com/office/drawing/2014/main" id="{73671A36-1647-FC7E-4C87-F3A5CFFB1BCE}"/>
                    </a:ext>
                  </a:extLst>
                </p:cNvPr>
                <p:cNvSpPr/>
                <p:nvPr/>
              </p:nvSpPr>
              <p:spPr>
                <a:xfrm>
                  <a:off x="2499732" y="1644868"/>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6" name="Google Shape;4124;p55">
                  <a:extLst>
                    <a:ext uri="{FF2B5EF4-FFF2-40B4-BE49-F238E27FC236}">
                      <a16:creationId xmlns:a16="http://schemas.microsoft.com/office/drawing/2014/main" id="{BFA386FE-635C-5822-0893-7907DE0B05AC}"/>
                    </a:ext>
                  </a:extLst>
                </p:cNvPr>
                <p:cNvSpPr/>
                <p:nvPr/>
              </p:nvSpPr>
              <p:spPr>
                <a:xfrm>
                  <a:off x="2499732" y="1675160"/>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7" name="Google Shape;4125;p55">
                  <a:extLst>
                    <a:ext uri="{FF2B5EF4-FFF2-40B4-BE49-F238E27FC236}">
                      <a16:creationId xmlns:a16="http://schemas.microsoft.com/office/drawing/2014/main" id="{2A585185-E29B-3F8D-65CD-8F54F0AAF1D4}"/>
                    </a:ext>
                  </a:extLst>
                </p:cNvPr>
                <p:cNvSpPr/>
                <p:nvPr/>
              </p:nvSpPr>
              <p:spPr>
                <a:xfrm>
                  <a:off x="2499732" y="1705453"/>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 name="Google Shape;4126;p55">
                <a:extLst>
                  <a:ext uri="{FF2B5EF4-FFF2-40B4-BE49-F238E27FC236}">
                    <a16:creationId xmlns:a16="http://schemas.microsoft.com/office/drawing/2014/main" id="{6F666690-8E46-3010-98ED-C003780B96B0}"/>
                  </a:ext>
                </a:extLst>
              </p:cNvPr>
              <p:cNvGrpSpPr/>
              <p:nvPr/>
            </p:nvGrpSpPr>
            <p:grpSpPr>
              <a:xfrm>
                <a:off x="2810903" y="1841228"/>
                <a:ext cx="197830" cy="133659"/>
                <a:chOff x="2818239" y="1838247"/>
                <a:chExt cx="197830" cy="133659"/>
              </a:xfrm>
            </p:grpSpPr>
            <p:sp>
              <p:nvSpPr>
                <p:cNvPr id="3278" name="Google Shape;4127;p55">
                  <a:extLst>
                    <a:ext uri="{FF2B5EF4-FFF2-40B4-BE49-F238E27FC236}">
                      <a16:creationId xmlns:a16="http://schemas.microsoft.com/office/drawing/2014/main" id="{C5A214BF-464C-2261-D182-918794171678}"/>
                    </a:ext>
                  </a:extLst>
                </p:cNvPr>
                <p:cNvSpPr/>
                <p:nvPr/>
              </p:nvSpPr>
              <p:spPr>
                <a:xfrm>
                  <a:off x="2818239" y="1838247"/>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9" name="Google Shape;4128;p55">
                  <a:extLst>
                    <a:ext uri="{FF2B5EF4-FFF2-40B4-BE49-F238E27FC236}">
                      <a16:creationId xmlns:a16="http://schemas.microsoft.com/office/drawing/2014/main" id="{0D925993-E038-7348-8659-3B0B82EAADCC}"/>
                    </a:ext>
                  </a:extLst>
                </p:cNvPr>
                <p:cNvSpPr/>
                <p:nvPr/>
              </p:nvSpPr>
              <p:spPr>
                <a:xfrm>
                  <a:off x="2818239" y="1868539"/>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0" name="Google Shape;4129;p55">
                  <a:extLst>
                    <a:ext uri="{FF2B5EF4-FFF2-40B4-BE49-F238E27FC236}">
                      <a16:creationId xmlns:a16="http://schemas.microsoft.com/office/drawing/2014/main" id="{259C8077-ADAA-7148-B29F-CE74C089B451}"/>
                    </a:ext>
                  </a:extLst>
                </p:cNvPr>
                <p:cNvSpPr/>
                <p:nvPr/>
              </p:nvSpPr>
              <p:spPr>
                <a:xfrm>
                  <a:off x="2818239" y="1898832"/>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1" name="Google Shape;4130;p55">
                  <a:extLst>
                    <a:ext uri="{FF2B5EF4-FFF2-40B4-BE49-F238E27FC236}">
                      <a16:creationId xmlns:a16="http://schemas.microsoft.com/office/drawing/2014/main" id="{CAAF82C6-2026-21DC-BA11-55935C991DD8}"/>
                    </a:ext>
                  </a:extLst>
                </p:cNvPr>
                <p:cNvSpPr/>
                <p:nvPr/>
              </p:nvSpPr>
              <p:spPr>
                <a:xfrm>
                  <a:off x="2818239" y="1929249"/>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2" name="Google Shape;4131;p55">
                  <a:extLst>
                    <a:ext uri="{FF2B5EF4-FFF2-40B4-BE49-F238E27FC236}">
                      <a16:creationId xmlns:a16="http://schemas.microsoft.com/office/drawing/2014/main" id="{798B4D0F-06AE-15DA-2A63-64BA855A31E4}"/>
                    </a:ext>
                  </a:extLst>
                </p:cNvPr>
                <p:cNvSpPr/>
                <p:nvPr/>
              </p:nvSpPr>
              <p:spPr>
                <a:xfrm>
                  <a:off x="2818239" y="1959541"/>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 name="Google Shape;4132;p55">
                <a:extLst>
                  <a:ext uri="{FF2B5EF4-FFF2-40B4-BE49-F238E27FC236}">
                    <a16:creationId xmlns:a16="http://schemas.microsoft.com/office/drawing/2014/main" id="{FAEEB912-0BEB-DA95-76A8-F7967FD01AF0}"/>
                  </a:ext>
                </a:extLst>
              </p:cNvPr>
              <p:cNvGrpSpPr/>
              <p:nvPr/>
            </p:nvGrpSpPr>
            <p:grpSpPr>
              <a:xfrm>
                <a:off x="2507276" y="2304509"/>
                <a:ext cx="197830" cy="133659"/>
                <a:chOff x="2507276" y="2304509"/>
                <a:chExt cx="197830" cy="133659"/>
              </a:xfrm>
            </p:grpSpPr>
            <p:sp>
              <p:nvSpPr>
                <p:cNvPr id="3273" name="Google Shape;4133;p55">
                  <a:extLst>
                    <a:ext uri="{FF2B5EF4-FFF2-40B4-BE49-F238E27FC236}">
                      <a16:creationId xmlns:a16="http://schemas.microsoft.com/office/drawing/2014/main" id="{E2005388-5EE7-9C76-9684-366F19325D39}"/>
                    </a:ext>
                  </a:extLst>
                </p:cNvPr>
                <p:cNvSpPr/>
                <p:nvPr/>
              </p:nvSpPr>
              <p:spPr>
                <a:xfrm>
                  <a:off x="2507276" y="2304509"/>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4" name="Google Shape;4134;p55">
                  <a:extLst>
                    <a:ext uri="{FF2B5EF4-FFF2-40B4-BE49-F238E27FC236}">
                      <a16:creationId xmlns:a16="http://schemas.microsoft.com/office/drawing/2014/main" id="{9ADC87C1-361F-6094-1E35-7B1259F92545}"/>
                    </a:ext>
                  </a:extLst>
                </p:cNvPr>
                <p:cNvSpPr/>
                <p:nvPr/>
              </p:nvSpPr>
              <p:spPr>
                <a:xfrm>
                  <a:off x="2507276" y="2334925"/>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5" name="Google Shape;4135;p55">
                  <a:extLst>
                    <a:ext uri="{FF2B5EF4-FFF2-40B4-BE49-F238E27FC236}">
                      <a16:creationId xmlns:a16="http://schemas.microsoft.com/office/drawing/2014/main" id="{82118E2B-896A-93EE-9B72-16B200246886}"/>
                    </a:ext>
                  </a:extLst>
                </p:cNvPr>
                <p:cNvSpPr/>
                <p:nvPr/>
              </p:nvSpPr>
              <p:spPr>
                <a:xfrm>
                  <a:off x="2507276" y="2365217"/>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6" name="Google Shape;4136;p55">
                  <a:extLst>
                    <a:ext uri="{FF2B5EF4-FFF2-40B4-BE49-F238E27FC236}">
                      <a16:creationId xmlns:a16="http://schemas.microsoft.com/office/drawing/2014/main" id="{AACDB74C-EDA4-C9F7-E267-13658B5A5509}"/>
                    </a:ext>
                  </a:extLst>
                </p:cNvPr>
                <p:cNvSpPr/>
                <p:nvPr/>
              </p:nvSpPr>
              <p:spPr>
                <a:xfrm>
                  <a:off x="2507276" y="2395511"/>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7" name="Google Shape;4137;p55">
                  <a:extLst>
                    <a:ext uri="{FF2B5EF4-FFF2-40B4-BE49-F238E27FC236}">
                      <a16:creationId xmlns:a16="http://schemas.microsoft.com/office/drawing/2014/main" id="{DD528EF3-205E-263B-DAD2-25794074F7D3}"/>
                    </a:ext>
                  </a:extLst>
                </p:cNvPr>
                <p:cNvSpPr/>
                <p:nvPr/>
              </p:nvSpPr>
              <p:spPr>
                <a:xfrm>
                  <a:off x="2507276" y="2425803"/>
                  <a:ext cx="197830" cy="12364"/>
                </a:xfrm>
                <a:custGeom>
                  <a:avLst/>
                  <a:gdLst/>
                  <a:ahLst/>
                  <a:cxnLst/>
                  <a:rect l="l" t="t" r="r" b="b"/>
                  <a:pathLst>
                    <a:path w="152400" h="9525" extrusionOk="0">
                      <a:moveTo>
                        <a:pt x="7144" y="7144"/>
                      </a:moveTo>
                      <a:lnTo>
                        <a:pt x="14735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 name="Google Shape;4138;p55">
                <a:extLst>
                  <a:ext uri="{FF2B5EF4-FFF2-40B4-BE49-F238E27FC236}">
                    <a16:creationId xmlns:a16="http://schemas.microsoft.com/office/drawing/2014/main" id="{18E5A93B-F8DF-889E-1F18-B23C46036A1E}"/>
                  </a:ext>
                </a:extLst>
              </p:cNvPr>
              <p:cNvGrpSpPr/>
              <p:nvPr/>
            </p:nvGrpSpPr>
            <p:grpSpPr>
              <a:xfrm>
                <a:off x="3110164" y="1375695"/>
                <a:ext cx="197830" cy="133659"/>
                <a:chOff x="3110164" y="1375695"/>
                <a:chExt cx="197830" cy="133659"/>
              </a:xfrm>
            </p:grpSpPr>
            <p:sp>
              <p:nvSpPr>
                <p:cNvPr id="3268" name="Google Shape;4139;p55">
                  <a:extLst>
                    <a:ext uri="{FF2B5EF4-FFF2-40B4-BE49-F238E27FC236}">
                      <a16:creationId xmlns:a16="http://schemas.microsoft.com/office/drawing/2014/main" id="{E857D21A-0F87-B13B-0C89-DF581A17C1CB}"/>
                    </a:ext>
                  </a:extLst>
                </p:cNvPr>
                <p:cNvSpPr/>
                <p:nvPr/>
              </p:nvSpPr>
              <p:spPr>
                <a:xfrm>
                  <a:off x="3110164" y="1375695"/>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9" name="Google Shape;4140;p55">
                  <a:extLst>
                    <a:ext uri="{FF2B5EF4-FFF2-40B4-BE49-F238E27FC236}">
                      <a16:creationId xmlns:a16="http://schemas.microsoft.com/office/drawing/2014/main" id="{EF187845-DD3C-1350-273D-955179DD4438}"/>
                    </a:ext>
                  </a:extLst>
                </p:cNvPr>
                <p:cNvSpPr/>
                <p:nvPr/>
              </p:nvSpPr>
              <p:spPr>
                <a:xfrm>
                  <a:off x="3110164" y="1405987"/>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0" name="Google Shape;4141;p55">
                  <a:extLst>
                    <a:ext uri="{FF2B5EF4-FFF2-40B4-BE49-F238E27FC236}">
                      <a16:creationId xmlns:a16="http://schemas.microsoft.com/office/drawing/2014/main" id="{F9691C56-4FB4-021F-8EC8-30682A7EA025}"/>
                    </a:ext>
                  </a:extLst>
                </p:cNvPr>
                <p:cNvSpPr/>
                <p:nvPr/>
              </p:nvSpPr>
              <p:spPr>
                <a:xfrm>
                  <a:off x="3110164" y="1436280"/>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1" name="Google Shape;4142;p55">
                  <a:extLst>
                    <a:ext uri="{FF2B5EF4-FFF2-40B4-BE49-F238E27FC236}">
                      <a16:creationId xmlns:a16="http://schemas.microsoft.com/office/drawing/2014/main" id="{A2B56B29-AFA7-DCA3-CAEA-735C04386C6B}"/>
                    </a:ext>
                  </a:extLst>
                </p:cNvPr>
                <p:cNvSpPr/>
                <p:nvPr/>
              </p:nvSpPr>
              <p:spPr>
                <a:xfrm>
                  <a:off x="3110164" y="1466697"/>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2" name="Google Shape;4143;p55">
                  <a:extLst>
                    <a:ext uri="{FF2B5EF4-FFF2-40B4-BE49-F238E27FC236}">
                      <a16:creationId xmlns:a16="http://schemas.microsoft.com/office/drawing/2014/main" id="{39C8CF6E-BDFC-3BB7-AD85-BB90D46F0B03}"/>
                    </a:ext>
                  </a:extLst>
                </p:cNvPr>
                <p:cNvSpPr/>
                <p:nvPr/>
              </p:nvSpPr>
              <p:spPr>
                <a:xfrm>
                  <a:off x="3110164" y="1496989"/>
                  <a:ext cx="197830" cy="12364"/>
                </a:xfrm>
                <a:custGeom>
                  <a:avLst/>
                  <a:gdLst/>
                  <a:ahLst/>
                  <a:cxnLst/>
                  <a:rect l="l" t="t" r="r" b="b"/>
                  <a:pathLst>
                    <a:path w="152400" h="9525" extrusionOk="0">
                      <a:moveTo>
                        <a:pt x="7144" y="7144"/>
                      </a:moveTo>
                      <a:lnTo>
                        <a:pt x="14725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1" name="Google Shape;4144;p55">
                <a:extLst>
                  <a:ext uri="{FF2B5EF4-FFF2-40B4-BE49-F238E27FC236}">
                    <a16:creationId xmlns:a16="http://schemas.microsoft.com/office/drawing/2014/main" id="{D617C06B-5C88-34EF-9799-55E8A627F24B}"/>
                  </a:ext>
                </a:extLst>
              </p:cNvPr>
              <p:cNvSpPr/>
              <p:nvPr/>
            </p:nvSpPr>
            <p:spPr>
              <a:xfrm>
                <a:off x="1728892" y="3994579"/>
                <a:ext cx="173102" cy="210195"/>
              </a:xfrm>
              <a:custGeom>
                <a:avLst/>
                <a:gdLst/>
                <a:ahLst/>
                <a:cxnLst/>
                <a:rect l="l" t="t" r="r" b="b"/>
                <a:pathLst>
                  <a:path w="133350" h="161925" extrusionOk="0">
                    <a:moveTo>
                      <a:pt x="45468" y="15541"/>
                    </a:moveTo>
                    <a:cubicBezTo>
                      <a:pt x="45468" y="15541"/>
                      <a:pt x="39086" y="56498"/>
                      <a:pt x="19846" y="97360"/>
                    </a:cubicBezTo>
                    <a:cubicBezTo>
                      <a:pt x="700" y="138318"/>
                      <a:pt x="-633" y="153653"/>
                      <a:pt x="42896" y="160035"/>
                    </a:cubicBezTo>
                    <a:cubicBezTo>
                      <a:pt x="86330" y="166417"/>
                      <a:pt x="108142" y="156225"/>
                      <a:pt x="117096" y="133174"/>
                    </a:cubicBezTo>
                    <a:cubicBezTo>
                      <a:pt x="126049" y="110124"/>
                      <a:pt x="129859" y="55165"/>
                      <a:pt x="132431" y="42401"/>
                    </a:cubicBezTo>
                    <a:cubicBezTo>
                      <a:pt x="135003" y="29638"/>
                      <a:pt x="100427" y="-9987"/>
                      <a:pt x="45468" y="1554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4145;p55">
                <a:extLst>
                  <a:ext uri="{FF2B5EF4-FFF2-40B4-BE49-F238E27FC236}">
                    <a16:creationId xmlns:a16="http://schemas.microsoft.com/office/drawing/2014/main" id="{3177424C-F191-8FAE-1C78-DF3DA97EDDB0}"/>
                  </a:ext>
                </a:extLst>
              </p:cNvPr>
              <p:cNvSpPr/>
              <p:nvPr/>
            </p:nvSpPr>
            <p:spPr>
              <a:xfrm>
                <a:off x="1729031" y="4115027"/>
                <a:ext cx="160737" cy="98915"/>
              </a:xfrm>
              <a:custGeom>
                <a:avLst/>
                <a:gdLst/>
                <a:ahLst/>
                <a:cxnLst/>
                <a:rect l="l" t="t" r="r" b="b"/>
                <a:pathLst>
                  <a:path w="123825" h="76200" extrusionOk="0">
                    <a:moveTo>
                      <a:pt x="116989" y="21241"/>
                    </a:moveTo>
                    <a:cubicBezTo>
                      <a:pt x="108036" y="37909"/>
                      <a:pt x="96510" y="58293"/>
                      <a:pt x="50505" y="54483"/>
                    </a:cubicBezTo>
                    <a:cubicBezTo>
                      <a:pt x="24311" y="52292"/>
                      <a:pt x="13452" y="41053"/>
                      <a:pt x="8976" y="31718"/>
                    </a:cubicBezTo>
                    <a:cubicBezTo>
                      <a:pt x="3070" y="52864"/>
                      <a:pt x="10690" y="62579"/>
                      <a:pt x="42885" y="67246"/>
                    </a:cubicBezTo>
                    <a:cubicBezTo>
                      <a:pt x="86319" y="73628"/>
                      <a:pt x="108131" y="63436"/>
                      <a:pt x="117084" y="40386"/>
                    </a:cubicBezTo>
                    <a:cubicBezTo>
                      <a:pt x="120228" y="32194"/>
                      <a:pt x="122799" y="20002"/>
                      <a:pt x="124800" y="7144"/>
                    </a:cubicBezTo>
                    <a:cubicBezTo>
                      <a:pt x="122418" y="11335"/>
                      <a:pt x="119847" y="16002"/>
                      <a:pt x="117084" y="2124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 name="Google Shape;4146;p55">
                <a:extLst>
                  <a:ext uri="{FF2B5EF4-FFF2-40B4-BE49-F238E27FC236}">
                    <a16:creationId xmlns:a16="http://schemas.microsoft.com/office/drawing/2014/main" id="{34419E2F-0383-C081-0838-6CC3E7919A06}"/>
                  </a:ext>
                </a:extLst>
              </p:cNvPr>
              <p:cNvSpPr/>
              <p:nvPr/>
            </p:nvSpPr>
            <p:spPr>
              <a:xfrm>
                <a:off x="2064808" y="3988968"/>
                <a:ext cx="370932" cy="173102"/>
              </a:xfrm>
              <a:custGeom>
                <a:avLst/>
                <a:gdLst/>
                <a:ahLst/>
                <a:cxnLst/>
                <a:rect l="l" t="t" r="r" b="b"/>
                <a:pathLst>
                  <a:path w="285750" h="133350" extrusionOk="0">
                    <a:moveTo>
                      <a:pt x="148548" y="8339"/>
                    </a:moveTo>
                    <a:cubicBezTo>
                      <a:pt x="148548" y="8339"/>
                      <a:pt x="175409" y="33961"/>
                      <a:pt x="216366" y="51773"/>
                    </a:cubicBezTo>
                    <a:cubicBezTo>
                      <a:pt x="257324" y="69680"/>
                      <a:pt x="286661" y="79871"/>
                      <a:pt x="286661" y="88825"/>
                    </a:cubicBezTo>
                    <a:cubicBezTo>
                      <a:pt x="286661" y="97778"/>
                      <a:pt x="277707" y="114447"/>
                      <a:pt x="277707" y="114447"/>
                    </a:cubicBezTo>
                    <a:cubicBezTo>
                      <a:pt x="277707" y="114447"/>
                      <a:pt x="234273" y="127211"/>
                      <a:pt x="190744" y="127211"/>
                    </a:cubicBezTo>
                    <a:cubicBezTo>
                      <a:pt x="147215" y="127211"/>
                      <a:pt x="111496" y="123401"/>
                      <a:pt x="79492" y="122067"/>
                    </a:cubicBezTo>
                    <a:cubicBezTo>
                      <a:pt x="47488" y="120829"/>
                      <a:pt x="10436" y="124639"/>
                      <a:pt x="7864" y="101588"/>
                    </a:cubicBezTo>
                    <a:cubicBezTo>
                      <a:pt x="5292" y="78538"/>
                      <a:pt x="10436" y="35104"/>
                      <a:pt x="10436" y="35104"/>
                    </a:cubicBezTo>
                    <a:cubicBezTo>
                      <a:pt x="10436" y="35104"/>
                      <a:pt x="122926" y="623"/>
                      <a:pt x="148548" y="8243"/>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4147;p55">
                <a:extLst>
                  <a:ext uri="{FF2B5EF4-FFF2-40B4-BE49-F238E27FC236}">
                    <a16:creationId xmlns:a16="http://schemas.microsoft.com/office/drawing/2014/main" id="{4592337A-7623-A5DB-278E-1F173697BA40}"/>
                  </a:ext>
                </a:extLst>
              </p:cNvPr>
              <p:cNvSpPr/>
              <p:nvPr/>
            </p:nvSpPr>
            <p:spPr>
              <a:xfrm>
                <a:off x="2065618" y="4106766"/>
                <a:ext cx="370932" cy="49458"/>
              </a:xfrm>
              <a:custGeom>
                <a:avLst/>
                <a:gdLst/>
                <a:ahLst/>
                <a:cxnLst/>
                <a:rect l="l" t="t" r="r" b="b"/>
                <a:pathLst>
                  <a:path w="285750" h="38100" extrusionOk="0">
                    <a:moveTo>
                      <a:pt x="277082" y="23795"/>
                    </a:moveTo>
                    <a:cubicBezTo>
                      <a:pt x="277082" y="23795"/>
                      <a:pt x="279273" y="19604"/>
                      <a:pt x="281559" y="14365"/>
                    </a:cubicBezTo>
                    <a:cubicBezTo>
                      <a:pt x="264319" y="17413"/>
                      <a:pt x="241268" y="20556"/>
                      <a:pt x="218218" y="21223"/>
                    </a:cubicBezTo>
                    <a:cubicBezTo>
                      <a:pt x="172212" y="22462"/>
                      <a:pt x="155543" y="16080"/>
                      <a:pt x="103156" y="9698"/>
                    </a:cubicBezTo>
                    <a:cubicBezTo>
                      <a:pt x="63722" y="4840"/>
                      <a:pt x="24289" y="8079"/>
                      <a:pt x="7144" y="9889"/>
                    </a:cubicBezTo>
                    <a:cubicBezTo>
                      <a:pt x="7144" y="10269"/>
                      <a:pt x="7144" y="10651"/>
                      <a:pt x="7144" y="10936"/>
                    </a:cubicBezTo>
                    <a:cubicBezTo>
                      <a:pt x="9716" y="33987"/>
                      <a:pt x="46768" y="30081"/>
                      <a:pt x="78772" y="31415"/>
                    </a:cubicBezTo>
                    <a:cubicBezTo>
                      <a:pt x="110776" y="32653"/>
                      <a:pt x="146590" y="36559"/>
                      <a:pt x="190024" y="36559"/>
                    </a:cubicBezTo>
                    <a:cubicBezTo>
                      <a:pt x="233458" y="36559"/>
                      <a:pt x="276987" y="23795"/>
                      <a:pt x="276987" y="2379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4148;p55">
                <a:extLst>
                  <a:ext uri="{FF2B5EF4-FFF2-40B4-BE49-F238E27FC236}">
                    <a16:creationId xmlns:a16="http://schemas.microsoft.com/office/drawing/2014/main" id="{21A6FB52-5A6E-F6E6-6C85-3480429653DB}"/>
                  </a:ext>
                </a:extLst>
              </p:cNvPr>
              <p:cNvSpPr/>
              <p:nvPr/>
            </p:nvSpPr>
            <p:spPr>
              <a:xfrm>
                <a:off x="1747100" y="2642674"/>
                <a:ext cx="531669" cy="1434271"/>
              </a:xfrm>
              <a:custGeom>
                <a:avLst/>
                <a:gdLst/>
                <a:ahLst/>
                <a:cxnLst/>
                <a:rect l="l" t="t" r="r" b="b"/>
                <a:pathLst>
                  <a:path w="409575" h="1104900" extrusionOk="0">
                    <a:moveTo>
                      <a:pt x="401106" y="42672"/>
                    </a:moveTo>
                    <a:cubicBezTo>
                      <a:pt x="401106" y="42672"/>
                      <a:pt x="407678" y="236125"/>
                      <a:pt x="395867" y="407194"/>
                    </a:cubicBezTo>
                    <a:cubicBezTo>
                      <a:pt x="384056" y="578263"/>
                      <a:pt x="368245" y="829532"/>
                      <a:pt x="374817" y="865060"/>
                    </a:cubicBezTo>
                    <a:cubicBezTo>
                      <a:pt x="381389" y="900589"/>
                      <a:pt x="386628" y="1015079"/>
                      <a:pt x="386628" y="1015079"/>
                    </a:cubicBezTo>
                    <a:lnTo>
                      <a:pt x="398439" y="1029557"/>
                    </a:lnTo>
                    <a:lnTo>
                      <a:pt x="405011" y="1053275"/>
                    </a:lnTo>
                    <a:cubicBezTo>
                      <a:pt x="405011" y="1053275"/>
                      <a:pt x="398439" y="1059847"/>
                      <a:pt x="357672" y="1071658"/>
                    </a:cubicBezTo>
                    <a:cubicBezTo>
                      <a:pt x="316905" y="1083469"/>
                      <a:pt x="257659" y="1086136"/>
                      <a:pt x="257659" y="1086136"/>
                    </a:cubicBezTo>
                    <a:cubicBezTo>
                      <a:pt x="257659" y="1086136"/>
                      <a:pt x="254992" y="1046702"/>
                      <a:pt x="254992" y="1036130"/>
                    </a:cubicBezTo>
                    <a:cubicBezTo>
                      <a:pt x="254992" y="1025557"/>
                      <a:pt x="257659" y="1001935"/>
                      <a:pt x="257659" y="1001935"/>
                    </a:cubicBezTo>
                    <a:cubicBezTo>
                      <a:pt x="257659" y="1001935"/>
                      <a:pt x="235276" y="724281"/>
                      <a:pt x="239276" y="667702"/>
                    </a:cubicBezTo>
                    <a:cubicBezTo>
                      <a:pt x="243181" y="611124"/>
                      <a:pt x="235371" y="384810"/>
                      <a:pt x="235371" y="384810"/>
                    </a:cubicBezTo>
                    <a:lnTo>
                      <a:pt x="228799" y="303181"/>
                    </a:lnTo>
                    <a:cubicBezTo>
                      <a:pt x="228799" y="303181"/>
                      <a:pt x="176125" y="515017"/>
                      <a:pt x="173554" y="541306"/>
                    </a:cubicBezTo>
                    <a:cubicBezTo>
                      <a:pt x="170887" y="567595"/>
                      <a:pt x="134120" y="836009"/>
                      <a:pt x="134120" y="851821"/>
                    </a:cubicBezTo>
                    <a:cubicBezTo>
                      <a:pt x="134120" y="867632"/>
                      <a:pt x="118309" y="1017651"/>
                      <a:pt x="118309" y="1017651"/>
                    </a:cubicBezTo>
                    <a:cubicBezTo>
                      <a:pt x="118309" y="1017651"/>
                      <a:pt x="127548" y="1032129"/>
                      <a:pt x="128881" y="1046607"/>
                    </a:cubicBezTo>
                    <a:cubicBezTo>
                      <a:pt x="130215" y="1061085"/>
                      <a:pt x="119642" y="1097947"/>
                      <a:pt x="119642" y="1097947"/>
                    </a:cubicBezTo>
                    <a:cubicBezTo>
                      <a:pt x="119642" y="1097947"/>
                      <a:pt x="99925" y="1084802"/>
                      <a:pt x="81447" y="1083469"/>
                    </a:cubicBezTo>
                    <a:cubicBezTo>
                      <a:pt x="63064" y="1082135"/>
                      <a:pt x="27535" y="1079564"/>
                      <a:pt x="27535" y="1079564"/>
                    </a:cubicBezTo>
                    <a:cubicBezTo>
                      <a:pt x="27535" y="1079564"/>
                      <a:pt x="16963" y="1003268"/>
                      <a:pt x="16963" y="987457"/>
                    </a:cubicBezTo>
                    <a:lnTo>
                      <a:pt x="16963" y="905827"/>
                    </a:lnTo>
                    <a:cubicBezTo>
                      <a:pt x="16963" y="905827"/>
                      <a:pt x="11724" y="717709"/>
                      <a:pt x="20868" y="645319"/>
                    </a:cubicBezTo>
                    <a:cubicBezTo>
                      <a:pt x="30107" y="572929"/>
                      <a:pt x="24773" y="349282"/>
                      <a:pt x="19534" y="254508"/>
                    </a:cubicBezTo>
                    <a:cubicBezTo>
                      <a:pt x="14296" y="159734"/>
                      <a:pt x="1151" y="75533"/>
                      <a:pt x="10295" y="54483"/>
                    </a:cubicBezTo>
                    <a:cubicBezTo>
                      <a:pt x="19439" y="33433"/>
                      <a:pt x="24773" y="7144"/>
                      <a:pt x="24773" y="7144"/>
                    </a:cubicBezTo>
                    <a:cubicBezTo>
                      <a:pt x="24773" y="7144"/>
                      <a:pt x="119547" y="28194"/>
                      <a:pt x="228703" y="34766"/>
                    </a:cubicBezTo>
                    <a:cubicBezTo>
                      <a:pt x="337955" y="41338"/>
                      <a:pt x="393200" y="21622"/>
                      <a:pt x="393200" y="21622"/>
                    </a:cubicBezTo>
                    <a:lnTo>
                      <a:pt x="401106" y="42672"/>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4149;p55">
                <a:extLst>
                  <a:ext uri="{FF2B5EF4-FFF2-40B4-BE49-F238E27FC236}">
                    <a16:creationId xmlns:a16="http://schemas.microsoft.com/office/drawing/2014/main" id="{212E759A-EC98-AE8E-020F-20E7CF38917A}"/>
                  </a:ext>
                </a:extLst>
              </p:cNvPr>
              <p:cNvSpPr/>
              <p:nvPr/>
            </p:nvSpPr>
            <p:spPr>
              <a:xfrm>
                <a:off x="2034707" y="2916546"/>
                <a:ext cx="49458" cy="123644"/>
              </a:xfrm>
              <a:custGeom>
                <a:avLst/>
                <a:gdLst/>
                <a:ahLst/>
                <a:cxnLst/>
                <a:rect l="l" t="t" r="r" b="b"/>
                <a:pathLst>
                  <a:path w="38100" h="95250" extrusionOk="0">
                    <a:moveTo>
                      <a:pt x="7144" y="92297"/>
                    </a:moveTo>
                    <a:lnTo>
                      <a:pt x="36195" y="7144"/>
                    </a:ln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 name="Google Shape;4150;p55">
                <a:extLst>
                  <a:ext uri="{FF2B5EF4-FFF2-40B4-BE49-F238E27FC236}">
                    <a16:creationId xmlns:a16="http://schemas.microsoft.com/office/drawing/2014/main" id="{7A22F0E6-97C8-9764-7D0F-D76C775BA91D}"/>
                  </a:ext>
                </a:extLst>
              </p:cNvPr>
              <p:cNvSpPr/>
              <p:nvPr/>
            </p:nvSpPr>
            <p:spPr>
              <a:xfrm>
                <a:off x="2012248" y="1802482"/>
                <a:ext cx="222559" cy="939695"/>
              </a:xfrm>
              <a:custGeom>
                <a:avLst/>
                <a:gdLst/>
                <a:ahLst/>
                <a:cxnLst/>
                <a:rect l="l" t="t" r="r" b="b"/>
                <a:pathLst>
                  <a:path w="171450" h="723900" extrusionOk="0">
                    <a:moveTo>
                      <a:pt x="22064" y="725067"/>
                    </a:moveTo>
                    <a:cubicBezTo>
                      <a:pt x="22064" y="725067"/>
                      <a:pt x="45591" y="727544"/>
                      <a:pt x="96359" y="720114"/>
                    </a:cubicBezTo>
                    <a:cubicBezTo>
                      <a:pt x="147127" y="712685"/>
                      <a:pt x="168178" y="701541"/>
                      <a:pt x="168178" y="701541"/>
                    </a:cubicBezTo>
                    <a:cubicBezTo>
                      <a:pt x="168178" y="701541"/>
                      <a:pt x="134745" y="56222"/>
                      <a:pt x="134745" y="50031"/>
                    </a:cubicBezTo>
                    <a:cubicBezTo>
                      <a:pt x="134745" y="43839"/>
                      <a:pt x="134745" y="14693"/>
                      <a:pt x="100074" y="8502"/>
                    </a:cubicBezTo>
                    <a:cubicBezTo>
                      <a:pt x="65403" y="2310"/>
                      <a:pt x="19588" y="17169"/>
                      <a:pt x="9682" y="55555"/>
                    </a:cubicBezTo>
                    <a:cubicBezTo>
                      <a:pt x="-224" y="93941"/>
                      <a:pt x="22064" y="724972"/>
                      <a:pt x="22064" y="724972"/>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4151;p55">
                <a:extLst>
                  <a:ext uri="{FF2B5EF4-FFF2-40B4-BE49-F238E27FC236}">
                    <a16:creationId xmlns:a16="http://schemas.microsoft.com/office/drawing/2014/main" id="{07D72A35-18B7-4AFD-7D89-92E5175A7BF5}"/>
                  </a:ext>
                </a:extLst>
              </p:cNvPr>
              <p:cNvSpPr/>
              <p:nvPr/>
            </p:nvSpPr>
            <p:spPr>
              <a:xfrm>
                <a:off x="2217659" y="2741085"/>
                <a:ext cx="136008" cy="98915"/>
              </a:xfrm>
              <a:custGeom>
                <a:avLst/>
                <a:gdLst/>
                <a:ahLst/>
                <a:cxnLst/>
                <a:rect l="l" t="t" r="r" b="b"/>
                <a:pathLst>
                  <a:path w="104775" h="76200" extrusionOk="0">
                    <a:moveTo>
                      <a:pt x="8795" y="35441"/>
                    </a:moveTo>
                    <a:cubicBezTo>
                      <a:pt x="8795" y="35441"/>
                      <a:pt x="5080" y="73827"/>
                      <a:pt x="8795" y="76303"/>
                    </a:cubicBezTo>
                    <a:cubicBezTo>
                      <a:pt x="12509" y="78780"/>
                      <a:pt x="48419" y="65159"/>
                      <a:pt x="71946" y="55253"/>
                    </a:cubicBezTo>
                    <a:cubicBezTo>
                      <a:pt x="95472" y="45347"/>
                      <a:pt x="87662" y="49252"/>
                      <a:pt x="95282" y="26869"/>
                    </a:cubicBezTo>
                    <a:cubicBezTo>
                      <a:pt x="102902" y="4485"/>
                      <a:pt x="100425" y="4485"/>
                      <a:pt x="76898" y="10676"/>
                    </a:cubicBezTo>
                    <a:cubicBezTo>
                      <a:pt x="53372" y="16867"/>
                      <a:pt x="8795" y="35441"/>
                      <a:pt x="8795" y="35441"/>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4152;p55">
                <a:extLst>
                  <a:ext uri="{FF2B5EF4-FFF2-40B4-BE49-F238E27FC236}">
                    <a16:creationId xmlns:a16="http://schemas.microsoft.com/office/drawing/2014/main" id="{DD0E2DD5-2010-BEB6-C075-649B1EC4DBB3}"/>
                  </a:ext>
                </a:extLst>
              </p:cNvPr>
              <p:cNvSpPr/>
              <p:nvPr/>
            </p:nvSpPr>
            <p:spPr>
              <a:xfrm>
                <a:off x="2155879" y="1792128"/>
                <a:ext cx="247288" cy="1026245"/>
              </a:xfrm>
              <a:custGeom>
                <a:avLst/>
                <a:gdLst/>
                <a:ahLst/>
                <a:cxnLst/>
                <a:rect l="l" t="t" r="r" b="b"/>
                <a:pathLst>
                  <a:path w="190500" h="790575" extrusionOk="0">
                    <a:moveTo>
                      <a:pt x="7239" y="135160"/>
                    </a:moveTo>
                    <a:lnTo>
                      <a:pt x="34957" y="508635"/>
                    </a:lnTo>
                    <a:lnTo>
                      <a:pt x="49244" y="778002"/>
                    </a:lnTo>
                    <a:cubicBezTo>
                      <a:pt x="49244" y="778002"/>
                      <a:pt x="54007" y="786574"/>
                      <a:pt x="61627" y="784670"/>
                    </a:cubicBezTo>
                    <a:cubicBezTo>
                      <a:pt x="69247" y="782765"/>
                      <a:pt x="135160" y="767429"/>
                      <a:pt x="142780" y="757904"/>
                    </a:cubicBezTo>
                    <a:cubicBezTo>
                      <a:pt x="150400" y="748379"/>
                      <a:pt x="153257" y="723519"/>
                      <a:pt x="153257" y="719709"/>
                    </a:cubicBezTo>
                    <a:cubicBezTo>
                      <a:pt x="153257" y="715899"/>
                      <a:pt x="133160" y="480917"/>
                      <a:pt x="133160" y="480917"/>
                    </a:cubicBezTo>
                    <a:lnTo>
                      <a:pt x="184785" y="412147"/>
                    </a:lnTo>
                    <a:cubicBezTo>
                      <a:pt x="184785" y="412147"/>
                      <a:pt x="145637" y="197263"/>
                      <a:pt x="136112" y="154210"/>
                    </a:cubicBezTo>
                    <a:cubicBezTo>
                      <a:pt x="126587" y="111252"/>
                      <a:pt x="126587" y="88297"/>
                      <a:pt x="111252" y="69247"/>
                    </a:cubicBezTo>
                    <a:cubicBezTo>
                      <a:pt x="96012" y="50101"/>
                      <a:pt x="8096" y="7144"/>
                      <a:pt x="8096" y="7144"/>
                    </a:cubicBezTo>
                    <a:lnTo>
                      <a:pt x="7144" y="1351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153;p55">
                <a:extLst>
                  <a:ext uri="{FF2B5EF4-FFF2-40B4-BE49-F238E27FC236}">
                    <a16:creationId xmlns:a16="http://schemas.microsoft.com/office/drawing/2014/main" id="{D025D2D1-FE2D-8EC4-E0E3-B97F70EB4123}"/>
                  </a:ext>
                </a:extLst>
              </p:cNvPr>
              <p:cNvSpPr/>
              <p:nvPr/>
            </p:nvSpPr>
            <p:spPr>
              <a:xfrm>
                <a:off x="2134226" y="1762329"/>
                <a:ext cx="61822" cy="210195"/>
              </a:xfrm>
              <a:custGeom>
                <a:avLst/>
                <a:gdLst/>
                <a:ahLst/>
                <a:cxnLst/>
                <a:rect l="l" t="t" r="r" b="b"/>
                <a:pathLst>
                  <a:path w="47625" h="161925" extrusionOk="0">
                    <a:moveTo>
                      <a:pt x="13442" y="7144"/>
                    </a:moveTo>
                    <a:cubicBezTo>
                      <a:pt x="13442" y="7144"/>
                      <a:pt x="48780" y="44387"/>
                      <a:pt x="47827" y="63532"/>
                    </a:cubicBezTo>
                    <a:cubicBezTo>
                      <a:pt x="46875" y="82677"/>
                      <a:pt x="23919" y="158115"/>
                      <a:pt x="23919" y="158115"/>
                    </a:cubicBezTo>
                    <a:lnTo>
                      <a:pt x="9632" y="47339"/>
                    </a:lnTo>
                    <a:cubicBezTo>
                      <a:pt x="9632" y="47339"/>
                      <a:pt x="2012" y="19621"/>
                      <a:pt x="13442" y="7239"/>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154;p55">
                <a:extLst>
                  <a:ext uri="{FF2B5EF4-FFF2-40B4-BE49-F238E27FC236}">
                    <a16:creationId xmlns:a16="http://schemas.microsoft.com/office/drawing/2014/main" id="{88408257-6D2B-EA0C-F3DB-74FB903B29B2}"/>
                  </a:ext>
                </a:extLst>
              </p:cNvPr>
              <p:cNvSpPr/>
              <p:nvPr/>
            </p:nvSpPr>
            <p:spPr>
              <a:xfrm>
                <a:off x="1987475" y="1645043"/>
                <a:ext cx="185466" cy="296746"/>
              </a:xfrm>
              <a:custGeom>
                <a:avLst/>
                <a:gdLst/>
                <a:ahLst/>
                <a:cxnLst/>
                <a:rect l="l" t="t" r="r" b="b"/>
                <a:pathLst>
                  <a:path w="142875" h="228600" extrusionOk="0">
                    <a:moveTo>
                      <a:pt x="10097" y="17962"/>
                    </a:moveTo>
                    <a:lnTo>
                      <a:pt x="7144" y="96067"/>
                    </a:lnTo>
                    <a:cubicBezTo>
                      <a:pt x="7144" y="96067"/>
                      <a:pt x="32956" y="160075"/>
                      <a:pt x="49149" y="179125"/>
                    </a:cubicBezTo>
                    <a:cubicBezTo>
                      <a:pt x="65342" y="198270"/>
                      <a:pt x="94964" y="230751"/>
                      <a:pt x="94964" y="230751"/>
                    </a:cubicBezTo>
                    <a:lnTo>
                      <a:pt x="127445" y="162933"/>
                    </a:lnTo>
                    <a:lnTo>
                      <a:pt x="128397" y="125690"/>
                    </a:lnTo>
                    <a:lnTo>
                      <a:pt x="142685" y="90352"/>
                    </a:lnTo>
                    <a:cubicBezTo>
                      <a:pt x="142685" y="90352"/>
                      <a:pt x="111157" y="84637"/>
                      <a:pt x="80581" y="60729"/>
                    </a:cubicBezTo>
                    <a:cubicBezTo>
                      <a:pt x="50006" y="36822"/>
                      <a:pt x="18478" y="8151"/>
                      <a:pt x="15621" y="7199"/>
                    </a:cubicBezTo>
                    <a:cubicBezTo>
                      <a:pt x="12764" y="6246"/>
                      <a:pt x="10001" y="17962"/>
                      <a:pt x="10001" y="17962"/>
                    </a:cubicBez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155;p55">
                <a:extLst>
                  <a:ext uri="{FF2B5EF4-FFF2-40B4-BE49-F238E27FC236}">
                    <a16:creationId xmlns:a16="http://schemas.microsoft.com/office/drawing/2014/main" id="{3BC5A106-CD5F-D227-EFB7-54397762045D}"/>
                  </a:ext>
                </a:extLst>
              </p:cNvPr>
              <p:cNvSpPr/>
              <p:nvPr/>
            </p:nvSpPr>
            <p:spPr>
              <a:xfrm>
                <a:off x="1968929" y="1366262"/>
                <a:ext cx="309110" cy="420390"/>
              </a:xfrm>
              <a:custGeom>
                <a:avLst/>
                <a:gdLst/>
                <a:ahLst/>
                <a:cxnLst/>
                <a:rect l="l" t="t" r="r" b="b"/>
                <a:pathLst>
                  <a:path w="238125" h="323850" extrusionOk="0">
                    <a:moveTo>
                      <a:pt x="236029" y="65654"/>
                    </a:moveTo>
                    <a:cubicBezTo>
                      <a:pt x="236029" y="65654"/>
                      <a:pt x="232601" y="145760"/>
                      <a:pt x="230315" y="173192"/>
                    </a:cubicBezTo>
                    <a:cubicBezTo>
                      <a:pt x="228028" y="200624"/>
                      <a:pt x="226886" y="224722"/>
                      <a:pt x="214313" y="249868"/>
                    </a:cubicBezTo>
                    <a:cubicBezTo>
                      <a:pt x="201740" y="275014"/>
                      <a:pt x="188024" y="313971"/>
                      <a:pt x="166211" y="317400"/>
                    </a:cubicBezTo>
                    <a:cubicBezTo>
                      <a:pt x="144494" y="320829"/>
                      <a:pt x="112395" y="318543"/>
                      <a:pt x="86106" y="302541"/>
                    </a:cubicBezTo>
                    <a:cubicBezTo>
                      <a:pt x="59817" y="286539"/>
                      <a:pt x="25432" y="241867"/>
                      <a:pt x="24289" y="232723"/>
                    </a:cubicBezTo>
                    <a:cubicBezTo>
                      <a:pt x="23146" y="223579"/>
                      <a:pt x="20860" y="217864"/>
                      <a:pt x="20860" y="217864"/>
                    </a:cubicBezTo>
                    <a:cubicBezTo>
                      <a:pt x="20860" y="217864"/>
                      <a:pt x="7144" y="135473"/>
                      <a:pt x="7144" y="98801"/>
                    </a:cubicBezTo>
                    <a:cubicBezTo>
                      <a:pt x="7144" y="62130"/>
                      <a:pt x="10573" y="31269"/>
                      <a:pt x="68961" y="10695"/>
                    </a:cubicBezTo>
                    <a:cubicBezTo>
                      <a:pt x="127349" y="-9879"/>
                      <a:pt x="236029" y="65654"/>
                      <a:pt x="236029" y="65654"/>
                    </a:cubicBez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4156;p55">
                <a:extLst>
                  <a:ext uri="{FF2B5EF4-FFF2-40B4-BE49-F238E27FC236}">
                    <a16:creationId xmlns:a16="http://schemas.microsoft.com/office/drawing/2014/main" id="{6C6030B0-FFEE-033F-9445-D83DBAF3CFBF}"/>
                  </a:ext>
                </a:extLst>
              </p:cNvPr>
              <p:cNvSpPr/>
              <p:nvPr/>
            </p:nvSpPr>
            <p:spPr>
              <a:xfrm>
                <a:off x="1912713" y="1294191"/>
                <a:ext cx="420390" cy="296746"/>
              </a:xfrm>
              <a:custGeom>
                <a:avLst/>
                <a:gdLst/>
                <a:ahLst/>
                <a:cxnLst/>
                <a:rect l="l" t="t" r="r" b="b"/>
                <a:pathLst>
                  <a:path w="323850" h="228600" extrusionOk="0">
                    <a:moveTo>
                      <a:pt x="88264" y="121175"/>
                    </a:moveTo>
                    <a:cubicBezTo>
                      <a:pt x="88264" y="121175"/>
                      <a:pt x="123697" y="130319"/>
                      <a:pt x="105409" y="146321"/>
                    </a:cubicBezTo>
                    <a:cubicBezTo>
                      <a:pt x="87121" y="162323"/>
                      <a:pt x="69976" y="180611"/>
                      <a:pt x="69976" y="180611"/>
                    </a:cubicBezTo>
                    <a:cubicBezTo>
                      <a:pt x="69976" y="180611"/>
                      <a:pt x="75691" y="203471"/>
                      <a:pt x="73405" y="212615"/>
                    </a:cubicBezTo>
                    <a:cubicBezTo>
                      <a:pt x="71119" y="221759"/>
                      <a:pt x="59689" y="228617"/>
                      <a:pt x="51688" y="219473"/>
                    </a:cubicBezTo>
                    <a:cubicBezTo>
                      <a:pt x="43687" y="210329"/>
                      <a:pt x="36829" y="203471"/>
                      <a:pt x="36829" y="203471"/>
                    </a:cubicBezTo>
                    <a:cubicBezTo>
                      <a:pt x="36829" y="203471"/>
                      <a:pt x="15112" y="134795"/>
                      <a:pt x="10540" y="115364"/>
                    </a:cubicBezTo>
                    <a:cubicBezTo>
                      <a:pt x="5968" y="95933"/>
                      <a:pt x="1396" y="75264"/>
                      <a:pt x="29971" y="55833"/>
                    </a:cubicBezTo>
                    <a:cubicBezTo>
                      <a:pt x="58546" y="36402"/>
                      <a:pt x="64261" y="34116"/>
                      <a:pt x="64261" y="34116"/>
                    </a:cubicBezTo>
                    <a:cubicBezTo>
                      <a:pt x="64261" y="34116"/>
                      <a:pt x="112362" y="2112"/>
                      <a:pt x="178656" y="7827"/>
                    </a:cubicBezTo>
                    <a:cubicBezTo>
                      <a:pt x="245045" y="13542"/>
                      <a:pt x="274763" y="51356"/>
                      <a:pt x="274763" y="51356"/>
                    </a:cubicBezTo>
                    <a:cubicBezTo>
                      <a:pt x="274763" y="51356"/>
                      <a:pt x="327437" y="37640"/>
                      <a:pt x="324008" y="75359"/>
                    </a:cubicBezTo>
                    <a:cubicBezTo>
                      <a:pt x="320579" y="113078"/>
                      <a:pt x="282764" y="138320"/>
                      <a:pt x="262190" y="136034"/>
                    </a:cubicBezTo>
                    <a:cubicBezTo>
                      <a:pt x="241616" y="133748"/>
                      <a:pt x="132841" y="78788"/>
                      <a:pt x="111124" y="87932"/>
                    </a:cubicBezTo>
                    <a:cubicBezTo>
                      <a:pt x="89407" y="97076"/>
                      <a:pt x="73405" y="117650"/>
                      <a:pt x="88264" y="121079"/>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4157;p55">
                <a:extLst>
                  <a:ext uri="{FF2B5EF4-FFF2-40B4-BE49-F238E27FC236}">
                    <a16:creationId xmlns:a16="http://schemas.microsoft.com/office/drawing/2014/main" id="{CFE470C3-2231-595D-76CE-3755AA01DBC3}"/>
                  </a:ext>
                </a:extLst>
              </p:cNvPr>
              <p:cNvSpPr/>
              <p:nvPr/>
            </p:nvSpPr>
            <p:spPr>
              <a:xfrm>
                <a:off x="2174055" y="1552134"/>
                <a:ext cx="37093" cy="98915"/>
              </a:xfrm>
              <a:custGeom>
                <a:avLst/>
                <a:gdLst/>
                <a:ahLst/>
                <a:cxnLst/>
                <a:rect l="l" t="t" r="r" b="b"/>
                <a:pathLst>
                  <a:path w="28575" h="76200" extrusionOk="0">
                    <a:moveTo>
                      <a:pt x="18574" y="7144"/>
                    </a:moveTo>
                    <a:cubicBezTo>
                      <a:pt x="18574" y="7144"/>
                      <a:pt x="34576" y="58674"/>
                      <a:pt x="30004" y="63246"/>
                    </a:cubicBezTo>
                    <a:cubicBezTo>
                      <a:pt x="25432" y="67818"/>
                      <a:pt x="7144" y="71247"/>
                      <a:pt x="7144" y="7124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158;p55">
                <a:extLst>
                  <a:ext uri="{FF2B5EF4-FFF2-40B4-BE49-F238E27FC236}">
                    <a16:creationId xmlns:a16="http://schemas.microsoft.com/office/drawing/2014/main" id="{CA016E0C-A5B2-23C8-82DE-E4D54EC05E70}"/>
                  </a:ext>
                </a:extLst>
              </p:cNvPr>
              <p:cNvSpPr/>
              <p:nvPr/>
            </p:nvSpPr>
            <p:spPr>
              <a:xfrm>
                <a:off x="2119032" y="1654635"/>
                <a:ext cx="98915" cy="24729"/>
              </a:xfrm>
              <a:custGeom>
                <a:avLst/>
                <a:gdLst/>
                <a:ahLst/>
                <a:cxnLst/>
                <a:rect l="l" t="t" r="r" b="b"/>
                <a:pathLst>
                  <a:path w="76200" h="19050" extrusionOk="0">
                    <a:moveTo>
                      <a:pt x="71247" y="14002"/>
                    </a:moveTo>
                    <a:cubicBezTo>
                      <a:pt x="71247" y="14002"/>
                      <a:pt x="34671" y="24289"/>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4159;p55">
                <a:extLst>
                  <a:ext uri="{FF2B5EF4-FFF2-40B4-BE49-F238E27FC236}">
                    <a16:creationId xmlns:a16="http://schemas.microsoft.com/office/drawing/2014/main" id="{22974C12-4F59-D257-8604-D11872BCA462}"/>
                  </a:ext>
                </a:extLst>
              </p:cNvPr>
              <p:cNvSpPr/>
              <p:nvPr/>
            </p:nvSpPr>
            <p:spPr>
              <a:xfrm>
                <a:off x="2027458" y="1504180"/>
                <a:ext cx="160737" cy="98915"/>
              </a:xfrm>
              <a:custGeom>
                <a:avLst/>
                <a:gdLst/>
                <a:ahLst/>
                <a:cxnLst/>
                <a:rect l="l" t="t" r="r" b="b"/>
                <a:pathLst>
                  <a:path w="123825" h="76200" extrusionOk="0">
                    <a:moveTo>
                      <a:pt x="116742" y="12082"/>
                    </a:moveTo>
                    <a:cubicBezTo>
                      <a:pt x="116742" y="12082"/>
                      <a:pt x="68450" y="7510"/>
                      <a:pt x="43304" y="7510"/>
                    </a:cubicBezTo>
                    <a:cubicBezTo>
                      <a:pt x="18158" y="7510"/>
                      <a:pt x="9014" y="5223"/>
                      <a:pt x="7871" y="12082"/>
                    </a:cubicBezTo>
                    <a:cubicBezTo>
                      <a:pt x="6728" y="18939"/>
                      <a:pt x="4442" y="55611"/>
                      <a:pt x="23873" y="68184"/>
                    </a:cubicBezTo>
                    <a:cubicBezTo>
                      <a:pt x="43304" y="80757"/>
                      <a:pt x="78832" y="75042"/>
                      <a:pt x="93691" y="71613"/>
                    </a:cubicBezTo>
                    <a:cubicBezTo>
                      <a:pt x="108550" y="68184"/>
                      <a:pt x="113122" y="43038"/>
                      <a:pt x="114265" y="35037"/>
                    </a:cubicBezTo>
                    <a:cubicBezTo>
                      <a:pt x="115408" y="27036"/>
                      <a:pt x="116742" y="12177"/>
                      <a:pt x="116742" y="1217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160;p55">
                <a:extLst>
                  <a:ext uri="{FF2B5EF4-FFF2-40B4-BE49-F238E27FC236}">
                    <a16:creationId xmlns:a16="http://schemas.microsoft.com/office/drawing/2014/main" id="{E1D5EAEA-C2F6-5549-6A93-9EEDBDE25506}"/>
                  </a:ext>
                </a:extLst>
              </p:cNvPr>
              <p:cNvSpPr/>
              <p:nvPr/>
            </p:nvSpPr>
            <p:spPr>
              <a:xfrm>
                <a:off x="2188026" y="1508523"/>
                <a:ext cx="123644" cy="98915"/>
              </a:xfrm>
              <a:custGeom>
                <a:avLst/>
                <a:gdLst/>
                <a:ahLst/>
                <a:cxnLst/>
                <a:rect l="l" t="t" r="r" b="b"/>
                <a:pathLst>
                  <a:path w="95250" h="76200" extrusionOk="0">
                    <a:moveTo>
                      <a:pt x="7239" y="8831"/>
                    </a:moveTo>
                    <a:cubicBezTo>
                      <a:pt x="7239" y="8831"/>
                      <a:pt x="45529" y="6354"/>
                      <a:pt x="65532" y="7402"/>
                    </a:cubicBezTo>
                    <a:cubicBezTo>
                      <a:pt x="85534" y="8450"/>
                      <a:pt x="92773" y="6640"/>
                      <a:pt x="93726" y="13308"/>
                    </a:cubicBezTo>
                    <a:cubicBezTo>
                      <a:pt x="94678" y="19975"/>
                      <a:pt x="96488" y="55313"/>
                      <a:pt x="80963" y="66648"/>
                    </a:cubicBezTo>
                    <a:cubicBezTo>
                      <a:pt x="65532" y="77982"/>
                      <a:pt x="37338" y="71029"/>
                      <a:pt x="25527" y="67124"/>
                    </a:cubicBezTo>
                    <a:cubicBezTo>
                      <a:pt x="13716" y="63219"/>
                      <a:pt x="10096" y="38739"/>
                      <a:pt x="9144" y="31024"/>
                    </a:cubicBezTo>
                    <a:cubicBezTo>
                      <a:pt x="8192" y="23309"/>
                      <a:pt x="7144" y="8926"/>
                      <a:pt x="7144" y="892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4161;p55">
                <a:extLst>
                  <a:ext uri="{FF2B5EF4-FFF2-40B4-BE49-F238E27FC236}">
                    <a16:creationId xmlns:a16="http://schemas.microsoft.com/office/drawing/2014/main" id="{39EEAD88-93DC-4C98-D17F-0F2984A0A318}"/>
                  </a:ext>
                </a:extLst>
              </p:cNvPr>
              <p:cNvSpPr/>
              <p:nvPr/>
            </p:nvSpPr>
            <p:spPr>
              <a:xfrm>
                <a:off x="1951124" y="1510590"/>
                <a:ext cx="86551" cy="49458"/>
              </a:xfrm>
              <a:custGeom>
                <a:avLst/>
                <a:gdLst/>
                <a:ahLst/>
                <a:cxnLst/>
                <a:rect l="l" t="t" r="r" b="b"/>
                <a:pathLst>
                  <a:path w="66675" h="38100" extrusionOk="0">
                    <a:moveTo>
                      <a:pt x="66675" y="7144"/>
                    </a:moveTo>
                    <a:lnTo>
                      <a:pt x="7144" y="3686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 name="Google Shape;4162;p55">
                <a:extLst>
                  <a:ext uri="{FF2B5EF4-FFF2-40B4-BE49-F238E27FC236}">
                    <a16:creationId xmlns:a16="http://schemas.microsoft.com/office/drawing/2014/main" id="{D672B0D3-6A19-DF69-6E56-F5B37A0C1EC4}"/>
                  </a:ext>
                </a:extLst>
              </p:cNvPr>
              <p:cNvSpPr/>
              <p:nvPr/>
            </p:nvSpPr>
            <p:spPr>
              <a:xfrm>
                <a:off x="2169727" y="1510590"/>
                <a:ext cx="37093" cy="12364"/>
              </a:xfrm>
              <a:custGeom>
                <a:avLst/>
                <a:gdLst/>
                <a:ahLst/>
                <a:cxnLst/>
                <a:rect l="l" t="t" r="r" b="b"/>
                <a:pathLst>
                  <a:path w="28575" h="9525" extrusionOk="0">
                    <a:moveTo>
                      <a:pt x="7144" y="7144"/>
                    </a:moveTo>
                    <a:lnTo>
                      <a:pt x="2257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4163;p55">
                <a:extLst>
                  <a:ext uri="{FF2B5EF4-FFF2-40B4-BE49-F238E27FC236}">
                    <a16:creationId xmlns:a16="http://schemas.microsoft.com/office/drawing/2014/main" id="{075F1B7F-219B-DF2A-311C-197597BE0115}"/>
                  </a:ext>
                </a:extLst>
              </p:cNvPr>
              <p:cNvSpPr/>
              <p:nvPr/>
            </p:nvSpPr>
            <p:spPr>
              <a:xfrm>
                <a:off x="1925663" y="1548604"/>
                <a:ext cx="86551" cy="98915"/>
              </a:xfrm>
              <a:custGeom>
                <a:avLst/>
                <a:gdLst/>
                <a:ahLst/>
                <a:cxnLst/>
                <a:rect l="l" t="t" r="r" b="b"/>
                <a:pathLst>
                  <a:path w="66675" h="76200" extrusionOk="0">
                    <a:moveTo>
                      <a:pt x="60000" y="36152"/>
                    </a:moveTo>
                    <a:cubicBezTo>
                      <a:pt x="60000" y="36152"/>
                      <a:pt x="33711" y="3005"/>
                      <a:pt x="15327" y="7577"/>
                    </a:cubicBezTo>
                    <a:cubicBezTo>
                      <a:pt x="-2961" y="12149"/>
                      <a:pt x="13041" y="60250"/>
                      <a:pt x="27900" y="68251"/>
                    </a:cubicBezTo>
                    <a:cubicBezTo>
                      <a:pt x="42759" y="76252"/>
                      <a:pt x="58761" y="65965"/>
                      <a:pt x="58761" y="65965"/>
                    </a:cubicBezTo>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4164;p55">
                <a:extLst>
                  <a:ext uri="{FF2B5EF4-FFF2-40B4-BE49-F238E27FC236}">
                    <a16:creationId xmlns:a16="http://schemas.microsoft.com/office/drawing/2014/main" id="{1C8BA853-E5EE-4438-C1C4-3DB13BB3DF25}"/>
                  </a:ext>
                </a:extLst>
              </p:cNvPr>
              <p:cNvSpPr/>
              <p:nvPr/>
            </p:nvSpPr>
            <p:spPr>
              <a:xfrm>
                <a:off x="2107039" y="1544097"/>
                <a:ext cx="12364" cy="24729"/>
              </a:xfrm>
              <a:custGeom>
                <a:avLst/>
                <a:gdLst/>
                <a:ahLst/>
                <a:cxnLst/>
                <a:rect l="l" t="t" r="r" b="b"/>
                <a:pathLst>
                  <a:path w="9525" h="19050" extrusionOk="0">
                    <a:moveTo>
                      <a:pt x="12382" y="11906"/>
                    </a:moveTo>
                    <a:cubicBezTo>
                      <a:pt x="12382" y="18478"/>
                      <a:pt x="9620" y="23813"/>
                      <a:pt x="6191" y="23813"/>
                    </a:cubicBezTo>
                    <a:cubicBezTo>
                      <a:pt x="2762" y="23813"/>
                      <a:pt x="0" y="18478"/>
                      <a:pt x="0" y="11906"/>
                    </a:cubicBezTo>
                    <a:cubicBezTo>
                      <a:pt x="0" y="5334"/>
                      <a:pt x="2762" y="0"/>
                      <a:pt x="6191" y="0"/>
                    </a:cubicBezTo>
                    <a:cubicBezTo>
                      <a:pt x="9620" y="0"/>
                      <a:pt x="12382" y="5334"/>
                      <a:pt x="12382" y="119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4165;p55">
                <a:extLst>
                  <a:ext uri="{FF2B5EF4-FFF2-40B4-BE49-F238E27FC236}">
                    <a16:creationId xmlns:a16="http://schemas.microsoft.com/office/drawing/2014/main" id="{06074005-EF5F-3038-2B0F-E96E6B4CC6A6}"/>
                  </a:ext>
                </a:extLst>
              </p:cNvPr>
              <p:cNvSpPr/>
              <p:nvPr/>
            </p:nvSpPr>
            <p:spPr>
              <a:xfrm>
                <a:off x="2226108" y="1544097"/>
                <a:ext cx="12364" cy="24729"/>
              </a:xfrm>
              <a:custGeom>
                <a:avLst/>
                <a:gdLst/>
                <a:ahLst/>
                <a:cxnLst/>
                <a:rect l="l" t="t" r="r" b="b"/>
                <a:pathLst>
                  <a:path w="9525" h="19050" extrusionOk="0">
                    <a:moveTo>
                      <a:pt x="12382" y="11906"/>
                    </a:moveTo>
                    <a:cubicBezTo>
                      <a:pt x="12382" y="18482"/>
                      <a:pt x="9611" y="23813"/>
                      <a:pt x="6191" y="23813"/>
                    </a:cubicBezTo>
                    <a:cubicBezTo>
                      <a:pt x="2772" y="23813"/>
                      <a:pt x="0" y="18482"/>
                      <a:pt x="0" y="11906"/>
                    </a:cubicBezTo>
                    <a:cubicBezTo>
                      <a:pt x="0" y="5331"/>
                      <a:pt x="2772" y="0"/>
                      <a:pt x="6191" y="0"/>
                    </a:cubicBezTo>
                    <a:cubicBezTo>
                      <a:pt x="9611" y="0"/>
                      <a:pt x="12382" y="5331"/>
                      <a:pt x="12382" y="119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4166;p55">
                <a:extLst>
                  <a:ext uri="{FF2B5EF4-FFF2-40B4-BE49-F238E27FC236}">
                    <a16:creationId xmlns:a16="http://schemas.microsoft.com/office/drawing/2014/main" id="{0F0395C8-665B-9784-4F4D-F750BDF3184D}"/>
                  </a:ext>
                </a:extLst>
              </p:cNvPr>
              <p:cNvSpPr/>
              <p:nvPr/>
            </p:nvSpPr>
            <p:spPr>
              <a:xfrm>
                <a:off x="2070440" y="1491064"/>
                <a:ext cx="86551" cy="24729"/>
              </a:xfrm>
              <a:custGeom>
                <a:avLst/>
                <a:gdLst/>
                <a:ahLst/>
                <a:cxnLst/>
                <a:rect l="l" t="t" r="r" b="b"/>
                <a:pathLst>
                  <a:path w="66675" h="19050" extrusionOk="0">
                    <a:moveTo>
                      <a:pt x="7144" y="10279"/>
                    </a:moveTo>
                    <a:cubicBezTo>
                      <a:pt x="7144" y="10279"/>
                      <a:pt x="32957" y="2088"/>
                      <a:pt x="65437" y="1218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4167;p55">
                <a:extLst>
                  <a:ext uri="{FF2B5EF4-FFF2-40B4-BE49-F238E27FC236}">
                    <a16:creationId xmlns:a16="http://schemas.microsoft.com/office/drawing/2014/main" id="{82296355-4F32-1444-449B-E1BF102A8C9A}"/>
                  </a:ext>
                </a:extLst>
              </p:cNvPr>
              <p:cNvSpPr/>
              <p:nvPr/>
            </p:nvSpPr>
            <p:spPr>
              <a:xfrm>
                <a:off x="2206820" y="1492514"/>
                <a:ext cx="61822" cy="24729"/>
              </a:xfrm>
              <a:custGeom>
                <a:avLst/>
                <a:gdLst/>
                <a:ahLst/>
                <a:cxnLst/>
                <a:rect l="l" t="t" r="r" b="b"/>
                <a:pathLst>
                  <a:path w="47625" h="19050" extrusionOk="0">
                    <a:moveTo>
                      <a:pt x="7144" y="12021"/>
                    </a:moveTo>
                    <a:cubicBezTo>
                      <a:pt x="7144" y="12021"/>
                      <a:pt x="20479" y="4401"/>
                      <a:pt x="42481" y="82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4168;p55">
                <a:extLst>
                  <a:ext uri="{FF2B5EF4-FFF2-40B4-BE49-F238E27FC236}">
                    <a16:creationId xmlns:a16="http://schemas.microsoft.com/office/drawing/2014/main" id="{3768AB3A-7CBC-7E88-60FE-2AE84AB3092A}"/>
                  </a:ext>
                </a:extLst>
              </p:cNvPr>
              <p:cNvSpPr/>
              <p:nvPr/>
            </p:nvSpPr>
            <p:spPr>
              <a:xfrm>
                <a:off x="1705656" y="2671096"/>
                <a:ext cx="383296" cy="185466"/>
              </a:xfrm>
              <a:custGeom>
                <a:avLst/>
                <a:gdLst/>
                <a:ahLst/>
                <a:cxnLst/>
                <a:rect l="l" t="t" r="r" b="b"/>
                <a:pathLst>
                  <a:path w="295275" h="142875" extrusionOk="0">
                    <a:moveTo>
                      <a:pt x="289111" y="116599"/>
                    </a:moveTo>
                    <a:lnTo>
                      <a:pt x="290444" y="140126"/>
                    </a:lnTo>
                    <a:cubicBezTo>
                      <a:pt x="290444" y="140126"/>
                      <a:pt x="235961" y="151270"/>
                      <a:pt x="160428" y="133935"/>
                    </a:cubicBezTo>
                    <a:cubicBezTo>
                      <a:pt x="84894" y="116599"/>
                      <a:pt x="16791" y="69545"/>
                      <a:pt x="9361" y="59639"/>
                    </a:cubicBezTo>
                    <a:cubicBezTo>
                      <a:pt x="1932" y="49734"/>
                      <a:pt x="15552" y="7633"/>
                      <a:pt x="15552" y="7633"/>
                    </a:cubicBezTo>
                    <a:cubicBezTo>
                      <a:pt x="15552" y="7633"/>
                      <a:pt x="5646" y="5156"/>
                      <a:pt x="22982" y="11348"/>
                    </a:cubicBezTo>
                    <a:cubicBezTo>
                      <a:pt x="40317" y="17539"/>
                      <a:pt x="108421" y="76975"/>
                      <a:pt x="201385" y="93072"/>
                    </a:cubicBezTo>
                    <a:cubicBezTo>
                      <a:pt x="294254" y="109169"/>
                      <a:pt x="290349" y="102978"/>
                      <a:pt x="289206" y="116599"/>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4169;p55">
                <a:extLst>
                  <a:ext uri="{FF2B5EF4-FFF2-40B4-BE49-F238E27FC236}">
                    <a16:creationId xmlns:a16="http://schemas.microsoft.com/office/drawing/2014/main" id="{3AAD21E3-0AE2-B513-5DAC-32058C06463A}"/>
                  </a:ext>
                </a:extLst>
              </p:cNvPr>
              <p:cNvSpPr/>
              <p:nvPr/>
            </p:nvSpPr>
            <p:spPr>
              <a:xfrm>
                <a:off x="1589466" y="1729563"/>
                <a:ext cx="519305" cy="1100432"/>
              </a:xfrm>
              <a:custGeom>
                <a:avLst/>
                <a:gdLst/>
                <a:ahLst/>
                <a:cxnLst/>
                <a:rect l="l" t="t" r="r" b="b"/>
                <a:pathLst>
                  <a:path w="400050" h="847725" extrusionOk="0">
                    <a:moveTo>
                      <a:pt x="307943" y="7144"/>
                    </a:moveTo>
                    <a:cubicBezTo>
                      <a:pt x="307943" y="7144"/>
                      <a:pt x="354711" y="72104"/>
                      <a:pt x="376714" y="101727"/>
                    </a:cubicBezTo>
                    <a:cubicBezTo>
                      <a:pt x="398717" y="131350"/>
                      <a:pt x="392906" y="167640"/>
                      <a:pt x="390049" y="177165"/>
                    </a:cubicBezTo>
                    <a:cubicBezTo>
                      <a:pt x="387191" y="186690"/>
                      <a:pt x="383381" y="202978"/>
                      <a:pt x="383381" y="202978"/>
                    </a:cubicBezTo>
                    <a:lnTo>
                      <a:pt x="383381" y="806672"/>
                    </a:lnTo>
                    <a:cubicBezTo>
                      <a:pt x="383381" y="806672"/>
                      <a:pt x="391954" y="839153"/>
                      <a:pt x="378619" y="842010"/>
                    </a:cubicBezTo>
                    <a:cubicBezTo>
                      <a:pt x="365284" y="844867"/>
                      <a:pt x="267843" y="840105"/>
                      <a:pt x="196215" y="802862"/>
                    </a:cubicBezTo>
                    <a:cubicBezTo>
                      <a:pt x="124587" y="765620"/>
                      <a:pt x="99727" y="739807"/>
                      <a:pt x="99727" y="739807"/>
                    </a:cubicBezTo>
                    <a:lnTo>
                      <a:pt x="117920" y="592741"/>
                    </a:lnTo>
                    <a:lnTo>
                      <a:pt x="125540" y="510635"/>
                    </a:lnTo>
                    <a:lnTo>
                      <a:pt x="7144" y="511207"/>
                    </a:lnTo>
                    <a:cubicBezTo>
                      <a:pt x="7144" y="511207"/>
                      <a:pt x="76867" y="176308"/>
                      <a:pt x="84487" y="158115"/>
                    </a:cubicBezTo>
                    <a:cubicBezTo>
                      <a:pt x="92107" y="139922"/>
                      <a:pt x="280321" y="44482"/>
                      <a:pt x="280321" y="44482"/>
                    </a:cubicBezTo>
                    <a:cubicBezTo>
                      <a:pt x="280321" y="44482"/>
                      <a:pt x="283178" y="13430"/>
                      <a:pt x="308039" y="7239"/>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4170;p55">
                <a:extLst>
                  <a:ext uri="{FF2B5EF4-FFF2-40B4-BE49-F238E27FC236}">
                    <a16:creationId xmlns:a16="http://schemas.microsoft.com/office/drawing/2014/main" id="{ACBC84F7-6FE7-6539-273D-965A0A971034}"/>
                  </a:ext>
                </a:extLst>
              </p:cNvPr>
              <p:cNvSpPr/>
              <p:nvPr/>
            </p:nvSpPr>
            <p:spPr>
              <a:xfrm>
                <a:off x="2285581" y="2060435"/>
                <a:ext cx="12364" cy="37093"/>
              </a:xfrm>
              <a:custGeom>
                <a:avLst/>
                <a:gdLst/>
                <a:ahLst/>
                <a:cxnLst/>
                <a:rect l="l" t="t" r="r" b="b"/>
                <a:pathLst>
                  <a:path w="9525" h="28575" extrusionOk="0">
                    <a:moveTo>
                      <a:pt x="8668" y="23146"/>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4171;p55">
                <a:extLst>
                  <a:ext uri="{FF2B5EF4-FFF2-40B4-BE49-F238E27FC236}">
                    <a16:creationId xmlns:a16="http://schemas.microsoft.com/office/drawing/2014/main" id="{27DF386C-09FD-266C-4BED-2DB321401437}"/>
                  </a:ext>
                </a:extLst>
              </p:cNvPr>
              <p:cNvSpPr/>
              <p:nvPr/>
            </p:nvSpPr>
            <p:spPr>
              <a:xfrm>
                <a:off x="2290651" y="2111871"/>
                <a:ext cx="37093" cy="309110"/>
              </a:xfrm>
              <a:custGeom>
                <a:avLst/>
                <a:gdLst/>
                <a:ahLst/>
                <a:cxnLst/>
                <a:rect l="l" t="t" r="r" b="b"/>
                <a:pathLst>
                  <a:path w="28575" h="238125" extrusionOk="0">
                    <a:moveTo>
                      <a:pt x="29527" y="234601"/>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4172;p55">
                <a:extLst>
                  <a:ext uri="{FF2B5EF4-FFF2-40B4-BE49-F238E27FC236}">
                    <a16:creationId xmlns:a16="http://schemas.microsoft.com/office/drawing/2014/main" id="{1E48D04F-4ECD-1729-72A2-80344DEDAEA3}"/>
                  </a:ext>
                </a:extLst>
              </p:cNvPr>
              <p:cNvSpPr/>
              <p:nvPr/>
            </p:nvSpPr>
            <p:spPr>
              <a:xfrm>
                <a:off x="1743155" y="2106059"/>
                <a:ext cx="37093" cy="284381"/>
              </a:xfrm>
              <a:custGeom>
                <a:avLst/>
                <a:gdLst/>
                <a:ahLst/>
                <a:cxnLst/>
                <a:rect l="l" t="t" r="r" b="b"/>
                <a:pathLst>
                  <a:path w="28575" h="219075" extrusionOk="0">
                    <a:moveTo>
                      <a:pt x="7144" y="220409"/>
                    </a:moveTo>
                    <a:lnTo>
                      <a:pt x="2943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4173;p55">
                <a:extLst>
                  <a:ext uri="{FF2B5EF4-FFF2-40B4-BE49-F238E27FC236}">
                    <a16:creationId xmlns:a16="http://schemas.microsoft.com/office/drawing/2014/main" id="{1D792932-E886-7247-5BB4-657E1ACAE299}"/>
                  </a:ext>
                </a:extLst>
              </p:cNvPr>
              <p:cNvSpPr/>
              <p:nvPr/>
            </p:nvSpPr>
            <p:spPr>
              <a:xfrm>
                <a:off x="1578621" y="2322560"/>
                <a:ext cx="148373" cy="197830"/>
              </a:xfrm>
              <a:custGeom>
                <a:avLst/>
                <a:gdLst/>
                <a:ahLst/>
                <a:cxnLst/>
                <a:rect l="l" t="t" r="r" b="b"/>
                <a:pathLst>
                  <a:path w="114300" h="152400" extrusionOk="0">
                    <a:moveTo>
                      <a:pt x="101794" y="9430"/>
                    </a:moveTo>
                    <a:cubicBezTo>
                      <a:pt x="101794" y="9430"/>
                      <a:pt x="80554" y="4286"/>
                      <a:pt x="51598" y="9430"/>
                    </a:cubicBezTo>
                    <a:cubicBezTo>
                      <a:pt x="22642" y="14573"/>
                      <a:pt x="9021" y="68199"/>
                      <a:pt x="7306" y="86868"/>
                    </a:cubicBezTo>
                    <a:cubicBezTo>
                      <a:pt x="5592" y="105632"/>
                      <a:pt x="17498" y="137922"/>
                      <a:pt x="39691" y="147352"/>
                    </a:cubicBezTo>
                    <a:cubicBezTo>
                      <a:pt x="61789" y="156686"/>
                      <a:pt x="72934" y="155829"/>
                      <a:pt x="95889" y="142208"/>
                    </a:cubicBezTo>
                    <a:cubicBezTo>
                      <a:pt x="118844" y="128588"/>
                      <a:pt x="116368" y="65627"/>
                      <a:pt x="115510" y="44291"/>
                    </a:cubicBezTo>
                    <a:cubicBezTo>
                      <a:pt x="114653" y="23051"/>
                      <a:pt x="101890" y="9430"/>
                      <a:pt x="101890" y="9430"/>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4174;p55">
                <a:extLst>
                  <a:ext uri="{FF2B5EF4-FFF2-40B4-BE49-F238E27FC236}">
                    <a16:creationId xmlns:a16="http://schemas.microsoft.com/office/drawing/2014/main" id="{BF1DE4E5-1D67-E6E2-5A49-C39FFC3E8E81}"/>
                  </a:ext>
                </a:extLst>
              </p:cNvPr>
              <p:cNvSpPr/>
              <p:nvPr/>
            </p:nvSpPr>
            <p:spPr>
              <a:xfrm>
                <a:off x="1609315" y="2073124"/>
                <a:ext cx="395661" cy="432754"/>
              </a:xfrm>
              <a:custGeom>
                <a:avLst/>
                <a:gdLst/>
                <a:ahLst/>
                <a:cxnLst/>
                <a:rect l="l" t="t" r="r" b="b"/>
                <a:pathLst>
                  <a:path w="304800" h="333375" extrusionOk="0">
                    <a:moveTo>
                      <a:pt x="134632" y="139958"/>
                    </a:moveTo>
                    <a:cubicBezTo>
                      <a:pt x="134632" y="139958"/>
                      <a:pt x="143110" y="82903"/>
                      <a:pt x="143967" y="64139"/>
                    </a:cubicBezTo>
                    <a:cubicBezTo>
                      <a:pt x="144824" y="45374"/>
                      <a:pt x="142252" y="22419"/>
                      <a:pt x="145681" y="14799"/>
                    </a:cubicBezTo>
                    <a:cubicBezTo>
                      <a:pt x="149110" y="7179"/>
                      <a:pt x="161017" y="13942"/>
                      <a:pt x="165303" y="19085"/>
                    </a:cubicBezTo>
                    <a:cubicBezTo>
                      <a:pt x="169589" y="24229"/>
                      <a:pt x="172923" y="50613"/>
                      <a:pt x="172161" y="60805"/>
                    </a:cubicBezTo>
                    <a:cubicBezTo>
                      <a:pt x="171304" y="70997"/>
                      <a:pt x="172161" y="79569"/>
                      <a:pt x="172161" y="79569"/>
                    </a:cubicBezTo>
                    <a:cubicBezTo>
                      <a:pt x="172161" y="79569"/>
                      <a:pt x="237693" y="31087"/>
                      <a:pt x="245408" y="20800"/>
                    </a:cubicBezTo>
                    <a:cubicBezTo>
                      <a:pt x="253028" y="10608"/>
                      <a:pt x="268363" y="2893"/>
                      <a:pt x="273507" y="9751"/>
                    </a:cubicBezTo>
                    <a:cubicBezTo>
                      <a:pt x="278650" y="16609"/>
                      <a:pt x="272650" y="22514"/>
                      <a:pt x="266649" y="28515"/>
                    </a:cubicBezTo>
                    <a:cubicBezTo>
                      <a:pt x="260648" y="34516"/>
                      <a:pt x="230073" y="69377"/>
                      <a:pt x="224929" y="73664"/>
                    </a:cubicBezTo>
                    <a:cubicBezTo>
                      <a:pt x="219786" y="77950"/>
                      <a:pt x="218071" y="84712"/>
                      <a:pt x="218071" y="84712"/>
                    </a:cubicBezTo>
                    <a:cubicBezTo>
                      <a:pt x="218071" y="84712"/>
                      <a:pt x="223215" y="85570"/>
                      <a:pt x="230835" y="82998"/>
                    </a:cubicBezTo>
                    <a:cubicBezTo>
                      <a:pt x="238455" y="80426"/>
                      <a:pt x="291319" y="54042"/>
                      <a:pt x="296367" y="54042"/>
                    </a:cubicBezTo>
                    <a:cubicBezTo>
                      <a:pt x="301415" y="54042"/>
                      <a:pt x="305701" y="60900"/>
                      <a:pt x="303987" y="65948"/>
                    </a:cubicBezTo>
                    <a:cubicBezTo>
                      <a:pt x="302272" y="70997"/>
                      <a:pt x="237598" y="110239"/>
                      <a:pt x="235026" y="111097"/>
                    </a:cubicBezTo>
                    <a:cubicBezTo>
                      <a:pt x="232454" y="111954"/>
                      <a:pt x="229882" y="117955"/>
                      <a:pt x="234169" y="118717"/>
                    </a:cubicBezTo>
                    <a:cubicBezTo>
                      <a:pt x="238455" y="119479"/>
                      <a:pt x="291223" y="111097"/>
                      <a:pt x="297986" y="114431"/>
                    </a:cubicBezTo>
                    <a:cubicBezTo>
                      <a:pt x="304844" y="117860"/>
                      <a:pt x="303130" y="125480"/>
                      <a:pt x="299701" y="128051"/>
                    </a:cubicBezTo>
                    <a:cubicBezTo>
                      <a:pt x="296272" y="130623"/>
                      <a:pt x="233311" y="141672"/>
                      <a:pt x="233311" y="141672"/>
                    </a:cubicBezTo>
                    <a:cubicBezTo>
                      <a:pt x="233311" y="141672"/>
                      <a:pt x="253790" y="145958"/>
                      <a:pt x="262267" y="147673"/>
                    </a:cubicBezTo>
                    <a:cubicBezTo>
                      <a:pt x="270745" y="149387"/>
                      <a:pt x="285223" y="149387"/>
                      <a:pt x="285223" y="154531"/>
                    </a:cubicBezTo>
                    <a:cubicBezTo>
                      <a:pt x="285223" y="159674"/>
                      <a:pt x="281794" y="162151"/>
                      <a:pt x="275888" y="162151"/>
                    </a:cubicBezTo>
                    <a:lnTo>
                      <a:pt x="231597" y="162151"/>
                    </a:lnTo>
                    <a:cubicBezTo>
                      <a:pt x="222262" y="162151"/>
                      <a:pt x="203498" y="169771"/>
                      <a:pt x="188163" y="176629"/>
                    </a:cubicBezTo>
                    <a:cubicBezTo>
                      <a:pt x="172828" y="183487"/>
                      <a:pt x="166065" y="185963"/>
                      <a:pt x="166065" y="185963"/>
                    </a:cubicBezTo>
                    <a:cubicBezTo>
                      <a:pt x="166065" y="185963"/>
                      <a:pt x="124345" y="261782"/>
                      <a:pt x="109010" y="289024"/>
                    </a:cubicBezTo>
                    <a:cubicBezTo>
                      <a:pt x="93675" y="316265"/>
                      <a:pt x="70720" y="326457"/>
                      <a:pt x="48526" y="328172"/>
                    </a:cubicBezTo>
                    <a:cubicBezTo>
                      <a:pt x="26333" y="329886"/>
                      <a:pt x="3378" y="289881"/>
                      <a:pt x="7664" y="270260"/>
                    </a:cubicBezTo>
                    <a:cubicBezTo>
                      <a:pt x="11950" y="250638"/>
                      <a:pt x="47669" y="207299"/>
                      <a:pt x="79197" y="191107"/>
                    </a:cubicBezTo>
                    <a:cubicBezTo>
                      <a:pt x="110725" y="174914"/>
                      <a:pt x="120059" y="158722"/>
                      <a:pt x="134537" y="140053"/>
                    </a:cubicBez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4175;p55">
                <a:extLst>
                  <a:ext uri="{FF2B5EF4-FFF2-40B4-BE49-F238E27FC236}">
                    <a16:creationId xmlns:a16="http://schemas.microsoft.com/office/drawing/2014/main" id="{DF787420-72F1-1506-BD5D-52FD93C91A93}"/>
                  </a:ext>
                </a:extLst>
              </p:cNvPr>
              <p:cNvSpPr/>
              <p:nvPr/>
            </p:nvSpPr>
            <p:spPr>
              <a:xfrm>
                <a:off x="2318347" y="2295703"/>
                <a:ext cx="123644" cy="210195"/>
              </a:xfrm>
              <a:custGeom>
                <a:avLst/>
                <a:gdLst/>
                <a:ahLst/>
                <a:cxnLst/>
                <a:rect l="l" t="t" r="r" b="b"/>
                <a:pathLst>
                  <a:path w="95250" h="161925" extrusionOk="0">
                    <a:moveTo>
                      <a:pt x="96012" y="40026"/>
                    </a:moveTo>
                    <a:cubicBezTo>
                      <a:pt x="96012" y="40026"/>
                      <a:pt x="71628" y="8403"/>
                      <a:pt x="54578" y="7164"/>
                    </a:cubicBezTo>
                    <a:cubicBezTo>
                      <a:pt x="37528" y="5926"/>
                      <a:pt x="7144" y="60695"/>
                      <a:pt x="7144" y="83841"/>
                    </a:cubicBezTo>
                    <a:cubicBezTo>
                      <a:pt x="7144" y="106986"/>
                      <a:pt x="8382" y="150801"/>
                      <a:pt x="18097" y="156897"/>
                    </a:cubicBezTo>
                    <a:cubicBezTo>
                      <a:pt x="27813" y="162993"/>
                      <a:pt x="46101" y="152040"/>
                      <a:pt x="57055" y="137466"/>
                    </a:cubicBezTo>
                    <a:cubicBezTo>
                      <a:pt x="68008" y="122893"/>
                      <a:pt x="96012" y="40121"/>
                      <a:pt x="96012" y="40121"/>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4176;p55">
                <a:extLst>
                  <a:ext uri="{FF2B5EF4-FFF2-40B4-BE49-F238E27FC236}">
                    <a16:creationId xmlns:a16="http://schemas.microsoft.com/office/drawing/2014/main" id="{D44ACF00-9BBF-D1D2-13BF-1F8D8FC3A214}"/>
                  </a:ext>
                </a:extLst>
              </p:cNvPr>
              <p:cNvSpPr/>
              <p:nvPr/>
            </p:nvSpPr>
            <p:spPr>
              <a:xfrm>
                <a:off x="2776819" y="2111311"/>
                <a:ext cx="37093" cy="86551"/>
              </a:xfrm>
              <a:custGeom>
                <a:avLst/>
                <a:gdLst/>
                <a:ahLst/>
                <a:cxnLst/>
                <a:rect l="l" t="t" r="r" b="b"/>
                <a:pathLst>
                  <a:path w="28575" h="66675" extrusionOk="0">
                    <a:moveTo>
                      <a:pt x="21907" y="31863"/>
                    </a:moveTo>
                    <a:cubicBezTo>
                      <a:pt x="21907" y="31863"/>
                      <a:pt x="23336" y="5860"/>
                      <a:pt x="18383" y="7193"/>
                    </a:cubicBezTo>
                    <a:cubicBezTo>
                      <a:pt x="13430" y="8622"/>
                      <a:pt x="9906" y="12146"/>
                      <a:pt x="11335" y="24053"/>
                    </a:cubicBezTo>
                    <a:cubicBezTo>
                      <a:pt x="12763" y="36054"/>
                      <a:pt x="7144" y="62057"/>
                      <a:pt x="7144" y="62057"/>
                    </a:cubicBezTo>
                    <a:lnTo>
                      <a:pt x="21907" y="31768"/>
                    </a:ln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4" name="Google Shape;4177;p55">
                <a:extLst>
                  <a:ext uri="{FF2B5EF4-FFF2-40B4-BE49-F238E27FC236}">
                    <a16:creationId xmlns:a16="http://schemas.microsoft.com/office/drawing/2014/main" id="{E734DC7A-1D57-94EE-2DEA-177A25B53E15}"/>
                  </a:ext>
                </a:extLst>
              </p:cNvPr>
              <p:cNvSpPr/>
              <p:nvPr/>
            </p:nvSpPr>
            <p:spPr>
              <a:xfrm>
                <a:off x="2352800" y="2107021"/>
                <a:ext cx="482212" cy="370932"/>
              </a:xfrm>
              <a:custGeom>
                <a:avLst/>
                <a:gdLst/>
                <a:ahLst/>
                <a:cxnLst/>
                <a:rect l="l" t="t" r="r" b="b"/>
                <a:pathLst>
                  <a:path w="371475" h="285750" extrusionOk="0">
                    <a:moveTo>
                      <a:pt x="44515" y="176615"/>
                    </a:moveTo>
                    <a:cubicBezTo>
                      <a:pt x="44515" y="176615"/>
                      <a:pt x="5844" y="247005"/>
                      <a:pt x="7177" y="265960"/>
                    </a:cubicBezTo>
                    <a:cubicBezTo>
                      <a:pt x="8606" y="284914"/>
                      <a:pt x="24799" y="291296"/>
                      <a:pt x="54326" y="282819"/>
                    </a:cubicBezTo>
                    <a:cubicBezTo>
                      <a:pt x="83854" y="274341"/>
                      <a:pt x="290070" y="161756"/>
                      <a:pt x="299881" y="152612"/>
                    </a:cubicBezTo>
                    <a:cubicBezTo>
                      <a:pt x="309691" y="143468"/>
                      <a:pt x="343505" y="73078"/>
                      <a:pt x="354745" y="60410"/>
                    </a:cubicBezTo>
                    <a:cubicBezTo>
                      <a:pt x="365984" y="47742"/>
                      <a:pt x="364555" y="16119"/>
                      <a:pt x="364555" y="10404"/>
                    </a:cubicBezTo>
                    <a:cubicBezTo>
                      <a:pt x="364555" y="4689"/>
                      <a:pt x="354745" y="6879"/>
                      <a:pt x="354745" y="13928"/>
                    </a:cubicBezTo>
                    <a:cubicBezTo>
                      <a:pt x="354745" y="20976"/>
                      <a:pt x="330837" y="66697"/>
                      <a:pt x="327313" y="68125"/>
                    </a:cubicBezTo>
                    <a:cubicBezTo>
                      <a:pt x="323788" y="69554"/>
                      <a:pt x="292165" y="84984"/>
                      <a:pt x="292165" y="84984"/>
                    </a:cubicBezTo>
                    <a:cubicBezTo>
                      <a:pt x="292165" y="84984"/>
                      <a:pt x="308358" y="53361"/>
                      <a:pt x="313978" y="42789"/>
                    </a:cubicBezTo>
                    <a:cubicBezTo>
                      <a:pt x="319597" y="32216"/>
                      <a:pt x="324551" y="20310"/>
                      <a:pt x="312549" y="24501"/>
                    </a:cubicBezTo>
                    <a:cubicBezTo>
                      <a:pt x="300547" y="28692"/>
                      <a:pt x="281593" y="61077"/>
                      <a:pt x="274544" y="78698"/>
                    </a:cubicBezTo>
                    <a:cubicBezTo>
                      <a:pt x="267496" y="96319"/>
                      <a:pt x="255589" y="119465"/>
                      <a:pt x="257685" y="130800"/>
                    </a:cubicBezTo>
                    <a:lnTo>
                      <a:pt x="259780" y="142039"/>
                    </a:lnTo>
                    <a:cubicBezTo>
                      <a:pt x="259780" y="142039"/>
                      <a:pt x="188724" y="158232"/>
                      <a:pt x="146528" y="160327"/>
                    </a:cubicBezTo>
                    <a:cubicBezTo>
                      <a:pt x="104332" y="162423"/>
                      <a:pt x="46611" y="169471"/>
                      <a:pt x="44515" y="176520"/>
                    </a:cubicBez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5" name="Google Shape;4178;p55">
                <a:extLst>
                  <a:ext uri="{FF2B5EF4-FFF2-40B4-BE49-F238E27FC236}">
                    <a16:creationId xmlns:a16="http://schemas.microsoft.com/office/drawing/2014/main" id="{40165182-C018-C4C8-FC3B-01A72BE383C4}"/>
                  </a:ext>
                </a:extLst>
              </p:cNvPr>
              <p:cNvSpPr/>
              <p:nvPr/>
            </p:nvSpPr>
            <p:spPr>
              <a:xfrm>
                <a:off x="2771255" y="2122515"/>
                <a:ext cx="74186" cy="123644"/>
              </a:xfrm>
              <a:custGeom>
                <a:avLst/>
                <a:gdLst/>
                <a:ahLst/>
                <a:cxnLst/>
                <a:rect l="l" t="t" r="r" b="b"/>
                <a:pathLst>
                  <a:path w="57150" h="95250" extrusionOk="0">
                    <a:moveTo>
                      <a:pt x="7144" y="90098"/>
                    </a:moveTo>
                    <a:cubicBezTo>
                      <a:pt x="7144" y="90098"/>
                      <a:pt x="44482" y="47140"/>
                      <a:pt x="49340" y="39425"/>
                    </a:cubicBezTo>
                    <a:cubicBezTo>
                      <a:pt x="54197" y="31709"/>
                      <a:pt x="60579" y="19708"/>
                      <a:pt x="59150" y="10564"/>
                    </a:cubicBezTo>
                    <a:cubicBezTo>
                      <a:pt x="57721" y="1420"/>
                      <a:pt x="51435" y="12659"/>
                      <a:pt x="46482" y="20375"/>
                    </a:cubicBezTo>
                    <a:cubicBezTo>
                      <a:pt x="41529" y="28090"/>
                      <a:pt x="31718" y="35138"/>
                      <a:pt x="26098" y="47807"/>
                    </a:cubicBezTo>
                    <a:cubicBezTo>
                      <a:pt x="20479" y="60475"/>
                      <a:pt x="7144" y="63999"/>
                      <a:pt x="7144" y="63999"/>
                    </a:cubicBezTo>
                    <a:lnTo>
                      <a:pt x="7144" y="90002"/>
                    </a:lnTo>
                    <a:close/>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6" name="Google Shape;4179;p55">
                <a:extLst>
                  <a:ext uri="{FF2B5EF4-FFF2-40B4-BE49-F238E27FC236}">
                    <a16:creationId xmlns:a16="http://schemas.microsoft.com/office/drawing/2014/main" id="{FB5CFB65-41C9-D7DA-75E7-1C83136CA168}"/>
                  </a:ext>
                </a:extLst>
              </p:cNvPr>
              <p:cNvSpPr/>
              <p:nvPr/>
            </p:nvSpPr>
            <p:spPr>
              <a:xfrm>
                <a:off x="2712029" y="2125137"/>
                <a:ext cx="98915" cy="160737"/>
              </a:xfrm>
              <a:custGeom>
                <a:avLst/>
                <a:gdLst/>
                <a:ahLst/>
                <a:cxnLst/>
                <a:rect l="l" t="t" r="r" b="b"/>
                <a:pathLst>
                  <a:path w="76200" h="123825" extrusionOk="0">
                    <a:moveTo>
                      <a:pt x="39433" y="114177"/>
                    </a:moveTo>
                    <a:cubicBezTo>
                      <a:pt x="39433" y="114177"/>
                      <a:pt x="60579" y="70552"/>
                      <a:pt x="66199" y="58551"/>
                    </a:cubicBezTo>
                    <a:cubicBezTo>
                      <a:pt x="71819" y="46549"/>
                      <a:pt x="73247" y="26166"/>
                      <a:pt x="73914" y="13498"/>
                    </a:cubicBezTo>
                    <a:cubicBezTo>
                      <a:pt x="74581" y="829"/>
                      <a:pt x="64103" y="9307"/>
                      <a:pt x="62675" y="19784"/>
                    </a:cubicBezTo>
                    <a:cubicBezTo>
                      <a:pt x="61246" y="30357"/>
                      <a:pt x="52864" y="61980"/>
                      <a:pt x="52864" y="61980"/>
                    </a:cubicBezTo>
                    <a:cubicBezTo>
                      <a:pt x="52864" y="61980"/>
                      <a:pt x="7144" y="94365"/>
                      <a:pt x="7144" y="102747"/>
                    </a:cubicBezTo>
                    <a:cubicBezTo>
                      <a:pt x="7144" y="111129"/>
                      <a:pt x="8573" y="122464"/>
                      <a:pt x="8573" y="122464"/>
                    </a:cubicBezTo>
                  </a:path>
                </a:pathLst>
              </a:custGeom>
              <a:solidFill>
                <a:srgbClr val="AE650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7" name="Google Shape;4180;p55">
                <a:extLst>
                  <a:ext uri="{FF2B5EF4-FFF2-40B4-BE49-F238E27FC236}">
                    <a16:creationId xmlns:a16="http://schemas.microsoft.com/office/drawing/2014/main" id="{67502089-5A78-009D-CCBC-B6078297EB76}"/>
                  </a:ext>
                </a:extLst>
              </p:cNvPr>
              <p:cNvSpPr/>
              <p:nvPr/>
            </p:nvSpPr>
            <p:spPr>
              <a:xfrm flipH="1">
                <a:off x="3253588" y="2589638"/>
                <a:ext cx="68437" cy="1459730"/>
              </a:xfrm>
              <a:custGeom>
                <a:avLst/>
                <a:gdLst/>
                <a:ahLst/>
                <a:cxnLst/>
                <a:rect l="l" t="t" r="r" b="b"/>
                <a:pathLst>
                  <a:path w="57150" h="561975" extrusionOk="0">
                    <a:moveTo>
                      <a:pt x="0" y="0"/>
                    </a:moveTo>
                    <a:lnTo>
                      <a:pt x="58864" y="0"/>
                    </a:lnTo>
                    <a:lnTo>
                      <a:pt x="58864" y="568547"/>
                    </a:lnTo>
                    <a:lnTo>
                      <a:pt x="0" y="5685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 name="Google Shape;4181;p55">
              <a:extLst>
                <a:ext uri="{FF2B5EF4-FFF2-40B4-BE49-F238E27FC236}">
                  <a16:creationId xmlns:a16="http://schemas.microsoft.com/office/drawing/2014/main" id="{0B61F6F8-7ACD-63F2-1855-7D72341AA03A}"/>
                </a:ext>
              </a:extLst>
            </p:cNvPr>
            <p:cNvGrpSpPr/>
            <p:nvPr/>
          </p:nvGrpSpPr>
          <p:grpSpPr>
            <a:xfrm>
              <a:off x="3543111" y="2976446"/>
              <a:ext cx="592933" cy="1073127"/>
              <a:chOff x="-4205989" y="4845821"/>
              <a:chExt cx="592933" cy="1073127"/>
            </a:xfrm>
          </p:grpSpPr>
          <p:sp>
            <p:nvSpPr>
              <p:cNvPr id="5" name="Google Shape;4182;p55">
                <a:extLst>
                  <a:ext uri="{FF2B5EF4-FFF2-40B4-BE49-F238E27FC236}">
                    <a16:creationId xmlns:a16="http://schemas.microsoft.com/office/drawing/2014/main" id="{4A2DA491-6A39-A76D-0145-2A45650E0B02}"/>
                  </a:ext>
                </a:extLst>
              </p:cNvPr>
              <p:cNvSpPr/>
              <p:nvPr/>
            </p:nvSpPr>
            <p:spPr>
              <a:xfrm>
                <a:off x="-4205989" y="5251013"/>
                <a:ext cx="285750" cy="352425"/>
              </a:xfrm>
              <a:custGeom>
                <a:avLst/>
                <a:gdLst/>
                <a:ahLst/>
                <a:cxnLst/>
                <a:rect l="l" t="t" r="r" b="b"/>
                <a:pathLst>
                  <a:path w="285750" h="352425" extrusionOk="0">
                    <a:moveTo>
                      <a:pt x="152388" y="83290"/>
                    </a:moveTo>
                    <a:cubicBezTo>
                      <a:pt x="151531" y="78623"/>
                      <a:pt x="149722" y="73765"/>
                      <a:pt x="147626" y="68526"/>
                    </a:cubicBezTo>
                    <a:cubicBezTo>
                      <a:pt x="145435" y="63383"/>
                      <a:pt x="143054" y="57763"/>
                      <a:pt x="140197" y="52715"/>
                    </a:cubicBezTo>
                    <a:cubicBezTo>
                      <a:pt x="134481" y="42523"/>
                      <a:pt x="128195" y="32998"/>
                      <a:pt x="123718" y="27569"/>
                    </a:cubicBezTo>
                    <a:cubicBezTo>
                      <a:pt x="122766" y="26331"/>
                      <a:pt x="120765" y="27283"/>
                      <a:pt x="121147" y="28902"/>
                    </a:cubicBezTo>
                    <a:cubicBezTo>
                      <a:pt x="122004" y="32236"/>
                      <a:pt x="123051" y="36713"/>
                      <a:pt x="124385" y="41761"/>
                    </a:cubicBezTo>
                    <a:cubicBezTo>
                      <a:pt x="125528" y="46809"/>
                      <a:pt x="126575" y="52620"/>
                      <a:pt x="127719" y="58335"/>
                    </a:cubicBezTo>
                    <a:cubicBezTo>
                      <a:pt x="130100" y="69669"/>
                      <a:pt x="131815" y="81766"/>
                      <a:pt x="133815" y="90434"/>
                    </a:cubicBezTo>
                    <a:cubicBezTo>
                      <a:pt x="135148" y="95768"/>
                      <a:pt x="136386" y="100816"/>
                      <a:pt x="137529" y="105388"/>
                    </a:cubicBezTo>
                    <a:cubicBezTo>
                      <a:pt x="138768" y="109960"/>
                      <a:pt x="139911" y="113865"/>
                      <a:pt x="141244" y="117199"/>
                    </a:cubicBezTo>
                    <a:lnTo>
                      <a:pt x="130195" y="107198"/>
                    </a:lnTo>
                    <a:cubicBezTo>
                      <a:pt x="126481" y="103864"/>
                      <a:pt x="122480" y="101007"/>
                      <a:pt x="118575" y="97863"/>
                    </a:cubicBezTo>
                    <a:cubicBezTo>
                      <a:pt x="120194" y="95196"/>
                      <a:pt x="120956" y="89291"/>
                      <a:pt x="120194" y="81671"/>
                    </a:cubicBezTo>
                    <a:cubicBezTo>
                      <a:pt x="119337" y="74146"/>
                      <a:pt x="117241" y="64431"/>
                      <a:pt x="113050" y="54429"/>
                    </a:cubicBezTo>
                    <a:cubicBezTo>
                      <a:pt x="111240" y="50143"/>
                      <a:pt x="108669" y="45381"/>
                      <a:pt x="105716" y="40428"/>
                    </a:cubicBezTo>
                    <a:cubicBezTo>
                      <a:pt x="102668" y="35570"/>
                      <a:pt x="99049" y="30807"/>
                      <a:pt x="95334" y="26045"/>
                    </a:cubicBezTo>
                    <a:cubicBezTo>
                      <a:pt x="87809" y="16806"/>
                      <a:pt x="79427" y="8614"/>
                      <a:pt x="73902" y="3947"/>
                    </a:cubicBezTo>
                    <a:cubicBezTo>
                      <a:pt x="72664" y="2899"/>
                      <a:pt x="70854" y="4233"/>
                      <a:pt x="71617" y="5661"/>
                    </a:cubicBezTo>
                    <a:cubicBezTo>
                      <a:pt x="73140" y="8900"/>
                      <a:pt x="75236" y="12996"/>
                      <a:pt x="77427" y="17853"/>
                    </a:cubicBezTo>
                    <a:cubicBezTo>
                      <a:pt x="79427" y="22616"/>
                      <a:pt x="81713" y="28045"/>
                      <a:pt x="83999" y="33570"/>
                    </a:cubicBezTo>
                    <a:cubicBezTo>
                      <a:pt x="88190" y="44428"/>
                      <a:pt x="92572" y="55763"/>
                      <a:pt x="95810" y="64335"/>
                    </a:cubicBezTo>
                    <a:cubicBezTo>
                      <a:pt x="97906" y="69479"/>
                      <a:pt x="100001" y="74241"/>
                      <a:pt x="102001" y="78432"/>
                    </a:cubicBezTo>
                    <a:cubicBezTo>
                      <a:pt x="103906" y="82814"/>
                      <a:pt x="105716" y="86624"/>
                      <a:pt x="107431" y="89767"/>
                    </a:cubicBezTo>
                    <a:lnTo>
                      <a:pt x="98382" y="83576"/>
                    </a:lnTo>
                    <a:lnTo>
                      <a:pt x="88952" y="78051"/>
                    </a:lnTo>
                    <a:cubicBezTo>
                      <a:pt x="88666" y="76623"/>
                      <a:pt x="87714" y="74813"/>
                      <a:pt x="86285" y="72813"/>
                    </a:cubicBezTo>
                    <a:cubicBezTo>
                      <a:pt x="84666" y="70908"/>
                      <a:pt x="82570" y="68907"/>
                      <a:pt x="79808" y="66812"/>
                    </a:cubicBezTo>
                    <a:cubicBezTo>
                      <a:pt x="74474" y="62526"/>
                      <a:pt x="66949" y="58430"/>
                      <a:pt x="58091" y="55191"/>
                    </a:cubicBezTo>
                    <a:cubicBezTo>
                      <a:pt x="50281" y="52429"/>
                      <a:pt x="39517" y="50715"/>
                      <a:pt x="29421" y="50619"/>
                    </a:cubicBezTo>
                    <a:cubicBezTo>
                      <a:pt x="19324" y="50429"/>
                      <a:pt x="9894" y="51762"/>
                      <a:pt x="4465" y="53096"/>
                    </a:cubicBezTo>
                    <a:cubicBezTo>
                      <a:pt x="3227" y="53382"/>
                      <a:pt x="3322" y="55668"/>
                      <a:pt x="4465" y="55953"/>
                    </a:cubicBezTo>
                    <a:cubicBezTo>
                      <a:pt x="9609" y="57477"/>
                      <a:pt x="18086" y="60525"/>
                      <a:pt x="26658" y="64240"/>
                    </a:cubicBezTo>
                    <a:cubicBezTo>
                      <a:pt x="35326" y="67764"/>
                      <a:pt x="43994" y="72146"/>
                      <a:pt x="51138" y="74622"/>
                    </a:cubicBezTo>
                    <a:cubicBezTo>
                      <a:pt x="65806" y="79956"/>
                      <a:pt x="79141" y="83481"/>
                      <a:pt x="85428" y="82338"/>
                    </a:cubicBezTo>
                    <a:lnTo>
                      <a:pt x="94762" y="87862"/>
                    </a:lnTo>
                    <a:cubicBezTo>
                      <a:pt x="97810" y="89767"/>
                      <a:pt x="100763" y="91958"/>
                      <a:pt x="103716" y="93958"/>
                    </a:cubicBezTo>
                    <a:cubicBezTo>
                      <a:pt x="100287" y="93577"/>
                      <a:pt x="96286" y="93387"/>
                      <a:pt x="92000" y="93482"/>
                    </a:cubicBezTo>
                    <a:cubicBezTo>
                      <a:pt x="87618" y="93768"/>
                      <a:pt x="82951" y="94434"/>
                      <a:pt x="78093" y="95387"/>
                    </a:cubicBezTo>
                    <a:cubicBezTo>
                      <a:pt x="74093" y="96149"/>
                      <a:pt x="69521" y="97673"/>
                      <a:pt x="64854" y="99578"/>
                    </a:cubicBezTo>
                    <a:cubicBezTo>
                      <a:pt x="60186" y="101578"/>
                      <a:pt x="55519" y="103578"/>
                      <a:pt x="51138" y="106245"/>
                    </a:cubicBezTo>
                    <a:cubicBezTo>
                      <a:pt x="46756" y="108817"/>
                      <a:pt x="42660" y="111484"/>
                      <a:pt x="39136" y="113961"/>
                    </a:cubicBezTo>
                    <a:cubicBezTo>
                      <a:pt x="35612" y="116532"/>
                      <a:pt x="32659" y="119009"/>
                      <a:pt x="30564" y="120819"/>
                    </a:cubicBezTo>
                    <a:cubicBezTo>
                      <a:pt x="29611" y="121676"/>
                      <a:pt x="29611" y="123676"/>
                      <a:pt x="30564" y="123390"/>
                    </a:cubicBezTo>
                    <a:cubicBezTo>
                      <a:pt x="34850" y="122057"/>
                      <a:pt x="42089" y="120438"/>
                      <a:pt x="50566" y="118818"/>
                    </a:cubicBezTo>
                    <a:cubicBezTo>
                      <a:pt x="54852" y="118056"/>
                      <a:pt x="59329" y="117294"/>
                      <a:pt x="63615" y="116532"/>
                    </a:cubicBezTo>
                    <a:cubicBezTo>
                      <a:pt x="67997" y="115866"/>
                      <a:pt x="72283" y="115199"/>
                      <a:pt x="76188" y="114342"/>
                    </a:cubicBezTo>
                    <a:cubicBezTo>
                      <a:pt x="85047" y="112437"/>
                      <a:pt x="93524" y="110722"/>
                      <a:pt x="100572" y="108531"/>
                    </a:cubicBezTo>
                    <a:cubicBezTo>
                      <a:pt x="107621" y="106531"/>
                      <a:pt x="112859" y="104626"/>
                      <a:pt x="115241" y="102340"/>
                    </a:cubicBezTo>
                    <a:cubicBezTo>
                      <a:pt x="118956" y="105388"/>
                      <a:pt x="122861" y="108150"/>
                      <a:pt x="126385" y="111294"/>
                    </a:cubicBezTo>
                    <a:lnTo>
                      <a:pt x="136958" y="120914"/>
                    </a:lnTo>
                    <a:cubicBezTo>
                      <a:pt x="133529" y="120057"/>
                      <a:pt x="129623" y="119295"/>
                      <a:pt x="125338" y="118723"/>
                    </a:cubicBezTo>
                    <a:cubicBezTo>
                      <a:pt x="121051" y="118152"/>
                      <a:pt x="116384" y="117866"/>
                      <a:pt x="111336" y="118247"/>
                    </a:cubicBezTo>
                    <a:cubicBezTo>
                      <a:pt x="102954" y="118628"/>
                      <a:pt x="92381" y="120628"/>
                      <a:pt x="82570" y="124152"/>
                    </a:cubicBezTo>
                    <a:cubicBezTo>
                      <a:pt x="77713" y="125772"/>
                      <a:pt x="73140" y="127486"/>
                      <a:pt x="69140" y="129296"/>
                    </a:cubicBezTo>
                    <a:cubicBezTo>
                      <a:pt x="65140" y="131201"/>
                      <a:pt x="61710" y="132915"/>
                      <a:pt x="59139" y="134344"/>
                    </a:cubicBezTo>
                    <a:cubicBezTo>
                      <a:pt x="57996" y="135011"/>
                      <a:pt x="57614" y="137011"/>
                      <a:pt x="58663" y="136916"/>
                    </a:cubicBezTo>
                    <a:cubicBezTo>
                      <a:pt x="63330" y="136440"/>
                      <a:pt x="70950" y="136535"/>
                      <a:pt x="79808" y="136440"/>
                    </a:cubicBezTo>
                    <a:cubicBezTo>
                      <a:pt x="84190" y="136440"/>
                      <a:pt x="88666" y="136725"/>
                      <a:pt x="93238" y="136725"/>
                    </a:cubicBezTo>
                    <a:cubicBezTo>
                      <a:pt x="97810" y="136725"/>
                      <a:pt x="102287" y="136725"/>
                      <a:pt x="106192" y="136725"/>
                    </a:cubicBezTo>
                    <a:cubicBezTo>
                      <a:pt x="115146" y="136535"/>
                      <a:pt x="124194" y="135773"/>
                      <a:pt x="131433" y="135011"/>
                    </a:cubicBezTo>
                    <a:cubicBezTo>
                      <a:pt x="138577" y="134249"/>
                      <a:pt x="144197" y="133011"/>
                      <a:pt x="146864" y="131106"/>
                    </a:cubicBezTo>
                    <a:cubicBezTo>
                      <a:pt x="153627" y="137773"/>
                      <a:pt x="159723" y="145203"/>
                      <a:pt x="165819" y="152632"/>
                    </a:cubicBezTo>
                    <a:cubicBezTo>
                      <a:pt x="159247" y="150060"/>
                      <a:pt x="150769" y="147298"/>
                      <a:pt x="140768" y="146346"/>
                    </a:cubicBezTo>
                    <a:cubicBezTo>
                      <a:pt x="132291" y="145584"/>
                      <a:pt x="121527" y="145869"/>
                      <a:pt x="111240" y="147679"/>
                    </a:cubicBezTo>
                    <a:cubicBezTo>
                      <a:pt x="100953" y="149489"/>
                      <a:pt x="91714" y="151775"/>
                      <a:pt x="86190" y="153680"/>
                    </a:cubicBezTo>
                    <a:cubicBezTo>
                      <a:pt x="84951" y="154156"/>
                      <a:pt x="84284" y="156061"/>
                      <a:pt x="85428" y="156156"/>
                    </a:cubicBezTo>
                    <a:cubicBezTo>
                      <a:pt x="90285" y="156918"/>
                      <a:pt x="98286" y="158252"/>
                      <a:pt x="106859" y="159585"/>
                    </a:cubicBezTo>
                    <a:cubicBezTo>
                      <a:pt x="115431" y="161490"/>
                      <a:pt x="125528" y="162919"/>
                      <a:pt x="133338" y="164062"/>
                    </a:cubicBezTo>
                    <a:cubicBezTo>
                      <a:pt x="142387" y="165205"/>
                      <a:pt x="151341" y="165777"/>
                      <a:pt x="158770" y="165777"/>
                    </a:cubicBezTo>
                    <a:cubicBezTo>
                      <a:pt x="166009" y="165967"/>
                      <a:pt x="171724" y="165491"/>
                      <a:pt x="174582" y="163967"/>
                    </a:cubicBezTo>
                    <a:lnTo>
                      <a:pt x="183154" y="175492"/>
                    </a:lnTo>
                    <a:lnTo>
                      <a:pt x="191060" y="187494"/>
                    </a:lnTo>
                    <a:cubicBezTo>
                      <a:pt x="184964" y="184160"/>
                      <a:pt x="176677" y="180636"/>
                      <a:pt x="166771" y="178445"/>
                    </a:cubicBezTo>
                    <a:cubicBezTo>
                      <a:pt x="158485" y="176635"/>
                      <a:pt x="147626" y="175302"/>
                      <a:pt x="136958" y="175683"/>
                    </a:cubicBezTo>
                    <a:cubicBezTo>
                      <a:pt x="126481" y="175968"/>
                      <a:pt x="116860" y="176921"/>
                      <a:pt x="111050" y="177778"/>
                    </a:cubicBezTo>
                    <a:cubicBezTo>
                      <a:pt x="109717" y="178064"/>
                      <a:pt x="108859" y="179778"/>
                      <a:pt x="109907" y="180159"/>
                    </a:cubicBezTo>
                    <a:cubicBezTo>
                      <a:pt x="114479" y="181683"/>
                      <a:pt x="122290" y="184255"/>
                      <a:pt x="131148" y="186922"/>
                    </a:cubicBezTo>
                    <a:cubicBezTo>
                      <a:pt x="139720" y="190065"/>
                      <a:pt x="149436" y="193304"/>
                      <a:pt x="157532" y="195114"/>
                    </a:cubicBezTo>
                    <a:cubicBezTo>
                      <a:pt x="166485" y="197400"/>
                      <a:pt x="175249" y="199019"/>
                      <a:pt x="182678" y="199781"/>
                    </a:cubicBezTo>
                    <a:cubicBezTo>
                      <a:pt x="190108" y="200543"/>
                      <a:pt x="195632" y="200733"/>
                      <a:pt x="198680" y="199495"/>
                    </a:cubicBezTo>
                    <a:lnTo>
                      <a:pt x="205919" y="211878"/>
                    </a:lnTo>
                    <a:lnTo>
                      <a:pt x="212586" y="224546"/>
                    </a:lnTo>
                    <a:cubicBezTo>
                      <a:pt x="206872" y="220545"/>
                      <a:pt x="198966" y="216259"/>
                      <a:pt x="189345" y="213021"/>
                    </a:cubicBezTo>
                    <a:cubicBezTo>
                      <a:pt x="181440" y="210258"/>
                      <a:pt x="170581" y="208163"/>
                      <a:pt x="160008" y="207210"/>
                    </a:cubicBezTo>
                    <a:cubicBezTo>
                      <a:pt x="149531" y="206163"/>
                      <a:pt x="139815" y="205972"/>
                      <a:pt x="133624" y="206163"/>
                    </a:cubicBezTo>
                    <a:cubicBezTo>
                      <a:pt x="132195" y="206163"/>
                      <a:pt x="131148" y="207972"/>
                      <a:pt x="132291" y="208449"/>
                    </a:cubicBezTo>
                    <a:cubicBezTo>
                      <a:pt x="137053" y="210449"/>
                      <a:pt x="144388" y="214259"/>
                      <a:pt x="153055" y="217974"/>
                    </a:cubicBezTo>
                    <a:cubicBezTo>
                      <a:pt x="161533" y="221784"/>
                      <a:pt x="170486" y="226070"/>
                      <a:pt x="178391" y="228642"/>
                    </a:cubicBezTo>
                    <a:cubicBezTo>
                      <a:pt x="187060" y="231785"/>
                      <a:pt x="195632" y="234261"/>
                      <a:pt x="202871" y="235881"/>
                    </a:cubicBezTo>
                    <a:cubicBezTo>
                      <a:pt x="209919" y="237500"/>
                      <a:pt x="215635" y="238167"/>
                      <a:pt x="218778" y="237309"/>
                    </a:cubicBezTo>
                    <a:cubicBezTo>
                      <a:pt x="222969" y="245977"/>
                      <a:pt x="226398" y="254835"/>
                      <a:pt x="229922" y="263789"/>
                    </a:cubicBezTo>
                    <a:cubicBezTo>
                      <a:pt x="224588" y="259217"/>
                      <a:pt x="217158" y="254073"/>
                      <a:pt x="208109" y="249787"/>
                    </a:cubicBezTo>
                    <a:cubicBezTo>
                      <a:pt x="200394" y="246263"/>
                      <a:pt x="190012" y="242929"/>
                      <a:pt x="179534" y="241024"/>
                    </a:cubicBezTo>
                    <a:cubicBezTo>
                      <a:pt x="169152" y="238929"/>
                      <a:pt x="159627" y="237786"/>
                      <a:pt x="153531" y="237405"/>
                    </a:cubicBezTo>
                    <a:cubicBezTo>
                      <a:pt x="152198" y="237309"/>
                      <a:pt x="150959" y="238929"/>
                      <a:pt x="151912" y="239500"/>
                    </a:cubicBezTo>
                    <a:cubicBezTo>
                      <a:pt x="156484" y="241977"/>
                      <a:pt x="163342" y="246358"/>
                      <a:pt x="171534" y="250930"/>
                    </a:cubicBezTo>
                    <a:cubicBezTo>
                      <a:pt x="179154" y="255693"/>
                      <a:pt x="188202" y="260646"/>
                      <a:pt x="195346" y="264170"/>
                    </a:cubicBezTo>
                    <a:cubicBezTo>
                      <a:pt x="212206" y="271980"/>
                      <a:pt x="228017" y="278267"/>
                      <a:pt x="234589" y="277219"/>
                    </a:cubicBezTo>
                    <a:lnTo>
                      <a:pt x="238780" y="290935"/>
                    </a:lnTo>
                    <a:lnTo>
                      <a:pt x="242304" y="304842"/>
                    </a:lnTo>
                    <a:cubicBezTo>
                      <a:pt x="237637" y="299603"/>
                      <a:pt x="230970" y="293602"/>
                      <a:pt x="222397" y="288363"/>
                    </a:cubicBezTo>
                    <a:cubicBezTo>
                      <a:pt x="215444" y="283887"/>
                      <a:pt x="204967" y="279600"/>
                      <a:pt x="195251" y="276457"/>
                    </a:cubicBezTo>
                    <a:cubicBezTo>
                      <a:pt x="185154" y="273314"/>
                      <a:pt x="175629" y="271218"/>
                      <a:pt x="169819" y="270075"/>
                    </a:cubicBezTo>
                    <a:cubicBezTo>
                      <a:pt x="168486" y="269790"/>
                      <a:pt x="167057" y="271314"/>
                      <a:pt x="167914" y="271980"/>
                    </a:cubicBezTo>
                    <a:cubicBezTo>
                      <a:pt x="171724" y="275028"/>
                      <a:pt x="178773" y="279791"/>
                      <a:pt x="185917" y="285315"/>
                    </a:cubicBezTo>
                    <a:cubicBezTo>
                      <a:pt x="193346" y="290745"/>
                      <a:pt x="201061" y="296745"/>
                      <a:pt x="208015" y="301032"/>
                    </a:cubicBezTo>
                    <a:cubicBezTo>
                      <a:pt x="223540" y="310652"/>
                      <a:pt x="238685" y="318939"/>
                      <a:pt x="245066" y="318843"/>
                    </a:cubicBezTo>
                    <a:cubicBezTo>
                      <a:pt x="246781" y="328178"/>
                      <a:pt x="248019" y="337703"/>
                      <a:pt x="248401" y="347037"/>
                    </a:cubicBezTo>
                    <a:cubicBezTo>
                      <a:pt x="248401" y="348180"/>
                      <a:pt x="249734" y="349133"/>
                      <a:pt x="251258" y="349133"/>
                    </a:cubicBezTo>
                    <a:cubicBezTo>
                      <a:pt x="252782" y="349133"/>
                      <a:pt x="254020" y="348085"/>
                      <a:pt x="254020" y="346847"/>
                    </a:cubicBezTo>
                    <a:cubicBezTo>
                      <a:pt x="253639" y="337036"/>
                      <a:pt x="252306" y="327416"/>
                      <a:pt x="250591" y="317891"/>
                    </a:cubicBezTo>
                    <a:cubicBezTo>
                      <a:pt x="256687" y="316176"/>
                      <a:pt x="268117" y="302365"/>
                      <a:pt x="275833" y="282363"/>
                    </a:cubicBezTo>
                    <a:cubicBezTo>
                      <a:pt x="279071" y="273885"/>
                      <a:pt x="281738" y="262170"/>
                      <a:pt x="282976" y="250930"/>
                    </a:cubicBezTo>
                    <a:cubicBezTo>
                      <a:pt x="284595" y="239595"/>
                      <a:pt x="284500" y="229023"/>
                      <a:pt x="284691" y="222260"/>
                    </a:cubicBezTo>
                    <a:cubicBezTo>
                      <a:pt x="284691" y="220736"/>
                      <a:pt x="282500" y="220450"/>
                      <a:pt x="281928" y="221879"/>
                    </a:cubicBezTo>
                    <a:cubicBezTo>
                      <a:pt x="279166" y="227975"/>
                      <a:pt x="274594" y="238071"/>
                      <a:pt x="269736" y="248549"/>
                    </a:cubicBezTo>
                    <a:cubicBezTo>
                      <a:pt x="264688" y="259026"/>
                      <a:pt x="259831" y="269694"/>
                      <a:pt x="256401" y="277981"/>
                    </a:cubicBezTo>
                    <a:cubicBezTo>
                      <a:pt x="252496" y="288173"/>
                      <a:pt x="249353" y="297317"/>
                      <a:pt x="247734" y="304270"/>
                    </a:cubicBezTo>
                    <a:cubicBezTo>
                      <a:pt x="246591" y="299412"/>
                      <a:pt x="245352" y="294650"/>
                      <a:pt x="244114" y="289792"/>
                    </a:cubicBezTo>
                    <a:lnTo>
                      <a:pt x="239828" y="275505"/>
                    </a:lnTo>
                    <a:cubicBezTo>
                      <a:pt x="242685" y="274266"/>
                      <a:pt x="246400" y="269885"/>
                      <a:pt x="250210" y="263217"/>
                    </a:cubicBezTo>
                    <a:cubicBezTo>
                      <a:pt x="254115" y="256455"/>
                      <a:pt x="257640" y="247596"/>
                      <a:pt x="260307" y="237309"/>
                    </a:cubicBezTo>
                    <a:cubicBezTo>
                      <a:pt x="262783" y="228356"/>
                      <a:pt x="263545" y="216831"/>
                      <a:pt x="263926" y="205496"/>
                    </a:cubicBezTo>
                    <a:cubicBezTo>
                      <a:pt x="263831" y="194447"/>
                      <a:pt x="263355" y="183493"/>
                      <a:pt x="262497" y="177111"/>
                    </a:cubicBezTo>
                    <a:cubicBezTo>
                      <a:pt x="262307" y="175683"/>
                      <a:pt x="260116" y="175587"/>
                      <a:pt x="259640" y="177111"/>
                    </a:cubicBezTo>
                    <a:cubicBezTo>
                      <a:pt x="257735" y="183398"/>
                      <a:pt x="254115" y="194066"/>
                      <a:pt x="250496" y="204829"/>
                    </a:cubicBezTo>
                    <a:cubicBezTo>
                      <a:pt x="247067" y="215592"/>
                      <a:pt x="242781" y="226927"/>
                      <a:pt x="240781" y="235404"/>
                    </a:cubicBezTo>
                    <a:cubicBezTo>
                      <a:pt x="238113" y="245977"/>
                      <a:pt x="236018" y="255407"/>
                      <a:pt x="235351" y="262455"/>
                    </a:cubicBezTo>
                    <a:cubicBezTo>
                      <a:pt x="231827" y="253216"/>
                      <a:pt x="228112" y="243977"/>
                      <a:pt x="223826" y="235023"/>
                    </a:cubicBezTo>
                    <a:cubicBezTo>
                      <a:pt x="226493" y="233404"/>
                      <a:pt x="229827" y="228642"/>
                      <a:pt x="232875" y="221498"/>
                    </a:cubicBezTo>
                    <a:cubicBezTo>
                      <a:pt x="235732" y="214545"/>
                      <a:pt x="238304" y="205210"/>
                      <a:pt x="240018" y="194733"/>
                    </a:cubicBezTo>
                    <a:cubicBezTo>
                      <a:pt x="241161" y="185874"/>
                      <a:pt x="241161" y="174063"/>
                      <a:pt x="240114" y="162919"/>
                    </a:cubicBezTo>
                    <a:cubicBezTo>
                      <a:pt x="238876" y="151965"/>
                      <a:pt x="237351" y="141297"/>
                      <a:pt x="235827" y="135011"/>
                    </a:cubicBezTo>
                    <a:cubicBezTo>
                      <a:pt x="235541" y="133582"/>
                      <a:pt x="233351" y="133773"/>
                      <a:pt x="232970" y="135297"/>
                    </a:cubicBezTo>
                    <a:cubicBezTo>
                      <a:pt x="231732" y="141774"/>
                      <a:pt x="229160" y="152632"/>
                      <a:pt x="226588" y="163681"/>
                    </a:cubicBezTo>
                    <a:cubicBezTo>
                      <a:pt x="224207" y="174730"/>
                      <a:pt x="221349" y="186351"/>
                      <a:pt x="220111" y="195018"/>
                    </a:cubicBezTo>
                    <a:cubicBezTo>
                      <a:pt x="218778" y="205686"/>
                      <a:pt x="217634" y="215402"/>
                      <a:pt x="217730" y="222450"/>
                    </a:cubicBezTo>
                    <a:lnTo>
                      <a:pt x="210872" y="209306"/>
                    </a:lnTo>
                    <a:lnTo>
                      <a:pt x="203347" y="196447"/>
                    </a:lnTo>
                    <a:cubicBezTo>
                      <a:pt x="205823" y="194542"/>
                      <a:pt x="208681" y="189303"/>
                      <a:pt x="210777" y="182064"/>
                    </a:cubicBezTo>
                    <a:cubicBezTo>
                      <a:pt x="212872" y="174825"/>
                      <a:pt x="214587" y="165300"/>
                      <a:pt x="215158" y="154728"/>
                    </a:cubicBezTo>
                    <a:cubicBezTo>
                      <a:pt x="215444" y="145774"/>
                      <a:pt x="214110" y="134249"/>
                      <a:pt x="212206" y="123200"/>
                    </a:cubicBezTo>
                    <a:cubicBezTo>
                      <a:pt x="209729" y="112246"/>
                      <a:pt x="206586" y="101769"/>
                      <a:pt x="204585" y="95387"/>
                    </a:cubicBezTo>
                    <a:cubicBezTo>
                      <a:pt x="204109" y="93958"/>
                      <a:pt x="201918" y="94339"/>
                      <a:pt x="201823" y="95958"/>
                    </a:cubicBezTo>
                    <a:cubicBezTo>
                      <a:pt x="201156" y="102721"/>
                      <a:pt x="200013" y="113770"/>
                      <a:pt x="198870" y="125295"/>
                    </a:cubicBezTo>
                    <a:cubicBezTo>
                      <a:pt x="197918" y="136630"/>
                      <a:pt x="195822" y="148441"/>
                      <a:pt x="195632" y="157204"/>
                    </a:cubicBezTo>
                    <a:cubicBezTo>
                      <a:pt x="195346" y="167967"/>
                      <a:pt x="195251" y="177683"/>
                      <a:pt x="196108" y="184731"/>
                    </a:cubicBezTo>
                    <a:lnTo>
                      <a:pt x="187916" y="172349"/>
                    </a:lnTo>
                    <a:lnTo>
                      <a:pt x="179058" y="160443"/>
                    </a:lnTo>
                    <a:cubicBezTo>
                      <a:pt x="181344" y="158252"/>
                      <a:pt x="183535" y="152918"/>
                      <a:pt x="185154" y="145298"/>
                    </a:cubicBezTo>
                    <a:cubicBezTo>
                      <a:pt x="186488" y="137868"/>
                      <a:pt x="187060" y="128248"/>
                      <a:pt x="186393" y="117580"/>
                    </a:cubicBezTo>
                    <a:cubicBezTo>
                      <a:pt x="186012" y="108246"/>
                      <a:pt x="182582" y="97006"/>
                      <a:pt x="179154" y="85957"/>
                    </a:cubicBezTo>
                    <a:cubicBezTo>
                      <a:pt x="175249" y="75194"/>
                      <a:pt x="170391" y="65193"/>
                      <a:pt x="167438" y="59001"/>
                    </a:cubicBezTo>
                    <a:cubicBezTo>
                      <a:pt x="166676" y="57668"/>
                      <a:pt x="164581" y="58335"/>
                      <a:pt x="164675" y="59954"/>
                    </a:cubicBezTo>
                    <a:cubicBezTo>
                      <a:pt x="165247" y="66812"/>
                      <a:pt x="165628" y="78242"/>
                      <a:pt x="166104" y="89767"/>
                    </a:cubicBezTo>
                    <a:cubicBezTo>
                      <a:pt x="166581" y="101292"/>
                      <a:pt x="166295" y="113484"/>
                      <a:pt x="167152" y="122152"/>
                    </a:cubicBezTo>
                    <a:cubicBezTo>
                      <a:pt x="168200" y="133011"/>
                      <a:pt x="168962" y="142821"/>
                      <a:pt x="170676" y="149584"/>
                    </a:cubicBezTo>
                    <a:cubicBezTo>
                      <a:pt x="164295" y="141964"/>
                      <a:pt x="158103" y="134249"/>
                      <a:pt x="151055" y="127296"/>
                    </a:cubicBezTo>
                    <a:cubicBezTo>
                      <a:pt x="153055" y="124914"/>
                      <a:pt x="154579" y="119295"/>
                      <a:pt x="155150" y="111484"/>
                    </a:cubicBezTo>
                    <a:cubicBezTo>
                      <a:pt x="155722" y="103674"/>
                      <a:pt x="154770" y="94244"/>
                      <a:pt x="152579" y="83576"/>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4183;p55">
                <a:extLst>
                  <a:ext uri="{FF2B5EF4-FFF2-40B4-BE49-F238E27FC236}">
                    <a16:creationId xmlns:a16="http://schemas.microsoft.com/office/drawing/2014/main" id="{6EA9A360-ACC6-EAFD-DB42-0CEEFAF07E0C}"/>
                  </a:ext>
                </a:extLst>
              </p:cNvPr>
              <p:cNvSpPr/>
              <p:nvPr/>
            </p:nvSpPr>
            <p:spPr>
              <a:xfrm>
                <a:off x="-3879756" y="5158835"/>
                <a:ext cx="266700" cy="438150"/>
              </a:xfrm>
              <a:custGeom>
                <a:avLst/>
                <a:gdLst/>
                <a:ahLst/>
                <a:cxnLst/>
                <a:rect l="l" t="t" r="r" b="b"/>
                <a:pathLst>
                  <a:path w="266700" h="438150" extrusionOk="0">
                    <a:moveTo>
                      <a:pt x="184677" y="153656"/>
                    </a:moveTo>
                    <a:cubicBezTo>
                      <a:pt x="202202" y="146132"/>
                      <a:pt x="227348" y="131082"/>
                      <a:pt x="238207" y="124986"/>
                    </a:cubicBezTo>
                    <a:cubicBezTo>
                      <a:pt x="239445" y="124319"/>
                      <a:pt x="238588" y="122319"/>
                      <a:pt x="237064" y="122415"/>
                    </a:cubicBezTo>
                    <a:cubicBezTo>
                      <a:pt x="230492" y="122986"/>
                      <a:pt x="219633" y="124319"/>
                      <a:pt x="208108" y="126510"/>
                    </a:cubicBezTo>
                    <a:cubicBezTo>
                      <a:pt x="196774" y="128796"/>
                      <a:pt x="184486" y="131844"/>
                      <a:pt x="175628" y="135559"/>
                    </a:cubicBezTo>
                    <a:cubicBezTo>
                      <a:pt x="164579" y="140036"/>
                      <a:pt x="155149" y="145370"/>
                      <a:pt x="148482" y="150227"/>
                    </a:cubicBezTo>
                    <a:cubicBezTo>
                      <a:pt x="154577" y="140036"/>
                      <a:pt x="161055" y="130035"/>
                      <a:pt x="167532" y="120128"/>
                    </a:cubicBezTo>
                    <a:cubicBezTo>
                      <a:pt x="173246" y="122986"/>
                      <a:pt x="191916" y="118985"/>
                      <a:pt x="212680" y="112032"/>
                    </a:cubicBezTo>
                    <a:cubicBezTo>
                      <a:pt x="221634" y="108984"/>
                      <a:pt x="232492" y="104031"/>
                      <a:pt x="242589" y="99554"/>
                    </a:cubicBezTo>
                    <a:cubicBezTo>
                      <a:pt x="252590" y="94887"/>
                      <a:pt x="261829" y="90982"/>
                      <a:pt x="267258" y="88601"/>
                    </a:cubicBezTo>
                    <a:cubicBezTo>
                      <a:pt x="268496" y="88124"/>
                      <a:pt x="267734" y="86124"/>
                      <a:pt x="266306" y="86029"/>
                    </a:cubicBezTo>
                    <a:cubicBezTo>
                      <a:pt x="259829" y="85743"/>
                      <a:pt x="249161" y="86029"/>
                      <a:pt x="237636" y="87077"/>
                    </a:cubicBezTo>
                    <a:cubicBezTo>
                      <a:pt x="226110" y="88220"/>
                      <a:pt x="213918" y="90410"/>
                      <a:pt x="204870" y="93554"/>
                    </a:cubicBezTo>
                    <a:cubicBezTo>
                      <a:pt x="193630" y="97269"/>
                      <a:pt x="183914" y="102031"/>
                      <a:pt x="176866" y="106508"/>
                    </a:cubicBezTo>
                    <a:cubicBezTo>
                      <a:pt x="181914" y="99364"/>
                      <a:pt x="186867" y="92220"/>
                      <a:pt x="192106" y="85267"/>
                    </a:cubicBezTo>
                    <a:cubicBezTo>
                      <a:pt x="198583" y="84315"/>
                      <a:pt x="211537" y="71741"/>
                      <a:pt x="225158" y="55549"/>
                    </a:cubicBezTo>
                    <a:cubicBezTo>
                      <a:pt x="228206" y="51929"/>
                      <a:pt x="231444" y="47739"/>
                      <a:pt x="234683" y="43071"/>
                    </a:cubicBezTo>
                    <a:cubicBezTo>
                      <a:pt x="238016" y="38499"/>
                      <a:pt x="241445" y="33737"/>
                      <a:pt x="244875" y="29069"/>
                    </a:cubicBezTo>
                    <a:cubicBezTo>
                      <a:pt x="251542" y="19640"/>
                      <a:pt x="258495" y="11353"/>
                      <a:pt x="263067" y="6305"/>
                    </a:cubicBezTo>
                    <a:cubicBezTo>
                      <a:pt x="264115" y="5162"/>
                      <a:pt x="262782" y="3257"/>
                      <a:pt x="261448" y="3923"/>
                    </a:cubicBezTo>
                    <a:cubicBezTo>
                      <a:pt x="255161" y="6686"/>
                      <a:pt x="244970" y="12020"/>
                      <a:pt x="235254" y="19164"/>
                    </a:cubicBezTo>
                    <a:cubicBezTo>
                      <a:pt x="230301" y="22688"/>
                      <a:pt x="225539" y="26593"/>
                      <a:pt x="221062" y="30498"/>
                    </a:cubicBezTo>
                    <a:cubicBezTo>
                      <a:pt x="216776" y="34499"/>
                      <a:pt x="212680" y="38404"/>
                      <a:pt x="209537" y="42214"/>
                    </a:cubicBezTo>
                    <a:cubicBezTo>
                      <a:pt x="196297" y="57930"/>
                      <a:pt x="188677" y="73742"/>
                      <a:pt x="188486" y="80981"/>
                    </a:cubicBezTo>
                    <a:cubicBezTo>
                      <a:pt x="183058" y="88029"/>
                      <a:pt x="178104" y="95364"/>
                      <a:pt x="172961" y="102602"/>
                    </a:cubicBezTo>
                    <a:cubicBezTo>
                      <a:pt x="174675" y="94602"/>
                      <a:pt x="175723" y="83933"/>
                      <a:pt x="176485" y="72218"/>
                    </a:cubicBezTo>
                    <a:cubicBezTo>
                      <a:pt x="176961" y="62312"/>
                      <a:pt x="176485" y="49358"/>
                      <a:pt x="176104" y="36880"/>
                    </a:cubicBezTo>
                    <a:cubicBezTo>
                      <a:pt x="175723" y="24402"/>
                      <a:pt x="175342" y="12401"/>
                      <a:pt x="175342" y="4971"/>
                    </a:cubicBezTo>
                    <a:cubicBezTo>
                      <a:pt x="175342" y="3257"/>
                      <a:pt x="173056" y="3066"/>
                      <a:pt x="172389" y="4685"/>
                    </a:cubicBezTo>
                    <a:cubicBezTo>
                      <a:pt x="169627" y="11829"/>
                      <a:pt x="165341" y="23354"/>
                      <a:pt x="162198" y="35642"/>
                    </a:cubicBezTo>
                    <a:cubicBezTo>
                      <a:pt x="158864" y="47929"/>
                      <a:pt x="156482" y="60883"/>
                      <a:pt x="156006" y="70884"/>
                    </a:cubicBezTo>
                    <a:cubicBezTo>
                      <a:pt x="154863" y="93744"/>
                      <a:pt x="158768" y="112508"/>
                      <a:pt x="163245" y="117081"/>
                    </a:cubicBezTo>
                    <a:cubicBezTo>
                      <a:pt x="156864" y="126891"/>
                      <a:pt x="150482" y="136702"/>
                      <a:pt x="144481" y="146798"/>
                    </a:cubicBezTo>
                    <a:cubicBezTo>
                      <a:pt x="145624" y="138607"/>
                      <a:pt x="146195" y="128034"/>
                      <a:pt x="146005" y="116319"/>
                    </a:cubicBezTo>
                    <a:cubicBezTo>
                      <a:pt x="145719" y="106412"/>
                      <a:pt x="144481" y="93649"/>
                      <a:pt x="142862" y="81362"/>
                    </a:cubicBezTo>
                    <a:cubicBezTo>
                      <a:pt x="141338" y="69074"/>
                      <a:pt x="139814" y="57454"/>
                      <a:pt x="138957" y="50310"/>
                    </a:cubicBezTo>
                    <a:cubicBezTo>
                      <a:pt x="138766" y="48691"/>
                      <a:pt x="136480" y="48596"/>
                      <a:pt x="136004" y="50215"/>
                    </a:cubicBezTo>
                    <a:cubicBezTo>
                      <a:pt x="132003" y="64312"/>
                      <a:pt x="124859" y="96316"/>
                      <a:pt x="125526" y="116223"/>
                    </a:cubicBezTo>
                    <a:cubicBezTo>
                      <a:pt x="126002" y="138988"/>
                      <a:pt x="130575" y="157466"/>
                      <a:pt x="135527" y="161753"/>
                    </a:cubicBezTo>
                    <a:cubicBezTo>
                      <a:pt x="129526" y="171849"/>
                      <a:pt x="123812" y="182041"/>
                      <a:pt x="118192" y="192328"/>
                    </a:cubicBezTo>
                    <a:cubicBezTo>
                      <a:pt x="119049" y="184232"/>
                      <a:pt x="118859" y="173469"/>
                      <a:pt x="118192" y="161848"/>
                    </a:cubicBezTo>
                    <a:cubicBezTo>
                      <a:pt x="116763" y="142322"/>
                      <a:pt x="109810" y="110794"/>
                      <a:pt x="107143" y="96792"/>
                    </a:cubicBezTo>
                    <a:cubicBezTo>
                      <a:pt x="106857" y="95173"/>
                      <a:pt x="104571" y="95268"/>
                      <a:pt x="104190" y="96792"/>
                    </a:cubicBezTo>
                    <a:cubicBezTo>
                      <a:pt x="101047" y="110889"/>
                      <a:pt x="96189" y="142893"/>
                      <a:pt x="97618" y="162705"/>
                    </a:cubicBezTo>
                    <a:cubicBezTo>
                      <a:pt x="99237" y="185375"/>
                      <a:pt x="104762" y="203568"/>
                      <a:pt x="109905" y="207663"/>
                    </a:cubicBezTo>
                    <a:cubicBezTo>
                      <a:pt x="104381" y="217950"/>
                      <a:pt x="99237" y="228523"/>
                      <a:pt x="93998" y="238905"/>
                    </a:cubicBezTo>
                    <a:cubicBezTo>
                      <a:pt x="94475" y="230714"/>
                      <a:pt x="93998" y="220046"/>
                      <a:pt x="92665" y="208425"/>
                    </a:cubicBezTo>
                    <a:cubicBezTo>
                      <a:pt x="90379" y="188994"/>
                      <a:pt x="81901" y="158038"/>
                      <a:pt x="78377" y="144227"/>
                    </a:cubicBezTo>
                    <a:cubicBezTo>
                      <a:pt x="77996" y="142703"/>
                      <a:pt x="75711" y="142798"/>
                      <a:pt x="75425" y="144417"/>
                    </a:cubicBezTo>
                    <a:cubicBezTo>
                      <a:pt x="74377" y="151466"/>
                      <a:pt x="72949" y="163086"/>
                      <a:pt x="72091" y="175278"/>
                    </a:cubicBezTo>
                    <a:cubicBezTo>
                      <a:pt x="71424" y="187565"/>
                      <a:pt x="70948" y="200424"/>
                      <a:pt x="72282" y="210330"/>
                    </a:cubicBezTo>
                    <a:cubicBezTo>
                      <a:pt x="74853" y="232809"/>
                      <a:pt x="81235" y="250907"/>
                      <a:pt x="86474" y="254717"/>
                    </a:cubicBezTo>
                    <a:cubicBezTo>
                      <a:pt x="81330" y="265290"/>
                      <a:pt x="76758" y="276053"/>
                      <a:pt x="71996" y="286721"/>
                    </a:cubicBezTo>
                    <a:cubicBezTo>
                      <a:pt x="71996" y="278529"/>
                      <a:pt x="71139" y="267957"/>
                      <a:pt x="69234" y="256336"/>
                    </a:cubicBezTo>
                    <a:cubicBezTo>
                      <a:pt x="67805" y="246716"/>
                      <a:pt x="64376" y="234143"/>
                      <a:pt x="61042" y="222332"/>
                    </a:cubicBezTo>
                    <a:cubicBezTo>
                      <a:pt x="57708" y="210616"/>
                      <a:pt x="54279" y="199567"/>
                      <a:pt x="52184" y="192709"/>
                    </a:cubicBezTo>
                    <a:cubicBezTo>
                      <a:pt x="51707" y="191185"/>
                      <a:pt x="49421" y="191376"/>
                      <a:pt x="49326" y="192995"/>
                    </a:cubicBezTo>
                    <a:cubicBezTo>
                      <a:pt x="47898" y="207092"/>
                      <a:pt x="45611" y="239286"/>
                      <a:pt x="48945" y="259098"/>
                    </a:cubicBezTo>
                    <a:cubicBezTo>
                      <a:pt x="52470" y="281577"/>
                      <a:pt x="59899" y="299294"/>
                      <a:pt x="65328" y="302723"/>
                    </a:cubicBezTo>
                    <a:cubicBezTo>
                      <a:pt x="60947" y="313581"/>
                      <a:pt x="56661" y="324535"/>
                      <a:pt x="52850" y="335584"/>
                    </a:cubicBezTo>
                    <a:cubicBezTo>
                      <a:pt x="52279" y="327393"/>
                      <a:pt x="50755" y="316820"/>
                      <a:pt x="48279" y="305294"/>
                    </a:cubicBezTo>
                    <a:cubicBezTo>
                      <a:pt x="46088" y="295579"/>
                      <a:pt x="42373" y="283387"/>
                      <a:pt x="38277" y="271671"/>
                    </a:cubicBezTo>
                    <a:cubicBezTo>
                      <a:pt x="34467" y="260051"/>
                      <a:pt x="30467" y="249097"/>
                      <a:pt x="28086" y="242334"/>
                    </a:cubicBezTo>
                    <a:cubicBezTo>
                      <a:pt x="27514" y="240810"/>
                      <a:pt x="25324" y="241191"/>
                      <a:pt x="25228" y="242811"/>
                    </a:cubicBezTo>
                    <a:cubicBezTo>
                      <a:pt x="24371" y="257193"/>
                      <a:pt x="23609" y="289769"/>
                      <a:pt x="28181" y="309390"/>
                    </a:cubicBezTo>
                    <a:cubicBezTo>
                      <a:pt x="33039" y="331774"/>
                      <a:pt x="41516" y="348919"/>
                      <a:pt x="47231" y="352062"/>
                    </a:cubicBezTo>
                    <a:cubicBezTo>
                      <a:pt x="43516" y="363207"/>
                      <a:pt x="40182" y="374446"/>
                      <a:pt x="37134" y="385781"/>
                    </a:cubicBezTo>
                    <a:cubicBezTo>
                      <a:pt x="35991" y="377589"/>
                      <a:pt x="33610" y="367207"/>
                      <a:pt x="30371" y="355872"/>
                    </a:cubicBezTo>
                    <a:cubicBezTo>
                      <a:pt x="24847" y="337013"/>
                      <a:pt x="11798" y="307199"/>
                      <a:pt x="6464" y="293960"/>
                    </a:cubicBezTo>
                    <a:cubicBezTo>
                      <a:pt x="5797" y="292436"/>
                      <a:pt x="3606" y="292912"/>
                      <a:pt x="3606" y="294627"/>
                    </a:cubicBezTo>
                    <a:cubicBezTo>
                      <a:pt x="3320" y="309009"/>
                      <a:pt x="4749" y="342061"/>
                      <a:pt x="10559" y="361492"/>
                    </a:cubicBezTo>
                    <a:cubicBezTo>
                      <a:pt x="17036" y="383685"/>
                      <a:pt x="26943" y="400164"/>
                      <a:pt x="32943" y="402735"/>
                    </a:cubicBezTo>
                    <a:cubicBezTo>
                      <a:pt x="30276" y="414165"/>
                      <a:pt x="28086" y="425690"/>
                      <a:pt x="26657" y="437406"/>
                    </a:cubicBezTo>
                    <a:cubicBezTo>
                      <a:pt x="26466" y="438930"/>
                      <a:pt x="27609" y="440264"/>
                      <a:pt x="29133" y="440359"/>
                    </a:cubicBezTo>
                    <a:cubicBezTo>
                      <a:pt x="30657" y="440359"/>
                      <a:pt x="31991" y="439407"/>
                      <a:pt x="32181" y="437978"/>
                    </a:cubicBezTo>
                    <a:cubicBezTo>
                      <a:pt x="33515" y="426643"/>
                      <a:pt x="35801" y="415213"/>
                      <a:pt x="38373" y="403973"/>
                    </a:cubicBezTo>
                    <a:cubicBezTo>
                      <a:pt x="44564" y="404545"/>
                      <a:pt x="60852" y="394544"/>
                      <a:pt x="77996" y="381399"/>
                    </a:cubicBezTo>
                    <a:cubicBezTo>
                      <a:pt x="92665" y="369779"/>
                      <a:pt x="112858" y="349014"/>
                      <a:pt x="122002" y="340156"/>
                    </a:cubicBezTo>
                    <a:cubicBezTo>
                      <a:pt x="123050" y="339108"/>
                      <a:pt x="121621" y="337489"/>
                      <a:pt x="120192" y="337965"/>
                    </a:cubicBezTo>
                    <a:cubicBezTo>
                      <a:pt x="107619" y="342537"/>
                      <a:pt x="79520" y="354729"/>
                      <a:pt x="64280" y="366540"/>
                    </a:cubicBezTo>
                    <a:cubicBezTo>
                      <a:pt x="54946" y="373779"/>
                      <a:pt x="47231" y="381399"/>
                      <a:pt x="42182" y="387972"/>
                    </a:cubicBezTo>
                    <a:cubicBezTo>
                      <a:pt x="45326" y="376541"/>
                      <a:pt x="48564" y="365111"/>
                      <a:pt x="52374" y="353872"/>
                    </a:cubicBezTo>
                    <a:cubicBezTo>
                      <a:pt x="58566" y="355015"/>
                      <a:pt x="75615" y="346443"/>
                      <a:pt x="93808" y="334251"/>
                    </a:cubicBezTo>
                    <a:cubicBezTo>
                      <a:pt x="109334" y="323582"/>
                      <a:pt x="131146" y="303770"/>
                      <a:pt x="140671" y="295293"/>
                    </a:cubicBezTo>
                    <a:cubicBezTo>
                      <a:pt x="141719" y="294341"/>
                      <a:pt x="140480" y="292531"/>
                      <a:pt x="139051" y="293007"/>
                    </a:cubicBezTo>
                    <a:cubicBezTo>
                      <a:pt x="132765" y="295103"/>
                      <a:pt x="122288" y="298627"/>
                      <a:pt x="111334" y="303104"/>
                    </a:cubicBezTo>
                    <a:cubicBezTo>
                      <a:pt x="100666" y="307676"/>
                      <a:pt x="89236" y="313010"/>
                      <a:pt x="81330" y="318439"/>
                    </a:cubicBezTo>
                    <a:cubicBezTo>
                      <a:pt x="71520" y="325011"/>
                      <a:pt x="63233" y="332060"/>
                      <a:pt x="57708" y="338251"/>
                    </a:cubicBezTo>
                    <a:cubicBezTo>
                      <a:pt x="61614" y="327011"/>
                      <a:pt x="65900" y="315962"/>
                      <a:pt x="70377" y="304914"/>
                    </a:cubicBezTo>
                    <a:cubicBezTo>
                      <a:pt x="76567" y="306533"/>
                      <a:pt x="93998" y="299008"/>
                      <a:pt x="113048" y="287864"/>
                    </a:cubicBezTo>
                    <a:cubicBezTo>
                      <a:pt x="129241" y="278053"/>
                      <a:pt x="152196" y="259194"/>
                      <a:pt x="162198" y="250907"/>
                    </a:cubicBezTo>
                    <a:cubicBezTo>
                      <a:pt x="163341" y="249954"/>
                      <a:pt x="162198" y="248144"/>
                      <a:pt x="160673" y="248526"/>
                    </a:cubicBezTo>
                    <a:cubicBezTo>
                      <a:pt x="154196" y="250335"/>
                      <a:pt x="143624" y="253478"/>
                      <a:pt x="132480" y="257479"/>
                    </a:cubicBezTo>
                    <a:cubicBezTo>
                      <a:pt x="121335" y="261479"/>
                      <a:pt x="110000" y="266337"/>
                      <a:pt x="101524" y="271195"/>
                    </a:cubicBezTo>
                    <a:cubicBezTo>
                      <a:pt x="91332" y="277291"/>
                      <a:pt x="82664" y="283863"/>
                      <a:pt x="76663" y="289578"/>
                    </a:cubicBezTo>
                    <a:cubicBezTo>
                      <a:pt x="81425" y="278720"/>
                      <a:pt x="86092" y="267766"/>
                      <a:pt x="91332" y="257098"/>
                    </a:cubicBezTo>
                    <a:cubicBezTo>
                      <a:pt x="97332" y="259003"/>
                      <a:pt x="115334" y="252526"/>
                      <a:pt x="134861" y="242144"/>
                    </a:cubicBezTo>
                    <a:cubicBezTo>
                      <a:pt x="143148" y="237572"/>
                      <a:pt x="153434" y="230809"/>
                      <a:pt x="162674" y="224141"/>
                    </a:cubicBezTo>
                    <a:cubicBezTo>
                      <a:pt x="172008" y="217569"/>
                      <a:pt x="180581" y="211187"/>
                      <a:pt x="185724" y="207282"/>
                    </a:cubicBezTo>
                    <a:cubicBezTo>
                      <a:pt x="186867" y="206425"/>
                      <a:pt x="185820" y="204520"/>
                      <a:pt x="184295" y="204901"/>
                    </a:cubicBezTo>
                    <a:cubicBezTo>
                      <a:pt x="171246" y="207758"/>
                      <a:pt x="141243" y="215855"/>
                      <a:pt x="124192" y="224999"/>
                    </a:cubicBezTo>
                    <a:cubicBezTo>
                      <a:pt x="113620" y="230619"/>
                      <a:pt x="104762" y="236810"/>
                      <a:pt x="98475" y="242239"/>
                    </a:cubicBezTo>
                    <a:cubicBezTo>
                      <a:pt x="103809" y="231571"/>
                      <a:pt x="109048" y="220903"/>
                      <a:pt x="114667" y="210426"/>
                    </a:cubicBezTo>
                    <a:cubicBezTo>
                      <a:pt x="120574" y="212616"/>
                      <a:pt x="138861" y="206901"/>
                      <a:pt x="158768" y="197376"/>
                    </a:cubicBezTo>
                    <a:cubicBezTo>
                      <a:pt x="176009" y="189090"/>
                      <a:pt x="200298" y="172135"/>
                      <a:pt x="211061" y="165277"/>
                    </a:cubicBezTo>
                    <a:cubicBezTo>
                      <a:pt x="212299" y="164515"/>
                      <a:pt x="211251" y="162515"/>
                      <a:pt x="209727" y="162801"/>
                    </a:cubicBezTo>
                    <a:cubicBezTo>
                      <a:pt x="196487" y="164801"/>
                      <a:pt x="166293" y="171373"/>
                      <a:pt x="148862" y="179755"/>
                    </a:cubicBezTo>
                    <a:cubicBezTo>
                      <a:pt x="138004" y="184803"/>
                      <a:pt x="128955" y="190709"/>
                      <a:pt x="122383" y="195757"/>
                    </a:cubicBezTo>
                    <a:cubicBezTo>
                      <a:pt x="128098" y="185375"/>
                      <a:pt x="133908" y="174897"/>
                      <a:pt x="140004" y="164706"/>
                    </a:cubicBezTo>
                    <a:cubicBezTo>
                      <a:pt x="145719" y="167182"/>
                      <a:pt x="164388" y="162324"/>
                      <a:pt x="184677" y="15384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4184;p55">
                <a:extLst>
                  <a:ext uri="{FF2B5EF4-FFF2-40B4-BE49-F238E27FC236}">
                    <a16:creationId xmlns:a16="http://schemas.microsoft.com/office/drawing/2014/main" id="{A122203B-3CD1-1FFD-0DE0-9C9E5AC80686}"/>
                  </a:ext>
                </a:extLst>
              </p:cNvPr>
              <p:cNvSpPr/>
              <p:nvPr/>
            </p:nvSpPr>
            <p:spPr>
              <a:xfrm>
                <a:off x="-4043409" y="5576048"/>
                <a:ext cx="285750" cy="342900"/>
              </a:xfrm>
              <a:custGeom>
                <a:avLst/>
                <a:gdLst/>
                <a:ahLst/>
                <a:cxnLst/>
                <a:rect l="l" t="t" r="r" b="b"/>
                <a:pathLst>
                  <a:path w="285750" h="342900" extrusionOk="0">
                    <a:moveTo>
                      <a:pt x="106394" y="343662"/>
                    </a:moveTo>
                    <a:lnTo>
                      <a:pt x="184023" y="343662"/>
                    </a:lnTo>
                    <a:cubicBezTo>
                      <a:pt x="245459" y="316706"/>
                      <a:pt x="290513" y="227457"/>
                      <a:pt x="290513" y="121539"/>
                    </a:cubicBezTo>
                    <a:cubicBezTo>
                      <a:pt x="290513" y="76962"/>
                      <a:pt x="282511" y="35242"/>
                      <a:pt x="268700" y="0"/>
                    </a:cubicBezTo>
                    <a:lnTo>
                      <a:pt x="21812" y="0"/>
                    </a:lnTo>
                    <a:cubicBezTo>
                      <a:pt x="8001" y="35338"/>
                      <a:pt x="0" y="76962"/>
                      <a:pt x="0" y="121539"/>
                    </a:cubicBezTo>
                    <a:cubicBezTo>
                      <a:pt x="0" y="227552"/>
                      <a:pt x="45053" y="316706"/>
                      <a:pt x="106489" y="34366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 name="Google Shape;4185;p55">
                <a:extLst>
                  <a:ext uri="{FF2B5EF4-FFF2-40B4-BE49-F238E27FC236}">
                    <a16:creationId xmlns:a16="http://schemas.microsoft.com/office/drawing/2014/main" id="{7FC5FC8D-8C23-EB68-013F-DBDED0EC0F02}"/>
                  </a:ext>
                </a:extLst>
              </p:cNvPr>
              <p:cNvSpPr/>
              <p:nvPr/>
            </p:nvSpPr>
            <p:spPr>
              <a:xfrm>
                <a:off x="-3972253" y="4845821"/>
                <a:ext cx="219075" cy="762000"/>
              </a:xfrm>
              <a:custGeom>
                <a:avLst/>
                <a:gdLst/>
                <a:ahLst/>
                <a:cxnLst/>
                <a:rect l="l" t="t" r="r" b="b"/>
                <a:pathLst>
                  <a:path w="219075" h="762000" extrusionOk="0">
                    <a:moveTo>
                      <a:pt x="131250" y="254263"/>
                    </a:moveTo>
                    <a:cubicBezTo>
                      <a:pt x="139537" y="244071"/>
                      <a:pt x="150490" y="230260"/>
                      <a:pt x="160301" y="217020"/>
                    </a:cubicBezTo>
                    <a:cubicBezTo>
                      <a:pt x="170302" y="203971"/>
                      <a:pt x="179827" y="191588"/>
                      <a:pt x="185542" y="184064"/>
                    </a:cubicBezTo>
                    <a:cubicBezTo>
                      <a:pt x="186876" y="182349"/>
                      <a:pt x="185828" y="180063"/>
                      <a:pt x="184113" y="181111"/>
                    </a:cubicBezTo>
                    <a:cubicBezTo>
                      <a:pt x="176779" y="185683"/>
                      <a:pt x="165254" y="193589"/>
                      <a:pt x="152872" y="203018"/>
                    </a:cubicBezTo>
                    <a:cubicBezTo>
                      <a:pt x="140584" y="212448"/>
                      <a:pt x="128392" y="223688"/>
                      <a:pt x="119153" y="233689"/>
                    </a:cubicBezTo>
                    <a:cubicBezTo>
                      <a:pt x="108390" y="246262"/>
                      <a:pt x="99246" y="259121"/>
                      <a:pt x="92959" y="269884"/>
                    </a:cubicBezTo>
                    <a:lnTo>
                      <a:pt x="100579" y="243024"/>
                    </a:lnTo>
                    <a:lnTo>
                      <a:pt x="104485" y="229593"/>
                    </a:lnTo>
                    <a:lnTo>
                      <a:pt x="108961" y="216353"/>
                    </a:lnTo>
                    <a:cubicBezTo>
                      <a:pt x="115343" y="217116"/>
                      <a:pt x="134583" y="201209"/>
                      <a:pt x="156872" y="179968"/>
                    </a:cubicBezTo>
                    <a:cubicBezTo>
                      <a:pt x="176017" y="161394"/>
                      <a:pt x="204306" y="128438"/>
                      <a:pt x="217737" y="115103"/>
                    </a:cubicBezTo>
                    <a:cubicBezTo>
                      <a:pt x="219165" y="113579"/>
                      <a:pt x="218308" y="111102"/>
                      <a:pt x="216594" y="112055"/>
                    </a:cubicBezTo>
                    <a:cubicBezTo>
                      <a:pt x="209069" y="115960"/>
                      <a:pt x="196306" y="122532"/>
                      <a:pt x="183447" y="131009"/>
                    </a:cubicBezTo>
                    <a:cubicBezTo>
                      <a:pt x="176970" y="135200"/>
                      <a:pt x="170112" y="139677"/>
                      <a:pt x="163920" y="144345"/>
                    </a:cubicBezTo>
                    <a:cubicBezTo>
                      <a:pt x="157729" y="149107"/>
                      <a:pt x="151919" y="153870"/>
                      <a:pt x="146966" y="158441"/>
                    </a:cubicBezTo>
                    <a:cubicBezTo>
                      <a:pt x="140679" y="164061"/>
                      <a:pt x="135250" y="169967"/>
                      <a:pt x="130298" y="175682"/>
                    </a:cubicBezTo>
                    <a:cubicBezTo>
                      <a:pt x="125344" y="181397"/>
                      <a:pt x="120963" y="186921"/>
                      <a:pt x="117343" y="191874"/>
                    </a:cubicBezTo>
                    <a:cubicBezTo>
                      <a:pt x="122392" y="179206"/>
                      <a:pt x="126868" y="166347"/>
                      <a:pt x="132297" y="153870"/>
                    </a:cubicBezTo>
                    <a:cubicBezTo>
                      <a:pt x="135822" y="151393"/>
                      <a:pt x="141060" y="144059"/>
                      <a:pt x="147061" y="133486"/>
                    </a:cubicBezTo>
                    <a:cubicBezTo>
                      <a:pt x="153539" y="123104"/>
                      <a:pt x="160301" y="109388"/>
                      <a:pt x="168016" y="94529"/>
                    </a:cubicBezTo>
                    <a:cubicBezTo>
                      <a:pt x="171350" y="87861"/>
                      <a:pt x="174779" y="80146"/>
                      <a:pt x="178589" y="72050"/>
                    </a:cubicBezTo>
                    <a:cubicBezTo>
                      <a:pt x="180399" y="67954"/>
                      <a:pt x="182208" y="63858"/>
                      <a:pt x="184113" y="59667"/>
                    </a:cubicBezTo>
                    <a:cubicBezTo>
                      <a:pt x="186019" y="55476"/>
                      <a:pt x="187924" y="51380"/>
                      <a:pt x="189829" y="47190"/>
                    </a:cubicBezTo>
                    <a:cubicBezTo>
                      <a:pt x="197258" y="30711"/>
                      <a:pt x="204497" y="15281"/>
                      <a:pt x="209260" y="6041"/>
                    </a:cubicBezTo>
                    <a:cubicBezTo>
                      <a:pt x="210307" y="3946"/>
                      <a:pt x="208497" y="2612"/>
                      <a:pt x="206878" y="4422"/>
                    </a:cubicBezTo>
                    <a:cubicBezTo>
                      <a:pt x="199639" y="12137"/>
                      <a:pt x="188590" y="25377"/>
                      <a:pt x="177732" y="40427"/>
                    </a:cubicBezTo>
                    <a:cubicBezTo>
                      <a:pt x="175065" y="44237"/>
                      <a:pt x="172303" y="48047"/>
                      <a:pt x="169635" y="51857"/>
                    </a:cubicBezTo>
                    <a:cubicBezTo>
                      <a:pt x="167064" y="55762"/>
                      <a:pt x="164587" y="59667"/>
                      <a:pt x="162111" y="63477"/>
                    </a:cubicBezTo>
                    <a:cubicBezTo>
                      <a:pt x="157158" y="71097"/>
                      <a:pt x="152967" y="78717"/>
                      <a:pt x="149538" y="85575"/>
                    </a:cubicBezTo>
                    <a:cubicBezTo>
                      <a:pt x="142204" y="99672"/>
                      <a:pt x="137155" y="113388"/>
                      <a:pt x="133250" y="124628"/>
                    </a:cubicBezTo>
                    <a:cubicBezTo>
                      <a:pt x="129726" y="135962"/>
                      <a:pt x="127916" y="145011"/>
                      <a:pt x="127916" y="150155"/>
                    </a:cubicBezTo>
                    <a:lnTo>
                      <a:pt x="123820" y="159775"/>
                    </a:lnTo>
                    <a:lnTo>
                      <a:pt x="120106" y="169491"/>
                    </a:lnTo>
                    <a:lnTo>
                      <a:pt x="112581" y="188921"/>
                    </a:lnTo>
                    <a:cubicBezTo>
                      <a:pt x="113152" y="182825"/>
                      <a:pt x="113629" y="175967"/>
                      <a:pt x="113819" y="168443"/>
                    </a:cubicBezTo>
                    <a:cubicBezTo>
                      <a:pt x="113819" y="160918"/>
                      <a:pt x="114010" y="152917"/>
                      <a:pt x="114105" y="144630"/>
                    </a:cubicBezTo>
                    <a:cubicBezTo>
                      <a:pt x="114105" y="137677"/>
                      <a:pt x="113724" y="129771"/>
                      <a:pt x="113152" y="121580"/>
                    </a:cubicBezTo>
                    <a:cubicBezTo>
                      <a:pt x="112581" y="113388"/>
                      <a:pt x="112104" y="104911"/>
                      <a:pt x="111533" y="96720"/>
                    </a:cubicBezTo>
                    <a:cubicBezTo>
                      <a:pt x="110104" y="80146"/>
                      <a:pt x="109247" y="64811"/>
                      <a:pt x="108485" y="55286"/>
                    </a:cubicBezTo>
                    <a:cubicBezTo>
                      <a:pt x="108295" y="53095"/>
                      <a:pt x="105723" y="53952"/>
                      <a:pt x="105151" y="56429"/>
                    </a:cubicBezTo>
                    <a:cubicBezTo>
                      <a:pt x="103913" y="61667"/>
                      <a:pt x="102294" y="68621"/>
                      <a:pt x="100484" y="76526"/>
                    </a:cubicBezTo>
                    <a:cubicBezTo>
                      <a:pt x="98960" y="84528"/>
                      <a:pt x="97341" y="93386"/>
                      <a:pt x="95817" y="102434"/>
                    </a:cubicBezTo>
                    <a:cubicBezTo>
                      <a:pt x="94197" y="111483"/>
                      <a:pt x="93340" y="120913"/>
                      <a:pt x="92483" y="129771"/>
                    </a:cubicBezTo>
                    <a:cubicBezTo>
                      <a:pt x="91721" y="138629"/>
                      <a:pt x="91149" y="146821"/>
                      <a:pt x="91435" y="153965"/>
                    </a:cubicBezTo>
                    <a:cubicBezTo>
                      <a:pt x="91912" y="186350"/>
                      <a:pt x="98198" y="210924"/>
                      <a:pt x="103627" y="214734"/>
                    </a:cubicBezTo>
                    <a:lnTo>
                      <a:pt x="99246" y="227783"/>
                    </a:lnTo>
                    <a:cubicBezTo>
                      <a:pt x="97912" y="232165"/>
                      <a:pt x="96674" y="236546"/>
                      <a:pt x="95436" y="241023"/>
                    </a:cubicBezTo>
                    <a:lnTo>
                      <a:pt x="87911" y="267503"/>
                    </a:lnTo>
                    <a:cubicBezTo>
                      <a:pt x="88007" y="255311"/>
                      <a:pt x="86958" y="239880"/>
                      <a:pt x="85149" y="223211"/>
                    </a:cubicBezTo>
                    <a:cubicBezTo>
                      <a:pt x="84101" y="209400"/>
                      <a:pt x="80863" y="191970"/>
                      <a:pt x="78195" y="175682"/>
                    </a:cubicBezTo>
                    <a:cubicBezTo>
                      <a:pt x="75433" y="159203"/>
                      <a:pt x="72957" y="143963"/>
                      <a:pt x="71338" y="134724"/>
                    </a:cubicBezTo>
                    <a:cubicBezTo>
                      <a:pt x="71052" y="132629"/>
                      <a:pt x="68480" y="133676"/>
                      <a:pt x="68099" y="136058"/>
                    </a:cubicBezTo>
                    <a:cubicBezTo>
                      <a:pt x="66765" y="146916"/>
                      <a:pt x="64289" y="164347"/>
                      <a:pt x="63146" y="182825"/>
                    </a:cubicBezTo>
                    <a:cubicBezTo>
                      <a:pt x="62194" y="201399"/>
                      <a:pt x="61717" y="220449"/>
                      <a:pt x="63717" y="234737"/>
                    </a:cubicBezTo>
                    <a:cubicBezTo>
                      <a:pt x="65622" y="250834"/>
                      <a:pt x="68194" y="264836"/>
                      <a:pt x="71909" y="275313"/>
                    </a:cubicBezTo>
                    <a:cubicBezTo>
                      <a:pt x="75338" y="285695"/>
                      <a:pt x="78862" y="292458"/>
                      <a:pt x="81815" y="294078"/>
                    </a:cubicBezTo>
                    <a:lnTo>
                      <a:pt x="78767" y="307508"/>
                    </a:lnTo>
                    <a:lnTo>
                      <a:pt x="76386" y="321033"/>
                    </a:lnTo>
                    <a:lnTo>
                      <a:pt x="71719" y="348179"/>
                    </a:lnTo>
                    <a:cubicBezTo>
                      <a:pt x="70576" y="336083"/>
                      <a:pt x="67908" y="320843"/>
                      <a:pt x="64194" y="304365"/>
                    </a:cubicBezTo>
                    <a:cubicBezTo>
                      <a:pt x="61717" y="290744"/>
                      <a:pt x="57050" y="273789"/>
                      <a:pt x="52478" y="257597"/>
                    </a:cubicBezTo>
                    <a:cubicBezTo>
                      <a:pt x="48478" y="241690"/>
                      <a:pt x="44382" y="226641"/>
                      <a:pt x="41905" y="217401"/>
                    </a:cubicBezTo>
                    <a:cubicBezTo>
                      <a:pt x="41334" y="215306"/>
                      <a:pt x="38953" y="216639"/>
                      <a:pt x="38857" y="219116"/>
                    </a:cubicBezTo>
                    <a:cubicBezTo>
                      <a:pt x="37524" y="240928"/>
                      <a:pt x="37333" y="290172"/>
                      <a:pt x="44191" y="318080"/>
                    </a:cubicBezTo>
                    <a:cubicBezTo>
                      <a:pt x="50763" y="349894"/>
                      <a:pt x="62574" y="372659"/>
                      <a:pt x="68575" y="375230"/>
                    </a:cubicBezTo>
                    <a:cubicBezTo>
                      <a:pt x="66004" y="393423"/>
                      <a:pt x="65718" y="411807"/>
                      <a:pt x="64765" y="430095"/>
                    </a:cubicBezTo>
                    <a:cubicBezTo>
                      <a:pt x="63432" y="424189"/>
                      <a:pt x="61622" y="417426"/>
                      <a:pt x="59432" y="410283"/>
                    </a:cubicBezTo>
                    <a:cubicBezTo>
                      <a:pt x="58383" y="406663"/>
                      <a:pt x="57145" y="402948"/>
                      <a:pt x="55907" y="399138"/>
                    </a:cubicBezTo>
                    <a:cubicBezTo>
                      <a:pt x="54574" y="395328"/>
                      <a:pt x="53335" y="391423"/>
                      <a:pt x="52192" y="387422"/>
                    </a:cubicBezTo>
                    <a:cubicBezTo>
                      <a:pt x="48191" y="374183"/>
                      <a:pt x="41429" y="357704"/>
                      <a:pt x="35333" y="342083"/>
                    </a:cubicBezTo>
                    <a:cubicBezTo>
                      <a:pt x="29714" y="326653"/>
                      <a:pt x="23998" y="311984"/>
                      <a:pt x="20569" y="303031"/>
                    </a:cubicBezTo>
                    <a:cubicBezTo>
                      <a:pt x="19807" y="301031"/>
                      <a:pt x="17617" y="302555"/>
                      <a:pt x="17712" y="305031"/>
                    </a:cubicBezTo>
                    <a:cubicBezTo>
                      <a:pt x="18093" y="310461"/>
                      <a:pt x="18664" y="317699"/>
                      <a:pt x="19236" y="325891"/>
                    </a:cubicBezTo>
                    <a:cubicBezTo>
                      <a:pt x="19903" y="333987"/>
                      <a:pt x="20569" y="343036"/>
                      <a:pt x="22284" y="352370"/>
                    </a:cubicBezTo>
                    <a:cubicBezTo>
                      <a:pt x="23808" y="361610"/>
                      <a:pt x="25427" y="371040"/>
                      <a:pt x="27237" y="379707"/>
                    </a:cubicBezTo>
                    <a:cubicBezTo>
                      <a:pt x="28189" y="384089"/>
                      <a:pt x="29047" y="388280"/>
                      <a:pt x="30094" y="392280"/>
                    </a:cubicBezTo>
                    <a:cubicBezTo>
                      <a:pt x="31333" y="396281"/>
                      <a:pt x="32476" y="399995"/>
                      <a:pt x="33714" y="403424"/>
                    </a:cubicBezTo>
                    <a:cubicBezTo>
                      <a:pt x="39239" y="418855"/>
                      <a:pt x="45049" y="431999"/>
                      <a:pt x="50478" y="441334"/>
                    </a:cubicBezTo>
                    <a:cubicBezTo>
                      <a:pt x="56097" y="450573"/>
                      <a:pt x="61051" y="456383"/>
                      <a:pt x="64194" y="457336"/>
                    </a:cubicBezTo>
                    <a:cubicBezTo>
                      <a:pt x="64003" y="475624"/>
                      <a:pt x="64194" y="493912"/>
                      <a:pt x="64575" y="512200"/>
                    </a:cubicBezTo>
                    <a:cubicBezTo>
                      <a:pt x="61051" y="500484"/>
                      <a:pt x="55907" y="486006"/>
                      <a:pt x="49240" y="470862"/>
                    </a:cubicBezTo>
                    <a:cubicBezTo>
                      <a:pt x="46572" y="464480"/>
                      <a:pt x="43144" y="457526"/>
                      <a:pt x="39333" y="450383"/>
                    </a:cubicBezTo>
                    <a:cubicBezTo>
                      <a:pt x="37429" y="446858"/>
                      <a:pt x="35428" y="443144"/>
                      <a:pt x="33523" y="439524"/>
                    </a:cubicBezTo>
                    <a:cubicBezTo>
                      <a:pt x="31618" y="435809"/>
                      <a:pt x="29714" y="431999"/>
                      <a:pt x="27904" y="428380"/>
                    </a:cubicBezTo>
                    <a:cubicBezTo>
                      <a:pt x="20093" y="413426"/>
                      <a:pt x="12854" y="399519"/>
                      <a:pt x="8377" y="391042"/>
                    </a:cubicBezTo>
                    <a:cubicBezTo>
                      <a:pt x="7329" y="389042"/>
                      <a:pt x="5329" y="390947"/>
                      <a:pt x="5806" y="393423"/>
                    </a:cubicBezTo>
                    <a:cubicBezTo>
                      <a:pt x="7901" y="404282"/>
                      <a:pt x="11330" y="422189"/>
                      <a:pt x="15712" y="440096"/>
                    </a:cubicBezTo>
                    <a:cubicBezTo>
                      <a:pt x="20665" y="457336"/>
                      <a:pt x="26284" y="475053"/>
                      <a:pt x="31999" y="487816"/>
                    </a:cubicBezTo>
                    <a:cubicBezTo>
                      <a:pt x="44667" y="516867"/>
                      <a:pt x="58765" y="537632"/>
                      <a:pt x="65242" y="539346"/>
                    </a:cubicBezTo>
                    <a:cubicBezTo>
                      <a:pt x="65813" y="557634"/>
                      <a:pt x="66575" y="575922"/>
                      <a:pt x="67528" y="594115"/>
                    </a:cubicBezTo>
                    <a:cubicBezTo>
                      <a:pt x="63813" y="582495"/>
                      <a:pt x="57812" y="568207"/>
                      <a:pt x="50859" y="553348"/>
                    </a:cubicBezTo>
                    <a:cubicBezTo>
                      <a:pt x="38857" y="528488"/>
                      <a:pt x="16092" y="493436"/>
                      <a:pt x="6091" y="477910"/>
                    </a:cubicBezTo>
                    <a:cubicBezTo>
                      <a:pt x="4948" y="476195"/>
                      <a:pt x="3043" y="478005"/>
                      <a:pt x="3710" y="480291"/>
                    </a:cubicBezTo>
                    <a:cubicBezTo>
                      <a:pt x="8854" y="500484"/>
                      <a:pt x="22093" y="545823"/>
                      <a:pt x="34190" y="570874"/>
                    </a:cubicBezTo>
                    <a:cubicBezTo>
                      <a:pt x="47906" y="599449"/>
                      <a:pt x="62670" y="619737"/>
                      <a:pt x="69147" y="621261"/>
                    </a:cubicBezTo>
                    <a:cubicBezTo>
                      <a:pt x="70385" y="639549"/>
                      <a:pt x="71623" y="657742"/>
                      <a:pt x="73242" y="675935"/>
                    </a:cubicBezTo>
                    <a:cubicBezTo>
                      <a:pt x="69051" y="664505"/>
                      <a:pt x="62765" y="650408"/>
                      <a:pt x="55240" y="635739"/>
                    </a:cubicBezTo>
                    <a:cubicBezTo>
                      <a:pt x="42477" y="611260"/>
                      <a:pt x="18474" y="576970"/>
                      <a:pt x="7996" y="561920"/>
                    </a:cubicBezTo>
                    <a:cubicBezTo>
                      <a:pt x="6758" y="560206"/>
                      <a:pt x="4948" y="562111"/>
                      <a:pt x="5615" y="564397"/>
                    </a:cubicBezTo>
                    <a:cubicBezTo>
                      <a:pt x="11520" y="584400"/>
                      <a:pt x="26094" y="629262"/>
                      <a:pt x="39048" y="653837"/>
                    </a:cubicBezTo>
                    <a:cubicBezTo>
                      <a:pt x="53621" y="681936"/>
                      <a:pt x="69051" y="701747"/>
                      <a:pt x="75624" y="703081"/>
                    </a:cubicBezTo>
                    <a:cubicBezTo>
                      <a:pt x="77433" y="721274"/>
                      <a:pt x="79338" y="739371"/>
                      <a:pt x="81720" y="757469"/>
                    </a:cubicBezTo>
                    <a:cubicBezTo>
                      <a:pt x="82006" y="759755"/>
                      <a:pt x="83529" y="761469"/>
                      <a:pt x="85054" y="761183"/>
                    </a:cubicBezTo>
                    <a:cubicBezTo>
                      <a:pt x="86578" y="760993"/>
                      <a:pt x="87530" y="758993"/>
                      <a:pt x="87244" y="756707"/>
                    </a:cubicBezTo>
                    <a:cubicBezTo>
                      <a:pt x="84958" y="738704"/>
                      <a:pt x="82958" y="720607"/>
                      <a:pt x="81244" y="702509"/>
                    </a:cubicBezTo>
                    <a:cubicBezTo>
                      <a:pt x="87340" y="700700"/>
                      <a:pt x="98770" y="678221"/>
                      <a:pt x="109342" y="648503"/>
                    </a:cubicBezTo>
                    <a:cubicBezTo>
                      <a:pt x="118296" y="622880"/>
                      <a:pt x="128106" y="578589"/>
                      <a:pt x="132583" y="559349"/>
                    </a:cubicBezTo>
                    <a:cubicBezTo>
                      <a:pt x="133060" y="557158"/>
                      <a:pt x="131154" y="555443"/>
                      <a:pt x="130107" y="557158"/>
                    </a:cubicBezTo>
                    <a:cubicBezTo>
                      <a:pt x="120677" y="572112"/>
                      <a:pt x="100008" y="607450"/>
                      <a:pt x="90959" y="633263"/>
                    </a:cubicBezTo>
                    <a:cubicBezTo>
                      <a:pt x="85244" y="649170"/>
                      <a:pt x="81148" y="664409"/>
                      <a:pt x="79053" y="676601"/>
                    </a:cubicBezTo>
                    <a:cubicBezTo>
                      <a:pt x="77433" y="658028"/>
                      <a:pt x="76100" y="639454"/>
                      <a:pt x="74862" y="620880"/>
                    </a:cubicBezTo>
                    <a:cubicBezTo>
                      <a:pt x="81053" y="619261"/>
                      <a:pt x="93245" y="597163"/>
                      <a:pt x="104675" y="567826"/>
                    </a:cubicBezTo>
                    <a:cubicBezTo>
                      <a:pt x="114486" y="542490"/>
                      <a:pt x="125725" y="498674"/>
                      <a:pt x="130869" y="479529"/>
                    </a:cubicBezTo>
                    <a:cubicBezTo>
                      <a:pt x="131440" y="477338"/>
                      <a:pt x="129535" y="475624"/>
                      <a:pt x="128392" y="477243"/>
                    </a:cubicBezTo>
                    <a:cubicBezTo>
                      <a:pt x="118581" y="491816"/>
                      <a:pt x="96579" y="526487"/>
                      <a:pt x="86768" y="551919"/>
                    </a:cubicBezTo>
                    <a:cubicBezTo>
                      <a:pt x="80481" y="567636"/>
                      <a:pt x="76005" y="582780"/>
                      <a:pt x="73433" y="594877"/>
                    </a:cubicBezTo>
                    <a:cubicBezTo>
                      <a:pt x="72481" y="576303"/>
                      <a:pt x="71719" y="557634"/>
                      <a:pt x="71147" y="539061"/>
                    </a:cubicBezTo>
                    <a:cubicBezTo>
                      <a:pt x="77433" y="537632"/>
                      <a:pt x="90197" y="515915"/>
                      <a:pt x="102770" y="487054"/>
                    </a:cubicBezTo>
                    <a:cubicBezTo>
                      <a:pt x="108009" y="474576"/>
                      <a:pt x="114010" y="457526"/>
                      <a:pt x="119153" y="441143"/>
                    </a:cubicBezTo>
                    <a:cubicBezTo>
                      <a:pt x="124868" y="425618"/>
                      <a:pt x="129916" y="411330"/>
                      <a:pt x="132869" y="402662"/>
                    </a:cubicBezTo>
                    <a:cubicBezTo>
                      <a:pt x="133536" y="400662"/>
                      <a:pt x="131726" y="398853"/>
                      <a:pt x="130488" y="400376"/>
                    </a:cubicBezTo>
                    <a:cubicBezTo>
                      <a:pt x="125249" y="406853"/>
                      <a:pt x="116676" y="417712"/>
                      <a:pt x="107913" y="430475"/>
                    </a:cubicBezTo>
                    <a:cubicBezTo>
                      <a:pt x="105723" y="433619"/>
                      <a:pt x="103532" y="436953"/>
                      <a:pt x="101341" y="440286"/>
                    </a:cubicBezTo>
                    <a:cubicBezTo>
                      <a:pt x="99341" y="443715"/>
                      <a:pt x="97341" y="447240"/>
                      <a:pt x="95436" y="450668"/>
                    </a:cubicBezTo>
                    <a:cubicBezTo>
                      <a:pt x="91626" y="457622"/>
                      <a:pt x="88101" y="464384"/>
                      <a:pt x="85339" y="470671"/>
                    </a:cubicBezTo>
                    <a:cubicBezTo>
                      <a:pt x="78672" y="486101"/>
                      <a:pt x="73433" y="501151"/>
                      <a:pt x="70576" y="513153"/>
                    </a:cubicBezTo>
                    <a:cubicBezTo>
                      <a:pt x="70290" y="494483"/>
                      <a:pt x="70004" y="475910"/>
                      <a:pt x="70195" y="457241"/>
                    </a:cubicBezTo>
                    <a:cubicBezTo>
                      <a:pt x="73338" y="456669"/>
                      <a:pt x="78291" y="451049"/>
                      <a:pt x="84101" y="442001"/>
                    </a:cubicBezTo>
                    <a:cubicBezTo>
                      <a:pt x="90102" y="433047"/>
                      <a:pt x="97436" y="421141"/>
                      <a:pt x="104294" y="407711"/>
                    </a:cubicBezTo>
                    <a:cubicBezTo>
                      <a:pt x="105818" y="404853"/>
                      <a:pt x="107342" y="401615"/>
                      <a:pt x="108866" y="398281"/>
                    </a:cubicBezTo>
                    <a:cubicBezTo>
                      <a:pt x="110581" y="394947"/>
                      <a:pt x="112390" y="391423"/>
                      <a:pt x="114200" y="387803"/>
                    </a:cubicBezTo>
                    <a:cubicBezTo>
                      <a:pt x="117820" y="380565"/>
                      <a:pt x="121344" y="372945"/>
                      <a:pt x="124773" y="365610"/>
                    </a:cubicBezTo>
                    <a:cubicBezTo>
                      <a:pt x="127916" y="358181"/>
                      <a:pt x="131821" y="351132"/>
                      <a:pt x="134965" y="344750"/>
                    </a:cubicBezTo>
                    <a:cubicBezTo>
                      <a:pt x="138108" y="338464"/>
                      <a:pt x="140775" y="332940"/>
                      <a:pt x="142870" y="328749"/>
                    </a:cubicBezTo>
                    <a:cubicBezTo>
                      <a:pt x="143823" y="326843"/>
                      <a:pt x="142204" y="324843"/>
                      <a:pt x="140870" y="326177"/>
                    </a:cubicBezTo>
                    <a:cubicBezTo>
                      <a:pt x="134869" y="331987"/>
                      <a:pt x="124964" y="341988"/>
                      <a:pt x="114581" y="353609"/>
                    </a:cubicBezTo>
                    <a:cubicBezTo>
                      <a:pt x="104770" y="365229"/>
                      <a:pt x="95055" y="378755"/>
                      <a:pt x="88197" y="390470"/>
                    </a:cubicBezTo>
                    <a:cubicBezTo>
                      <a:pt x="86006" y="394090"/>
                      <a:pt x="84196" y="397709"/>
                      <a:pt x="82577" y="401329"/>
                    </a:cubicBezTo>
                    <a:cubicBezTo>
                      <a:pt x="80958" y="404949"/>
                      <a:pt x="79338" y="408473"/>
                      <a:pt x="77910" y="411997"/>
                    </a:cubicBezTo>
                    <a:cubicBezTo>
                      <a:pt x="75052" y="418950"/>
                      <a:pt x="72576" y="425522"/>
                      <a:pt x="70766" y="431428"/>
                    </a:cubicBezTo>
                    <a:cubicBezTo>
                      <a:pt x="71719" y="412854"/>
                      <a:pt x="72004" y="394280"/>
                      <a:pt x="74576" y="375802"/>
                    </a:cubicBezTo>
                    <a:cubicBezTo>
                      <a:pt x="81148" y="375230"/>
                      <a:pt x="96103" y="355514"/>
                      <a:pt x="113914" y="330558"/>
                    </a:cubicBezTo>
                    <a:cubicBezTo>
                      <a:pt x="128297" y="308555"/>
                      <a:pt x="150776" y="271408"/>
                      <a:pt x="160872" y="255692"/>
                    </a:cubicBezTo>
                    <a:cubicBezTo>
                      <a:pt x="162015" y="253882"/>
                      <a:pt x="160682" y="251691"/>
                      <a:pt x="159158" y="252929"/>
                    </a:cubicBezTo>
                    <a:cubicBezTo>
                      <a:pt x="152490" y="258168"/>
                      <a:pt x="141632" y="267122"/>
                      <a:pt x="130012" y="277599"/>
                    </a:cubicBezTo>
                    <a:cubicBezTo>
                      <a:pt x="119153" y="288267"/>
                      <a:pt x="107723" y="300554"/>
                      <a:pt x="99627" y="311413"/>
                    </a:cubicBezTo>
                    <a:cubicBezTo>
                      <a:pt x="90388" y="325034"/>
                      <a:pt x="82673" y="338750"/>
                      <a:pt x="77433" y="350084"/>
                    </a:cubicBezTo>
                    <a:lnTo>
                      <a:pt x="82196" y="322653"/>
                    </a:lnTo>
                    <a:lnTo>
                      <a:pt x="84577" y="308937"/>
                    </a:lnTo>
                    <a:lnTo>
                      <a:pt x="87720" y="295316"/>
                    </a:lnTo>
                    <a:cubicBezTo>
                      <a:pt x="90959" y="295316"/>
                      <a:pt x="97055" y="290934"/>
                      <a:pt x="104675" y="283600"/>
                    </a:cubicBezTo>
                    <a:cubicBezTo>
                      <a:pt x="112009" y="276170"/>
                      <a:pt x="121820" y="266074"/>
                      <a:pt x="131821" y="254453"/>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00132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5">
          <a:extLst>
            <a:ext uri="{FF2B5EF4-FFF2-40B4-BE49-F238E27FC236}">
              <a16:creationId xmlns:a16="http://schemas.microsoft.com/office/drawing/2014/main" id="{CD799224-8A30-340B-B486-03C754473F68}"/>
            </a:ext>
          </a:extLst>
        </p:cNvPr>
        <p:cNvGrpSpPr/>
        <p:nvPr/>
      </p:nvGrpSpPr>
      <p:grpSpPr>
        <a:xfrm>
          <a:off x="0" y="0"/>
          <a:ext cx="0" cy="0"/>
          <a:chOff x="0" y="0"/>
          <a:chExt cx="0" cy="0"/>
        </a:xfrm>
      </p:grpSpPr>
      <p:sp>
        <p:nvSpPr>
          <p:cNvPr id="4266" name="Google Shape;4266;p61">
            <a:extLst>
              <a:ext uri="{FF2B5EF4-FFF2-40B4-BE49-F238E27FC236}">
                <a16:creationId xmlns:a16="http://schemas.microsoft.com/office/drawing/2014/main" id="{8D14D176-B9C9-D912-DD4D-6A0374E8B5EA}"/>
              </a:ext>
            </a:extLst>
          </p:cNvPr>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Architecture</a:t>
            </a:r>
            <a:endParaRPr dirty="0"/>
          </a:p>
        </p:txBody>
      </p:sp>
      <p:sp>
        <p:nvSpPr>
          <p:cNvPr id="4267" name="Google Shape;4267;p61">
            <a:extLst>
              <a:ext uri="{FF2B5EF4-FFF2-40B4-BE49-F238E27FC236}">
                <a16:creationId xmlns:a16="http://schemas.microsoft.com/office/drawing/2014/main" id="{FF065F3B-AF9C-F590-F125-B0EF3726C10A}"/>
              </a:ext>
            </a:extLst>
          </p:cNvPr>
          <p:cNvSpPr txBox="1">
            <a:spLocks noGrp="1"/>
          </p:cNvSpPr>
          <p:nvPr>
            <p:ph type="subTitle" idx="4294967295"/>
          </p:nvPr>
        </p:nvSpPr>
        <p:spPr>
          <a:xfrm>
            <a:off x="792638" y="1653374"/>
            <a:ext cx="2450100" cy="73498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50" dirty="0"/>
              <a:t>Uploader les deux documents </a:t>
            </a:r>
            <a:r>
              <a:rPr lang="en" sz="1050" b="1" i="1" dirty="0"/>
              <a:t>Batch Analyses </a:t>
            </a:r>
            <a:r>
              <a:rPr lang="en" sz="1050" dirty="0"/>
              <a:t>et les </a:t>
            </a:r>
            <a:r>
              <a:rPr lang="en" sz="1050" b="1" i="1" dirty="0"/>
              <a:t>Analyses du Laboratoire</a:t>
            </a:r>
            <a:endParaRPr sz="1050" b="1" i="1" dirty="0"/>
          </a:p>
        </p:txBody>
      </p:sp>
      <p:sp>
        <p:nvSpPr>
          <p:cNvPr id="4268" name="Google Shape;4268;p61">
            <a:extLst>
              <a:ext uri="{FF2B5EF4-FFF2-40B4-BE49-F238E27FC236}">
                <a16:creationId xmlns:a16="http://schemas.microsoft.com/office/drawing/2014/main" id="{D14FD1EE-B1B6-00B0-2D04-6899346A3FB0}"/>
              </a:ext>
            </a:extLst>
          </p:cNvPr>
          <p:cNvSpPr txBox="1">
            <a:spLocks noGrp="1"/>
          </p:cNvSpPr>
          <p:nvPr>
            <p:ph type="subTitle" idx="4294967295"/>
          </p:nvPr>
        </p:nvSpPr>
        <p:spPr>
          <a:xfrm>
            <a:off x="794135" y="1399425"/>
            <a:ext cx="2792117" cy="50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b="1" dirty="0"/>
              <a:t>Chargement de document</a:t>
            </a:r>
            <a:endParaRPr b="1" dirty="0">
              <a:latin typeface="Plus Jakarta Sans SemiBold"/>
              <a:ea typeface="Plus Jakarta Sans SemiBold"/>
              <a:cs typeface="Plus Jakarta Sans SemiBold"/>
              <a:sym typeface="Plus Jakarta Sans SemiBold"/>
            </a:endParaRPr>
          </a:p>
        </p:txBody>
      </p:sp>
      <p:sp>
        <p:nvSpPr>
          <p:cNvPr id="4269" name="Google Shape;4269;p61">
            <a:extLst>
              <a:ext uri="{FF2B5EF4-FFF2-40B4-BE49-F238E27FC236}">
                <a16:creationId xmlns:a16="http://schemas.microsoft.com/office/drawing/2014/main" id="{3FB47CF8-2790-6721-3146-E1CDFF069618}"/>
              </a:ext>
            </a:extLst>
          </p:cNvPr>
          <p:cNvSpPr txBox="1">
            <a:spLocks noGrp="1"/>
          </p:cNvSpPr>
          <p:nvPr>
            <p:ph type="subTitle" idx="4294967295"/>
          </p:nvPr>
        </p:nvSpPr>
        <p:spPr>
          <a:xfrm>
            <a:off x="789424" y="4047333"/>
            <a:ext cx="2450100" cy="65848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sz="1050" dirty="0"/>
              <a:t>Téléchargement des resultats qui correspondent au document 3 qui est le document mis a jour</a:t>
            </a:r>
            <a:endParaRPr lang="en-US" sz="1050" dirty="0"/>
          </a:p>
        </p:txBody>
      </p:sp>
      <p:sp>
        <p:nvSpPr>
          <p:cNvPr id="4270" name="Google Shape;4270;p61">
            <a:extLst>
              <a:ext uri="{FF2B5EF4-FFF2-40B4-BE49-F238E27FC236}">
                <a16:creationId xmlns:a16="http://schemas.microsoft.com/office/drawing/2014/main" id="{ECBC4872-684B-9FD6-0798-B98A7AFA0F15}"/>
              </a:ext>
            </a:extLst>
          </p:cNvPr>
          <p:cNvSpPr txBox="1">
            <a:spLocks noGrp="1"/>
          </p:cNvSpPr>
          <p:nvPr>
            <p:ph type="subTitle" idx="4294967295"/>
          </p:nvPr>
        </p:nvSpPr>
        <p:spPr>
          <a:xfrm>
            <a:off x="789424" y="3524575"/>
            <a:ext cx="2648646" cy="31441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b="1" dirty="0"/>
              <a:t>Exportation du nouveau document</a:t>
            </a:r>
            <a:endParaRPr b="1" dirty="0">
              <a:latin typeface="Plus Jakarta Sans SemiBold"/>
              <a:ea typeface="Plus Jakarta Sans SemiBold"/>
              <a:cs typeface="Plus Jakarta Sans SemiBold"/>
              <a:sym typeface="Plus Jakarta Sans SemiBold"/>
            </a:endParaRPr>
          </a:p>
        </p:txBody>
      </p:sp>
      <p:sp>
        <p:nvSpPr>
          <p:cNvPr id="4271" name="Google Shape;4271;p61">
            <a:extLst>
              <a:ext uri="{FF2B5EF4-FFF2-40B4-BE49-F238E27FC236}">
                <a16:creationId xmlns:a16="http://schemas.microsoft.com/office/drawing/2014/main" id="{4E69FFF9-8E3B-CAE5-AEBB-B7330A6D08F4}"/>
              </a:ext>
            </a:extLst>
          </p:cNvPr>
          <p:cNvSpPr txBox="1">
            <a:spLocks noGrp="1"/>
          </p:cNvSpPr>
          <p:nvPr>
            <p:ph type="subTitle" idx="4294967295"/>
          </p:nvPr>
        </p:nvSpPr>
        <p:spPr>
          <a:xfrm>
            <a:off x="789424" y="2885425"/>
            <a:ext cx="2450100" cy="55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sz="1100" dirty="0">
                <a:latin typeface="Arial" panose="020B0604020202020204" pitchFamily="34" charset="0"/>
                <a:ea typeface="Arial" panose="020B0604020202020204" pitchFamily="34" charset="0"/>
              </a:rPr>
              <a:t>F</a:t>
            </a:r>
            <a:r>
              <a:rPr lang="fr-FR" sz="1100" dirty="0">
                <a:effectLst/>
                <a:latin typeface="Arial" panose="020B0604020202020204" pitchFamily="34" charset="0"/>
                <a:ea typeface="Arial" panose="020B0604020202020204" pitchFamily="34" charset="0"/>
              </a:rPr>
              <a:t>usion, Correction et Mise a Jour du nouveau document en ajoutant les nouvelles modifications</a:t>
            </a:r>
            <a:endParaRPr sz="1100" dirty="0"/>
          </a:p>
        </p:txBody>
      </p:sp>
      <p:sp>
        <p:nvSpPr>
          <p:cNvPr id="4272" name="Google Shape;4272;p61">
            <a:extLst>
              <a:ext uri="{FF2B5EF4-FFF2-40B4-BE49-F238E27FC236}">
                <a16:creationId xmlns:a16="http://schemas.microsoft.com/office/drawing/2014/main" id="{6B1FDB0B-F4C1-7FA0-0C55-1FCB5AE385E5}"/>
              </a:ext>
            </a:extLst>
          </p:cNvPr>
          <p:cNvSpPr txBox="1">
            <a:spLocks noGrp="1"/>
          </p:cNvSpPr>
          <p:nvPr>
            <p:ph type="subTitle" idx="4294967295"/>
          </p:nvPr>
        </p:nvSpPr>
        <p:spPr>
          <a:xfrm>
            <a:off x="789424" y="2457325"/>
            <a:ext cx="2796828" cy="4485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b="1" dirty="0"/>
              <a:t>Correction &amp; Mise a jour de document</a:t>
            </a:r>
            <a:endParaRPr b="1" dirty="0">
              <a:latin typeface="Plus Jakarta Sans SemiBold"/>
              <a:ea typeface="Plus Jakarta Sans SemiBold"/>
              <a:cs typeface="Plus Jakarta Sans SemiBold"/>
              <a:sym typeface="Plus Jakarta Sans SemiBold"/>
            </a:endParaRPr>
          </a:p>
        </p:txBody>
      </p:sp>
      <p:sp>
        <p:nvSpPr>
          <p:cNvPr id="4273" name="Google Shape;4273;p61">
            <a:extLst>
              <a:ext uri="{FF2B5EF4-FFF2-40B4-BE49-F238E27FC236}">
                <a16:creationId xmlns:a16="http://schemas.microsoft.com/office/drawing/2014/main" id="{B8028DE2-93F5-E7A2-6DC9-25DFD0F7BBC2}"/>
              </a:ext>
            </a:extLst>
          </p:cNvPr>
          <p:cNvSpPr txBox="1">
            <a:spLocks noGrp="1"/>
          </p:cNvSpPr>
          <p:nvPr>
            <p:ph type="subTitle" idx="4294967295"/>
          </p:nvPr>
        </p:nvSpPr>
        <p:spPr>
          <a:xfrm>
            <a:off x="5904474" y="3376525"/>
            <a:ext cx="2450100" cy="715201"/>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fr-FR" sz="1050" dirty="0"/>
              <a:t>Vérification du respect des normes médicales</a:t>
            </a:r>
            <a:endParaRPr sz="1050" dirty="0"/>
          </a:p>
        </p:txBody>
      </p:sp>
      <p:sp>
        <p:nvSpPr>
          <p:cNvPr id="4274" name="Google Shape;4274;p61">
            <a:extLst>
              <a:ext uri="{FF2B5EF4-FFF2-40B4-BE49-F238E27FC236}">
                <a16:creationId xmlns:a16="http://schemas.microsoft.com/office/drawing/2014/main" id="{DBBA6D82-F120-F79E-3D30-2DE43CA2082E}"/>
              </a:ext>
            </a:extLst>
          </p:cNvPr>
          <p:cNvSpPr txBox="1">
            <a:spLocks noGrp="1"/>
          </p:cNvSpPr>
          <p:nvPr>
            <p:ph type="subTitle" idx="4294967295"/>
          </p:nvPr>
        </p:nvSpPr>
        <p:spPr>
          <a:xfrm>
            <a:off x="5904474" y="3034808"/>
            <a:ext cx="2450100" cy="297486"/>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fr-FR" b="1" dirty="0"/>
              <a:t>Validation &amp; Vérification</a:t>
            </a:r>
            <a:endParaRPr b="1" dirty="0">
              <a:latin typeface="Plus Jakarta Sans SemiBold"/>
              <a:ea typeface="Plus Jakarta Sans SemiBold"/>
              <a:cs typeface="Plus Jakarta Sans SemiBold"/>
              <a:sym typeface="Plus Jakarta Sans SemiBold"/>
            </a:endParaRPr>
          </a:p>
        </p:txBody>
      </p:sp>
      <p:sp>
        <p:nvSpPr>
          <p:cNvPr id="4275" name="Google Shape;4275;p61">
            <a:extLst>
              <a:ext uri="{FF2B5EF4-FFF2-40B4-BE49-F238E27FC236}">
                <a16:creationId xmlns:a16="http://schemas.microsoft.com/office/drawing/2014/main" id="{A54B002D-FC24-161B-AF0A-4869BDBF2194}"/>
              </a:ext>
            </a:extLst>
          </p:cNvPr>
          <p:cNvSpPr txBox="1">
            <a:spLocks noGrp="1"/>
          </p:cNvSpPr>
          <p:nvPr>
            <p:ph type="subTitle" idx="4294967295"/>
          </p:nvPr>
        </p:nvSpPr>
        <p:spPr>
          <a:xfrm>
            <a:off x="5904474" y="2351800"/>
            <a:ext cx="2450100" cy="554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050" dirty="0"/>
              <a:t>Detection des differences dans les documents</a:t>
            </a:r>
            <a:endParaRPr sz="1050" dirty="0"/>
          </a:p>
        </p:txBody>
      </p:sp>
      <p:sp>
        <p:nvSpPr>
          <p:cNvPr id="4276" name="Google Shape;4276;p61">
            <a:extLst>
              <a:ext uri="{FF2B5EF4-FFF2-40B4-BE49-F238E27FC236}">
                <a16:creationId xmlns:a16="http://schemas.microsoft.com/office/drawing/2014/main" id="{6908A373-61CB-07DE-C6E5-039FBD177D40}"/>
              </a:ext>
            </a:extLst>
          </p:cNvPr>
          <p:cNvSpPr txBox="1">
            <a:spLocks noGrp="1"/>
          </p:cNvSpPr>
          <p:nvPr>
            <p:ph type="subTitle" idx="4294967295"/>
          </p:nvPr>
        </p:nvSpPr>
        <p:spPr>
          <a:xfrm>
            <a:off x="5904474" y="1881175"/>
            <a:ext cx="2450100" cy="507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fr-FR" b="1" dirty="0"/>
              <a:t>Analyse &amp; Détection des différences</a:t>
            </a:r>
            <a:endParaRPr b="1" dirty="0">
              <a:latin typeface="Plus Jakarta Sans SemiBold"/>
              <a:ea typeface="Plus Jakarta Sans SemiBold"/>
              <a:cs typeface="Plus Jakarta Sans SemiBold"/>
              <a:sym typeface="Plus Jakarta Sans SemiBold"/>
            </a:endParaRPr>
          </a:p>
        </p:txBody>
      </p:sp>
      <p:sp>
        <p:nvSpPr>
          <p:cNvPr id="4277" name="Google Shape;4277;p61">
            <a:extLst>
              <a:ext uri="{FF2B5EF4-FFF2-40B4-BE49-F238E27FC236}">
                <a16:creationId xmlns:a16="http://schemas.microsoft.com/office/drawing/2014/main" id="{0D3D6074-43CF-BD19-5D9C-0006CF5AA8B1}"/>
              </a:ext>
            </a:extLst>
          </p:cNvPr>
          <p:cNvSpPr/>
          <p:nvPr/>
        </p:nvSpPr>
        <p:spPr>
          <a:xfrm>
            <a:off x="3589613" y="1544350"/>
            <a:ext cx="693600" cy="693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4278" name="Google Shape;4278;p61">
            <a:extLst>
              <a:ext uri="{FF2B5EF4-FFF2-40B4-BE49-F238E27FC236}">
                <a16:creationId xmlns:a16="http://schemas.microsoft.com/office/drawing/2014/main" id="{FE37695B-78E7-281A-7053-8D6AE089D6AD}"/>
              </a:ext>
            </a:extLst>
          </p:cNvPr>
          <p:cNvSpPr/>
          <p:nvPr/>
        </p:nvSpPr>
        <p:spPr>
          <a:xfrm>
            <a:off x="3589613" y="3679075"/>
            <a:ext cx="693600" cy="693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4279" name="Google Shape;4279;p61">
            <a:extLst>
              <a:ext uri="{FF2B5EF4-FFF2-40B4-BE49-F238E27FC236}">
                <a16:creationId xmlns:a16="http://schemas.microsoft.com/office/drawing/2014/main" id="{48D43060-638E-47AE-C5C5-FC783329A99E}"/>
              </a:ext>
            </a:extLst>
          </p:cNvPr>
          <p:cNvSpPr/>
          <p:nvPr/>
        </p:nvSpPr>
        <p:spPr>
          <a:xfrm>
            <a:off x="3589613" y="2611713"/>
            <a:ext cx="693600" cy="693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4280" name="Google Shape;4280;p61">
            <a:extLst>
              <a:ext uri="{FF2B5EF4-FFF2-40B4-BE49-F238E27FC236}">
                <a16:creationId xmlns:a16="http://schemas.microsoft.com/office/drawing/2014/main" id="{2EAD3D8A-B22F-8B49-8F49-F93562D25511}"/>
              </a:ext>
            </a:extLst>
          </p:cNvPr>
          <p:cNvSpPr/>
          <p:nvPr/>
        </p:nvSpPr>
        <p:spPr>
          <a:xfrm>
            <a:off x="4860788" y="3145394"/>
            <a:ext cx="693600" cy="693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sp>
        <p:nvSpPr>
          <p:cNvPr id="4281" name="Google Shape;4281;p61">
            <a:extLst>
              <a:ext uri="{FF2B5EF4-FFF2-40B4-BE49-F238E27FC236}">
                <a16:creationId xmlns:a16="http://schemas.microsoft.com/office/drawing/2014/main" id="{6C5C4D22-DEDD-9168-82EA-D671FC438B77}"/>
              </a:ext>
            </a:extLst>
          </p:cNvPr>
          <p:cNvSpPr/>
          <p:nvPr/>
        </p:nvSpPr>
        <p:spPr>
          <a:xfrm>
            <a:off x="4860788" y="2078031"/>
            <a:ext cx="693600" cy="693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Inter"/>
              <a:ea typeface="Inter"/>
              <a:cs typeface="Inter"/>
              <a:sym typeface="Inter"/>
            </a:endParaRPr>
          </a:p>
        </p:txBody>
      </p:sp>
      <p:cxnSp>
        <p:nvCxnSpPr>
          <p:cNvPr id="4282" name="Google Shape;4282;p61">
            <a:extLst>
              <a:ext uri="{FF2B5EF4-FFF2-40B4-BE49-F238E27FC236}">
                <a16:creationId xmlns:a16="http://schemas.microsoft.com/office/drawing/2014/main" id="{CC749E7C-FE59-9B69-8A81-B8A07C5DB8CC}"/>
              </a:ext>
            </a:extLst>
          </p:cNvPr>
          <p:cNvCxnSpPr>
            <a:stCxn id="4277" idx="3"/>
            <a:endCxn id="4281" idx="0"/>
          </p:cNvCxnSpPr>
          <p:nvPr/>
        </p:nvCxnSpPr>
        <p:spPr>
          <a:xfrm>
            <a:off x="4283213" y="1891150"/>
            <a:ext cx="924300" cy="186900"/>
          </a:xfrm>
          <a:prstGeom prst="bentConnector2">
            <a:avLst/>
          </a:prstGeom>
          <a:noFill/>
          <a:ln w="9525" cap="flat" cmpd="sng">
            <a:solidFill>
              <a:schemeClr val="dk1"/>
            </a:solidFill>
            <a:prstDash val="solid"/>
            <a:round/>
            <a:headEnd type="none" w="med" len="med"/>
            <a:tailEnd type="triangle" w="med" len="med"/>
          </a:ln>
        </p:spPr>
      </p:cxnSp>
      <p:cxnSp>
        <p:nvCxnSpPr>
          <p:cNvPr id="4283" name="Google Shape;4283;p61">
            <a:extLst>
              <a:ext uri="{FF2B5EF4-FFF2-40B4-BE49-F238E27FC236}">
                <a16:creationId xmlns:a16="http://schemas.microsoft.com/office/drawing/2014/main" id="{6611759A-89BF-9006-3B55-278B38880B4E}"/>
              </a:ext>
            </a:extLst>
          </p:cNvPr>
          <p:cNvCxnSpPr>
            <a:stCxn id="4281" idx="1"/>
            <a:endCxn id="4279" idx="0"/>
          </p:cNvCxnSpPr>
          <p:nvPr/>
        </p:nvCxnSpPr>
        <p:spPr>
          <a:xfrm flipH="1">
            <a:off x="3936488" y="2424831"/>
            <a:ext cx="924300" cy="186900"/>
          </a:xfrm>
          <a:prstGeom prst="bentConnector2">
            <a:avLst/>
          </a:prstGeom>
          <a:noFill/>
          <a:ln w="9525" cap="flat" cmpd="sng">
            <a:solidFill>
              <a:schemeClr val="dk1"/>
            </a:solidFill>
            <a:prstDash val="solid"/>
            <a:round/>
            <a:headEnd type="none" w="med" len="med"/>
            <a:tailEnd type="triangle" w="med" len="med"/>
          </a:ln>
        </p:spPr>
      </p:cxnSp>
      <p:cxnSp>
        <p:nvCxnSpPr>
          <p:cNvPr id="4284" name="Google Shape;4284;p61">
            <a:extLst>
              <a:ext uri="{FF2B5EF4-FFF2-40B4-BE49-F238E27FC236}">
                <a16:creationId xmlns:a16="http://schemas.microsoft.com/office/drawing/2014/main" id="{6009C543-01A8-09E3-A59B-39EE792867D7}"/>
              </a:ext>
            </a:extLst>
          </p:cNvPr>
          <p:cNvCxnSpPr>
            <a:stCxn id="4279" idx="3"/>
            <a:endCxn id="4280" idx="0"/>
          </p:cNvCxnSpPr>
          <p:nvPr/>
        </p:nvCxnSpPr>
        <p:spPr>
          <a:xfrm>
            <a:off x="4283213" y="2958513"/>
            <a:ext cx="924300" cy="186900"/>
          </a:xfrm>
          <a:prstGeom prst="bentConnector2">
            <a:avLst/>
          </a:prstGeom>
          <a:noFill/>
          <a:ln w="9525" cap="flat" cmpd="sng">
            <a:solidFill>
              <a:schemeClr val="dk1"/>
            </a:solidFill>
            <a:prstDash val="solid"/>
            <a:round/>
            <a:headEnd type="none" w="med" len="med"/>
            <a:tailEnd type="triangle" w="med" len="med"/>
          </a:ln>
        </p:spPr>
      </p:cxnSp>
      <p:cxnSp>
        <p:nvCxnSpPr>
          <p:cNvPr id="4285" name="Google Shape;4285;p61">
            <a:extLst>
              <a:ext uri="{FF2B5EF4-FFF2-40B4-BE49-F238E27FC236}">
                <a16:creationId xmlns:a16="http://schemas.microsoft.com/office/drawing/2014/main" id="{2CA5C1EF-3B75-9FE4-E8A7-25883CAD45E3}"/>
              </a:ext>
            </a:extLst>
          </p:cNvPr>
          <p:cNvCxnSpPr>
            <a:stCxn id="4280" idx="1"/>
            <a:endCxn id="4278" idx="0"/>
          </p:cNvCxnSpPr>
          <p:nvPr/>
        </p:nvCxnSpPr>
        <p:spPr>
          <a:xfrm flipH="1">
            <a:off x="3936488" y="3492194"/>
            <a:ext cx="924300" cy="186900"/>
          </a:xfrm>
          <a:prstGeom prst="bentConnector2">
            <a:avLst/>
          </a:prstGeom>
          <a:noFill/>
          <a:ln w="9525" cap="flat" cmpd="sng">
            <a:solidFill>
              <a:schemeClr val="dk1"/>
            </a:solidFill>
            <a:prstDash val="solid"/>
            <a:round/>
            <a:headEnd type="none" w="med" len="med"/>
            <a:tailEnd type="triangle" w="med" len="med"/>
          </a:ln>
        </p:spPr>
      </p:cxnSp>
      <p:grpSp>
        <p:nvGrpSpPr>
          <p:cNvPr id="4303" name="Google Shape;4303;p61">
            <a:extLst>
              <a:ext uri="{FF2B5EF4-FFF2-40B4-BE49-F238E27FC236}">
                <a16:creationId xmlns:a16="http://schemas.microsoft.com/office/drawing/2014/main" id="{FD9E259F-3B7C-9733-2299-DB41C5E8B1FE}"/>
              </a:ext>
            </a:extLst>
          </p:cNvPr>
          <p:cNvGrpSpPr/>
          <p:nvPr/>
        </p:nvGrpSpPr>
        <p:grpSpPr>
          <a:xfrm>
            <a:off x="3822113" y="2763250"/>
            <a:ext cx="228600" cy="390525"/>
            <a:chOff x="10659317" y="2712981"/>
            <a:chExt cx="228600" cy="390525"/>
          </a:xfrm>
        </p:grpSpPr>
        <p:sp>
          <p:nvSpPr>
            <p:cNvPr id="4304" name="Google Shape;4304;p61">
              <a:extLst>
                <a:ext uri="{FF2B5EF4-FFF2-40B4-BE49-F238E27FC236}">
                  <a16:creationId xmlns:a16="http://schemas.microsoft.com/office/drawing/2014/main" id="{3D0C16B8-D484-FF6E-74A4-45A1245D3CDC}"/>
                </a:ext>
              </a:extLst>
            </p:cNvPr>
            <p:cNvSpPr/>
            <p:nvPr/>
          </p:nvSpPr>
          <p:spPr>
            <a:xfrm>
              <a:off x="10714563" y="2750129"/>
              <a:ext cx="123825" cy="9525"/>
            </a:xfrm>
            <a:custGeom>
              <a:avLst/>
              <a:gdLst/>
              <a:ahLst/>
              <a:cxnLst/>
              <a:rect l="l" t="t" r="r" b="b"/>
              <a:pathLst>
                <a:path w="123825" h="9525" extrusionOk="0">
                  <a:moveTo>
                    <a:pt x="117539" y="0"/>
                  </a:moveTo>
                  <a:lnTo>
                    <a:pt x="7620" y="0"/>
                  </a:lnTo>
                  <a:cubicBezTo>
                    <a:pt x="3429" y="0"/>
                    <a:pt x="0" y="3429"/>
                    <a:pt x="0" y="7620"/>
                  </a:cubicBezTo>
                  <a:cubicBezTo>
                    <a:pt x="0" y="11811"/>
                    <a:pt x="3429" y="15240"/>
                    <a:pt x="7620" y="15240"/>
                  </a:cubicBezTo>
                  <a:lnTo>
                    <a:pt x="117539" y="15240"/>
                  </a:lnTo>
                  <a:cubicBezTo>
                    <a:pt x="121730" y="15240"/>
                    <a:pt x="125158" y="11811"/>
                    <a:pt x="125158" y="7620"/>
                  </a:cubicBezTo>
                  <a:cubicBezTo>
                    <a:pt x="125158" y="3429"/>
                    <a:pt x="121730" y="0"/>
                    <a:pt x="117539" y="0"/>
                  </a:cubicBezTo>
                  <a:lnTo>
                    <a:pt x="1175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5" name="Google Shape;4305;p61">
              <a:extLst>
                <a:ext uri="{FF2B5EF4-FFF2-40B4-BE49-F238E27FC236}">
                  <a16:creationId xmlns:a16="http://schemas.microsoft.com/office/drawing/2014/main" id="{661147AB-F93F-C04F-7322-830ED92E5216}"/>
                </a:ext>
              </a:extLst>
            </p:cNvPr>
            <p:cNvSpPr/>
            <p:nvPr/>
          </p:nvSpPr>
          <p:spPr>
            <a:xfrm>
              <a:off x="10659317" y="2712981"/>
              <a:ext cx="228600" cy="390525"/>
            </a:xfrm>
            <a:custGeom>
              <a:avLst/>
              <a:gdLst/>
              <a:ahLst/>
              <a:cxnLst/>
              <a:rect l="l" t="t" r="r" b="b"/>
              <a:pathLst>
                <a:path w="228600" h="390525" extrusionOk="0">
                  <a:moveTo>
                    <a:pt x="201454" y="0"/>
                  </a:moveTo>
                  <a:lnTo>
                    <a:pt x="34195" y="0"/>
                  </a:lnTo>
                  <a:cubicBezTo>
                    <a:pt x="15335" y="0"/>
                    <a:pt x="0" y="15335"/>
                    <a:pt x="0" y="34195"/>
                  </a:cubicBezTo>
                  <a:lnTo>
                    <a:pt x="0" y="356521"/>
                  </a:lnTo>
                  <a:cubicBezTo>
                    <a:pt x="0" y="375380"/>
                    <a:pt x="15335" y="390716"/>
                    <a:pt x="34195" y="390716"/>
                  </a:cubicBezTo>
                  <a:lnTo>
                    <a:pt x="201454" y="390716"/>
                  </a:lnTo>
                  <a:cubicBezTo>
                    <a:pt x="220313" y="390716"/>
                    <a:pt x="235649" y="375380"/>
                    <a:pt x="235649" y="356521"/>
                  </a:cubicBezTo>
                  <a:lnTo>
                    <a:pt x="235649" y="34195"/>
                  </a:lnTo>
                  <a:cubicBezTo>
                    <a:pt x="235649" y="15335"/>
                    <a:pt x="220313" y="0"/>
                    <a:pt x="201454" y="0"/>
                  </a:cubicBezTo>
                  <a:lnTo>
                    <a:pt x="201454" y="0"/>
                  </a:lnTo>
                  <a:close/>
                  <a:moveTo>
                    <a:pt x="220409" y="356521"/>
                  </a:moveTo>
                  <a:cubicBezTo>
                    <a:pt x="220409" y="366903"/>
                    <a:pt x="211931" y="375476"/>
                    <a:pt x="201454" y="375476"/>
                  </a:cubicBezTo>
                  <a:lnTo>
                    <a:pt x="34195" y="375476"/>
                  </a:lnTo>
                  <a:cubicBezTo>
                    <a:pt x="23717" y="375476"/>
                    <a:pt x="15240" y="366998"/>
                    <a:pt x="15240" y="356521"/>
                  </a:cubicBezTo>
                  <a:lnTo>
                    <a:pt x="15240" y="34195"/>
                  </a:lnTo>
                  <a:cubicBezTo>
                    <a:pt x="15240" y="23813"/>
                    <a:pt x="23717" y="15240"/>
                    <a:pt x="34195" y="15240"/>
                  </a:cubicBezTo>
                  <a:lnTo>
                    <a:pt x="201454" y="15240"/>
                  </a:lnTo>
                  <a:cubicBezTo>
                    <a:pt x="211931" y="15240"/>
                    <a:pt x="220409" y="23717"/>
                    <a:pt x="220409" y="34195"/>
                  </a:cubicBezTo>
                  <a:lnTo>
                    <a:pt x="220409" y="356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6" name="Google Shape;4306;p61">
              <a:extLst>
                <a:ext uri="{FF2B5EF4-FFF2-40B4-BE49-F238E27FC236}">
                  <a16:creationId xmlns:a16="http://schemas.microsoft.com/office/drawing/2014/main" id="{C5C2B37C-B1E6-C0CF-B7B6-2200526DD47E}"/>
                </a:ext>
              </a:extLst>
            </p:cNvPr>
            <p:cNvSpPr/>
            <p:nvPr/>
          </p:nvSpPr>
          <p:spPr>
            <a:xfrm>
              <a:off x="10758187" y="3051880"/>
              <a:ext cx="28575" cy="9525"/>
            </a:xfrm>
            <a:custGeom>
              <a:avLst/>
              <a:gdLst/>
              <a:ahLst/>
              <a:cxnLst/>
              <a:rect l="l" t="t" r="r" b="b"/>
              <a:pathLst>
                <a:path w="28575" h="9525" extrusionOk="0">
                  <a:moveTo>
                    <a:pt x="30385" y="0"/>
                  </a:moveTo>
                  <a:lnTo>
                    <a:pt x="7620" y="0"/>
                  </a:lnTo>
                  <a:cubicBezTo>
                    <a:pt x="3429" y="0"/>
                    <a:pt x="0" y="3429"/>
                    <a:pt x="0" y="7620"/>
                  </a:cubicBezTo>
                  <a:cubicBezTo>
                    <a:pt x="0" y="11811"/>
                    <a:pt x="3429" y="15240"/>
                    <a:pt x="7620" y="15240"/>
                  </a:cubicBezTo>
                  <a:lnTo>
                    <a:pt x="30385" y="15240"/>
                  </a:lnTo>
                  <a:cubicBezTo>
                    <a:pt x="34576" y="15240"/>
                    <a:pt x="38005" y="11811"/>
                    <a:pt x="38005" y="7620"/>
                  </a:cubicBezTo>
                  <a:cubicBezTo>
                    <a:pt x="38005" y="3429"/>
                    <a:pt x="34576" y="0"/>
                    <a:pt x="30385" y="0"/>
                  </a:cubicBezTo>
                  <a:lnTo>
                    <a:pt x="3038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7" name="Google Shape;4307;p61">
              <a:extLst>
                <a:ext uri="{FF2B5EF4-FFF2-40B4-BE49-F238E27FC236}">
                  <a16:creationId xmlns:a16="http://schemas.microsoft.com/office/drawing/2014/main" id="{7B9E5A46-2D38-EFA2-D18A-E680214A33DE}"/>
                </a:ext>
              </a:extLst>
            </p:cNvPr>
            <p:cNvSpPr/>
            <p:nvPr/>
          </p:nvSpPr>
          <p:spPr>
            <a:xfrm>
              <a:off x="10697227" y="2828614"/>
              <a:ext cx="152400" cy="47625"/>
            </a:xfrm>
            <a:custGeom>
              <a:avLst/>
              <a:gdLst/>
              <a:ahLst/>
              <a:cxnLst/>
              <a:rect l="l" t="t" r="r" b="b"/>
              <a:pathLst>
                <a:path w="152400" h="47625" extrusionOk="0">
                  <a:moveTo>
                    <a:pt x="127921" y="0"/>
                  </a:moveTo>
                  <a:lnTo>
                    <a:pt x="0" y="0"/>
                  </a:lnTo>
                  <a:lnTo>
                    <a:pt x="0" y="34576"/>
                  </a:lnTo>
                  <a:cubicBezTo>
                    <a:pt x="0" y="43434"/>
                    <a:pt x="7144" y="50578"/>
                    <a:pt x="16002" y="50578"/>
                  </a:cubicBezTo>
                  <a:cubicBezTo>
                    <a:pt x="24860" y="50578"/>
                    <a:pt x="32004" y="43434"/>
                    <a:pt x="32004" y="34576"/>
                  </a:cubicBezTo>
                  <a:cubicBezTo>
                    <a:pt x="32004" y="43434"/>
                    <a:pt x="39148" y="50578"/>
                    <a:pt x="48006" y="50578"/>
                  </a:cubicBezTo>
                  <a:cubicBezTo>
                    <a:pt x="56864" y="50578"/>
                    <a:pt x="64008" y="43434"/>
                    <a:pt x="64008" y="34576"/>
                  </a:cubicBezTo>
                  <a:cubicBezTo>
                    <a:pt x="64008" y="43434"/>
                    <a:pt x="71152" y="50578"/>
                    <a:pt x="80010" y="50578"/>
                  </a:cubicBezTo>
                  <a:cubicBezTo>
                    <a:pt x="88868" y="50578"/>
                    <a:pt x="96012" y="43434"/>
                    <a:pt x="96012" y="34576"/>
                  </a:cubicBezTo>
                  <a:cubicBezTo>
                    <a:pt x="96012" y="43434"/>
                    <a:pt x="103156" y="50578"/>
                    <a:pt x="112014" y="50578"/>
                  </a:cubicBezTo>
                  <a:cubicBezTo>
                    <a:pt x="120872" y="50578"/>
                    <a:pt x="128016" y="43434"/>
                    <a:pt x="128016" y="34576"/>
                  </a:cubicBezTo>
                  <a:cubicBezTo>
                    <a:pt x="128016" y="43434"/>
                    <a:pt x="135160" y="50578"/>
                    <a:pt x="144018" y="50578"/>
                  </a:cubicBezTo>
                  <a:cubicBezTo>
                    <a:pt x="152876" y="50578"/>
                    <a:pt x="160020" y="43434"/>
                    <a:pt x="160020" y="34576"/>
                  </a:cubicBezTo>
                  <a:lnTo>
                    <a:pt x="160020" y="0"/>
                  </a:lnTo>
                  <a:lnTo>
                    <a:pt x="128016"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8" name="Google Shape;4308;p61">
              <a:extLst>
                <a:ext uri="{FF2B5EF4-FFF2-40B4-BE49-F238E27FC236}">
                  <a16:creationId xmlns:a16="http://schemas.microsoft.com/office/drawing/2014/main" id="{C6C83876-10D9-01A5-1E47-EA3F23F7E4B7}"/>
                </a:ext>
              </a:extLst>
            </p:cNvPr>
            <p:cNvSpPr/>
            <p:nvPr/>
          </p:nvSpPr>
          <p:spPr>
            <a:xfrm>
              <a:off x="10697227" y="2908339"/>
              <a:ext cx="152400" cy="76200"/>
            </a:xfrm>
            <a:custGeom>
              <a:avLst/>
              <a:gdLst/>
              <a:ahLst/>
              <a:cxnLst/>
              <a:rect l="l" t="t" r="r" b="b"/>
              <a:pathLst>
                <a:path w="152400" h="76200" extrusionOk="0">
                  <a:moveTo>
                    <a:pt x="0" y="0"/>
                  </a:moveTo>
                  <a:lnTo>
                    <a:pt x="0" y="85630"/>
                  </a:lnTo>
                  <a:lnTo>
                    <a:pt x="61531" y="85630"/>
                  </a:lnTo>
                  <a:lnTo>
                    <a:pt x="61531" y="53530"/>
                  </a:lnTo>
                  <a:lnTo>
                    <a:pt x="98393" y="53530"/>
                  </a:lnTo>
                  <a:lnTo>
                    <a:pt x="98393" y="85630"/>
                  </a:lnTo>
                  <a:lnTo>
                    <a:pt x="159925" y="85630"/>
                  </a:lnTo>
                  <a:lnTo>
                    <a:pt x="15992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 name="Google Shape;9145;p84">
            <a:extLst>
              <a:ext uri="{FF2B5EF4-FFF2-40B4-BE49-F238E27FC236}">
                <a16:creationId xmlns:a16="http://schemas.microsoft.com/office/drawing/2014/main" id="{6B8D7DB5-5DBD-7C10-826D-AAB0B58F0AEE}"/>
              </a:ext>
            </a:extLst>
          </p:cNvPr>
          <p:cNvGrpSpPr/>
          <p:nvPr/>
        </p:nvGrpSpPr>
        <p:grpSpPr>
          <a:xfrm>
            <a:off x="3737274" y="1702922"/>
            <a:ext cx="385302" cy="352532"/>
            <a:chOff x="1961313" y="2299436"/>
            <a:chExt cx="385302" cy="352532"/>
          </a:xfrm>
        </p:grpSpPr>
        <p:sp>
          <p:nvSpPr>
            <p:cNvPr id="3" name="Google Shape;9146;p84">
              <a:extLst>
                <a:ext uri="{FF2B5EF4-FFF2-40B4-BE49-F238E27FC236}">
                  <a16:creationId xmlns:a16="http://schemas.microsoft.com/office/drawing/2014/main" id="{37EB2424-2EEE-3368-03C8-BCA8FD96025B}"/>
                </a:ext>
              </a:extLst>
            </p:cNvPr>
            <p:cNvSpPr/>
            <p:nvPr/>
          </p:nvSpPr>
          <p:spPr>
            <a:xfrm>
              <a:off x="2043618" y="2618727"/>
              <a:ext cx="220221" cy="27505"/>
            </a:xfrm>
            <a:custGeom>
              <a:avLst/>
              <a:gdLst/>
              <a:ahLst/>
              <a:cxnLst/>
              <a:rect l="l" t="t" r="r" b="b"/>
              <a:pathLst>
                <a:path w="8407" h="1050" extrusionOk="0">
                  <a:moveTo>
                    <a:pt x="526" y="1"/>
                  </a:moveTo>
                  <a:cubicBezTo>
                    <a:pt x="237" y="1"/>
                    <a:pt x="1" y="235"/>
                    <a:pt x="1" y="525"/>
                  </a:cubicBezTo>
                  <a:cubicBezTo>
                    <a:pt x="1" y="816"/>
                    <a:pt x="237" y="1050"/>
                    <a:pt x="526" y="1050"/>
                  </a:cubicBezTo>
                  <a:cubicBezTo>
                    <a:pt x="531" y="1050"/>
                    <a:pt x="535" y="1050"/>
                    <a:pt x="539" y="1049"/>
                  </a:cubicBezTo>
                  <a:lnTo>
                    <a:pt x="7882" y="1049"/>
                  </a:lnTo>
                  <a:cubicBezTo>
                    <a:pt x="8174" y="1049"/>
                    <a:pt x="8407" y="813"/>
                    <a:pt x="8407" y="525"/>
                  </a:cubicBezTo>
                  <a:cubicBezTo>
                    <a:pt x="8407" y="237"/>
                    <a:pt x="8174" y="1"/>
                    <a:pt x="7882" y="1"/>
                  </a:cubicBezTo>
                  <a:lnTo>
                    <a:pt x="539" y="1"/>
                  </a:lnTo>
                  <a:cubicBezTo>
                    <a:pt x="535" y="1"/>
                    <a:pt x="531" y="1"/>
                    <a:pt x="526" y="1"/>
                  </a:cubicBez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9147;p84">
              <a:extLst>
                <a:ext uri="{FF2B5EF4-FFF2-40B4-BE49-F238E27FC236}">
                  <a16:creationId xmlns:a16="http://schemas.microsoft.com/office/drawing/2014/main" id="{997D3729-82B1-4C7D-652D-04115CE0C5D3}"/>
                </a:ext>
              </a:extLst>
            </p:cNvPr>
            <p:cNvSpPr/>
            <p:nvPr/>
          </p:nvSpPr>
          <p:spPr>
            <a:xfrm>
              <a:off x="2063474" y="2618727"/>
              <a:ext cx="200366" cy="27505"/>
            </a:xfrm>
            <a:custGeom>
              <a:avLst/>
              <a:gdLst/>
              <a:ahLst/>
              <a:cxnLst/>
              <a:rect l="l" t="t" r="r" b="b"/>
              <a:pathLst>
                <a:path w="7649" h="1050" extrusionOk="0">
                  <a:moveTo>
                    <a:pt x="526" y="1"/>
                  </a:moveTo>
                  <a:cubicBezTo>
                    <a:pt x="237" y="1"/>
                    <a:pt x="0" y="235"/>
                    <a:pt x="0" y="525"/>
                  </a:cubicBezTo>
                  <a:cubicBezTo>
                    <a:pt x="0" y="816"/>
                    <a:pt x="237" y="1050"/>
                    <a:pt x="526" y="1050"/>
                  </a:cubicBezTo>
                  <a:cubicBezTo>
                    <a:pt x="530" y="1050"/>
                    <a:pt x="534" y="1050"/>
                    <a:pt x="538" y="1049"/>
                  </a:cubicBezTo>
                  <a:lnTo>
                    <a:pt x="7124" y="1049"/>
                  </a:lnTo>
                  <a:cubicBezTo>
                    <a:pt x="7416" y="1049"/>
                    <a:pt x="7649" y="813"/>
                    <a:pt x="7649" y="525"/>
                  </a:cubicBezTo>
                  <a:cubicBezTo>
                    <a:pt x="7649" y="237"/>
                    <a:pt x="7416" y="1"/>
                    <a:pt x="7124" y="1"/>
                  </a:cubicBezTo>
                  <a:lnTo>
                    <a:pt x="538" y="1"/>
                  </a:lnTo>
                  <a:cubicBezTo>
                    <a:pt x="534" y="1"/>
                    <a:pt x="530" y="1"/>
                    <a:pt x="526" y="1"/>
                  </a:cubicBezTo>
                  <a:close/>
                </a:path>
              </a:pathLst>
            </a:custGeom>
            <a:solidFill>
              <a:srgbClr val="C5D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9148;p84">
              <a:extLst>
                <a:ext uri="{FF2B5EF4-FFF2-40B4-BE49-F238E27FC236}">
                  <a16:creationId xmlns:a16="http://schemas.microsoft.com/office/drawing/2014/main" id="{ACFA3AF5-8B85-57F8-39BB-1D94B1C36D95}"/>
                </a:ext>
              </a:extLst>
            </p:cNvPr>
            <p:cNvGrpSpPr/>
            <p:nvPr/>
          </p:nvGrpSpPr>
          <p:grpSpPr>
            <a:xfrm>
              <a:off x="1961313" y="2299436"/>
              <a:ext cx="385302" cy="352532"/>
              <a:chOff x="1961313" y="2299436"/>
              <a:chExt cx="385302" cy="352532"/>
            </a:xfrm>
          </p:grpSpPr>
          <p:sp>
            <p:nvSpPr>
              <p:cNvPr id="6" name="Google Shape;9149;p84">
                <a:extLst>
                  <a:ext uri="{FF2B5EF4-FFF2-40B4-BE49-F238E27FC236}">
                    <a16:creationId xmlns:a16="http://schemas.microsoft.com/office/drawing/2014/main" id="{924AED65-FABC-21BD-D49C-C77A0347990D}"/>
                  </a:ext>
                </a:extLst>
              </p:cNvPr>
              <p:cNvSpPr/>
              <p:nvPr/>
            </p:nvSpPr>
            <p:spPr>
              <a:xfrm>
                <a:off x="2082936" y="2545669"/>
                <a:ext cx="141951" cy="85762"/>
              </a:xfrm>
              <a:custGeom>
                <a:avLst/>
                <a:gdLst/>
                <a:ahLst/>
                <a:cxnLst/>
                <a:rect l="l" t="t" r="r" b="b"/>
                <a:pathLst>
                  <a:path w="5419" h="3274" extrusionOk="0">
                    <a:moveTo>
                      <a:pt x="2711" y="0"/>
                    </a:moveTo>
                    <a:lnTo>
                      <a:pt x="563" y="960"/>
                    </a:lnTo>
                    <a:lnTo>
                      <a:pt x="1" y="2790"/>
                    </a:lnTo>
                    <a:lnTo>
                      <a:pt x="1265" y="3009"/>
                    </a:lnTo>
                    <a:lnTo>
                      <a:pt x="2780" y="3273"/>
                    </a:lnTo>
                    <a:lnTo>
                      <a:pt x="5419" y="2793"/>
                    </a:lnTo>
                    <a:lnTo>
                      <a:pt x="5072" y="1662"/>
                    </a:lnTo>
                    <a:lnTo>
                      <a:pt x="4857" y="960"/>
                    </a:lnTo>
                    <a:lnTo>
                      <a:pt x="2711" y="0"/>
                    </a:lnTo>
                    <a:close/>
                  </a:path>
                </a:pathLst>
              </a:custGeom>
              <a:solidFill>
                <a:srgbClr val="C5D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150;p84">
                <a:extLst>
                  <a:ext uri="{FF2B5EF4-FFF2-40B4-BE49-F238E27FC236}">
                    <a16:creationId xmlns:a16="http://schemas.microsoft.com/office/drawing/2014/main" id="{F4DA85BD-2E0F-81C4-161D-80556EC38F1D}"/>
                  </a:ext>
                </a:extLst>
              </p:cNvPr>
              <p:cNvSpPr/>
              <p:nvPr/>
            </p:nvSpPr>
            <p:spPr>
              <a:xfrm>
                <a:off x="2082936" y="2545669"/>
                <a:ext cx="132887" cy="78847"/>
              </a:xfrm>
              <a:custGeom>
                <a:avLst/>
                <a:gdLst/>
                <a:ahLst/>
                <a:cxnLst/>
                <a:rect l="l" t="t" r="r" b="b"/>
                <a:pathLst>
                  <a:path w="5073" h="3010" extrusionOk="0">
                    <a:moveTo>
                      <a:pt x="2711" y="0"/>
                    </a:moveTo>
                    <a:lnTo>
                      <a:pt x="563" y="960"/>
                    </a:lnTo>
                    <a:lnTo>
                      <a:pt x="1" y="2790"/>
                    </a:lnTo>
                    <a:lnTo>
                      <a:pt x="1265" y="3009"/>
                    </a:lnTo>
                    <a:lnTo>
                      <a:pt x="1519" y="1659"/>
                    </a:lnTo>
                    <a:lnTo>
                      <a:pt x="5072" y="1659"/>
                    </a:lnTo>
                    <a:lnTo>
                      <a:pt x="4857" y="960"/>
                    </a:lnTo>
                    <a:lnTo>
                      <a:pt x="2711"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151;p84">
                <a:extLst>
                  <a:ext uri="{FF2B5EF4-FFF2-40B4-BE49-F238E27FC236}">
                    <a16:creationId xmlns:a16="http://schemas.microsoft.com/office/drawing/2014/main" id="{A82A576B-E91B-77CA-BE9A-127D2399B913}"/>
                  </a:ext>
                </a:extLst>
              </p:cNvPr>
              <p:cNvSpPr/>
              <p:nvPr/>
            </p:nvSpPr>
            <p:spPr>
              <a:xfrm>
                <a:off x="1966971" y="2305199"/>
                <a:ext cx="373881" cy="265617"/>
              </a:xfrm>
              <a:custGeom>
                <a:avLst/>
                <a:gdLst/>
                <a:ahLst/>
                <a:cxnLst/>
                <a:rect l="l" t="t" r="r" b="b"/>
                <a:pathLst>
                  <a:path w="14273" h="10140" extrusionOk="0">
                    <a:moveTo>
                      <a:pt x="1183" y="0"/>
                    </a:moveTo>
                    <a:cubicBezTo>
                      <a:pt x="532" y="0"/>
                      <a:pt x="4" y="531"/>
                      <a:pt x="4" y="1182"/>
                    </a:cubicBezTo>
                    <a:lnTo>
                      <a:pt x="4" y="8954"/>
                    </a:lnTo>
                    <a:cubicBezTo>
                      <a:pt x="0" y="9609"/>
                      <a:pt x="532" y="10140"/>
                      <a:pt x="1183" y="10140"/>
                    </a:cubicBezTo>
                    <a:lnTo>
                      <a:pt x="13091" y="10140"/>
                    </a:lnTo>
                    <a:cubicBezTo>
                      <a:pt x="13745" y="10137"/>
                      <a:pt x="14273" y="9609"/>
                      <a:pt x="14273" y="8954"/>
                    </a:cubicBezTo>
                    <a:lnTo>
                      <a:pt x="14273" y="1182"/>
                    </a:lnTo>
                    <a:cubicBezTo>
                      <a:pt x="14273" y="531"/>
                      <a:pt x="13742" y="0"/>
                      <a:pt x="13091" y="0"/>
                    </a:cubicBezTo>
                    <a:close/>
                  </a:path>
                </a:pathLst>
              </a:custGeom>
              <a:solidFill>
                <a:srgbClr val="C5D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152;p84">
                <a:extLst>
                  <a:ext uri="{FF2B5EF4-FFF2-40B4-BE49-F238E27FC236}">
                    <a16:creationId xmlns:a16="http://schemas.microsoft.com/office/drawing/2014/main" id="{B7069932-A9B8-4C44-35BC-EAE9151449A2}"/>
                  </a:ext>
                </a:extLst>
              </p:cNvPr>
              <p:cNvSpPr/>
              <p:nvPr/>
            </p:nvSpPr>
            <p:spPr>
              <a:xfrm>
                <a:off x="1997488" y="2335716"/>
                <a:ext cx="312952" cy="187006"/>
              </a:xfrm>
              <a:custGeom>
                <a:avLst/>
                <a:gdLst/>
                <a:ahLst/>
                <a:cxnLst/>
                <a:rect l="l" t="t" r="r" b="b"/>
                <a:pathLst>
                  <a:path w="11947" h="7139" extrusionOk="0">
                    <a:moveTo>
                      <a:pt x="18" y="0"/>
                    </a:moveTo>
                    <a:cubicBezTo>
                      <a:pt x="7" y="0"/>
                      <a:pt x="0" y="7"/>
                      <a:pt x="0" y="17"/>
                    </a:cubicBezTo>
                    <a:lnTo>
                      <a:pt x="0" y="7138"/>
                    </a:lnTo>
                    <a:lnTo>
                      <a:pt x="11946" y="7138"/>
                    </a:lnTo>
                    <a:lnTo>
                      <a:pt x="11946" y="17"/>
                    </a:lnTo>
                    <a:cubicBezTo>
                      <a:pt x="11943" y="7"/>
                      <a:pt x="11936" y="0"/>
                      <a:pt x="11926" y="0"/>
                    </a:cubicBezTo>
                    <a:close/>
                  </a:path>
                </a:pathLst>
              </a:custGeom>
              <a:solidFill>
                <a:srgbClr val="67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153;p84">
                <a:extLst>
                  <a:ext uri="{FF2B5EF4-FFF2-40B4-BE49-F238E27FC236}">
                    <a16:creationId xmlns:a16="http://schemas.microsoft.com/office/drawing/2014/main" id="{DA5E66BE-E220-6B46-1CEF-90FF3E435038}"/>
                  </a:ext>
                </a:extLst>
              </p:cNvPr>
              <p:cNvSpPr/>
              <p:nvPr/>
            </p:nvSpPr>
            <p:spPr>
              <a:xfrm>
                <a:off x="2292811" y="2335716"/>
                <a:ext cx="17629" cy="187006"/>
              </a:xfrm>
              <a:custGeom>
                <a:avLst/>
                <a:gdLst/>
                <a:ahLst/>
                <a:cxnLst/>
                <a:rect l="l" t="t" r="r" b="b"/>
                <a:pathLst>
                  <a:path w="673" h="7139" extrusionOk="0">
                    <a:moveTo>
                      <a:pt x="1" y="0"/>
                    </a:moveTo>
                    <a:cubicBezTo>
                      <a:pt x="1" y="7"/>
                      <a:pt x="1" y="10"/>
                      <a:pt x="1" y="17"/>
                    </a:cubicBezTo>
                    <a:lnTo>
                      <a:pt x="1" y="7138"/>
                    </a:lnTo>
                    <a:lnTo>
                      <a:pt x="672" y="7138"/>
                    </a:lnTo>
                    <a:lnTo>
                      <a:pt x="672" y="17"/>
                    </a:lnTo>
                    <a:cubicBezTo>
                      <a:pt x="672" y="10"/>
                      <a:pt x="669" y="7"/>
                      <a:pt x="669"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154;p84">
                <a:extLst>
                  <a:ext uri="{FF2B5EF4-FFF2-40B4-BE49-F238E27FC236}">
                    <a16:creationId xmlns:a16="http://schemas.microsoft.com/office/drawing/2014/main" id="{B9E160F6-58FD-A5BF-1E42-98091C1C5821}"/>
                  </a:ext>
                </a:extLst>
              </p:cNvPr>
              <p:cNvSpPr/>
              <p:nvPr/>
            </p:nvSpPr>
            <p:spPr>
              <a:xfrm>
                <a:off x="1961313" y="2299436"/>
                <a:ext cx="385302" cy="352532"/>
              </a:xfrm>
              <a:custGeom>
                <a:avLst/>
                <a:gdLst/>
                <a:ahLst/>
                <a:cxnLst/>
                <a:rect l="l" t="t" r="r" b="b"/>
                <a:pathLst>
                  <a:path w="14709" h="13458" extrusionOk="0">
                    <a:moveTo>
                      <a:pt x="9338" y="10572"/>
                    </a:moveTo>
                    <a:lnTo>
                      <a:pt x="9767" y="11971"/>
                    </a:lnTo>
                    <a:lnTo>
                      <a:pt x="4938" y="11971"/>
                    </a:lnTo>
                    <a:lnTo>
                      <a:pt x="5367" y="10572"/>
                    </a:lnTo>
                    <a:close/>
                    <a:moveTo>
                      <a:pt x="11024" y="12409"/>
                    </a:moveTo>
                    <a:cubicBezTo>
                      <a:pt x="11196" y="12409"/>
                      <a:pt x="11333" y="12546"/>
                      <a:pt x="11333" y="12714"/>
                    </a:cubicBezTo>
                    <a:cubicBezTo>
                      <a:pt x="11333" y="12882"/>
                      <a:pt x="11196" y="13019"/>
                      <a:pt x="11024" y="13019"/>
                    </a:cubicBezTo>
                    <a:lnTo>
                      <a:pt x="3681" y="13019"/>
                    </a:lnTo>
                    <a:cubicBezTo>
                      <a:pt x="3513" y="13019"/>
                      <a:pt x="3376" y="12882"/>
                      <a:pt x="3376" y="12714"/>
                    </a:cubicBezTo>
                    <a:cubicBezTo>
                      <a:pt x="3376" y="12546"/>
                      <a:pt x="3513" y="12409"/>
                      <a:pt x="3681" y="12409"/>
                    </a:cubicBezTo>
                    <a:close/>
                    <a:moveTo>
                      <a:pt x="1399" y="1"/>
                    </a:moveTo>
                    <a:cubicBezTo>
                      <a:pt x="628" y="4"/>
                      <a:pt x="0" y="628"/>
                      <a:pt x="0" y="1402"/>
                    </a:cubicBezTo>
                    <a:lnTo>
                      <a:pt x="0" y="9174"/>
                    </a:lnTo>
                    <a:cubicBezTo>
                      <a:pt x="0" y="9949"/>
                      <a:pt x="628" y="10572"/>
                      <a:pt x="1399" y="10576"/>
                    </a:cubicBezTo>
                    <a:lnTo>
                      <a:pt x="4911" y="10576"/>
                    </a:lnTo>
                    <a:lnTo>
                      <a:pt x="4483" y="11974"/>
                    </a:lnTo>
                    <a:lnTo>
                      <a:pt x="3681" y="11974"/>
                    </a:lnTo>
                    <a:cubicBezTo>
                      <a:pt x="3273" y="11974"/>
                      <a:pt x="2941" y="12306"/>
                      <a:pt x="2941" y="12714"/>
                    </a:cubicBezTo>
                    <a:cubicBezTo>
                      <a:pt x="2941" y="13125"/>
                      <a:pt x="3273" y="13458"/>
                      <a:pt x="3681" y="13458"/>
                    </a:cubicBezTo>
                    <a:lnTo>
                      <a:pt x="11028" y="13458"/>
                    </a:lnTo>
                    <a:cubicBezTo>
                      <a:pt x="11436" y="13458"/>
                      <a:pt x="11768" y="13125"/>
                      <a:pt x="11768" y="12714"/>
                    </a:cubicBezTo>
                    <a:cubicBezTo>
                      <a:pt x="11768" y="12306"/>
                      <a:pt x="11436" y="11974"/>
                      <a:pt x="11028" y="11974"/>
                    </a:cubicBezTo>
                    <a:lnTo>
                      <a:pt x="10223" y="11974"/>
                    </a:lnTo>
                    <a:lnTo>
                      <a:pt x="9794" y="10576"/>
                    </a:lnTo>
                    <a:lnTo>
                      <a:pt x="13307" y="10576"/>
                    </a:lnTo>
                    <a:cubicBezTo>
                      <a:pt x="14081" y="10572"/>
                      <a:pt x="14708" y="9949"/>
                      <a:pt x="14708" y="9174"/>
                    </a:cubicBezTo>
                    <a:lnTo>
                      <a:pt x="14708" y="1402"/>
                    </a:lnTo>
                    <a:cubicBezTo>
                      <a:pt x="14708" y="628"/>
                      <a:pt x="14081" y="4"/>
                      <a:pt x="13307" y="1"/>
                    </a:cubicBezTo>
                    <a:lnTo>
                      <a:pt x="3626" y="1"/>
                    </a:lnTo>
                    <a:cubicBezTo>
                      <a:pt x="3335" y="1"/>
                      <a:pt x="3335" y="439"/>
                      <a:pt x="3626" y="439"/>
                    </a:cubicBezTo>
                    <a:lnTo>
                      <a:pt x="13307" y="439"/>
                    </a:lnTo>
                    <a:cubicBezTo>
                      <a:pt x="13838" y="439"/>
                      <a:pt x="14270" y="871"/>
                      <a:pt x="14270" y="1402"/>
                    </a:cubicBezTo>
                    <a:lnTo>
                      <a:pt x="14270" y="9174"/>
                    </a:lnTo>
                    <a:cubicBezTo>
                      <a:pt x="14270" y="9705"/>
                      <a:pt x="13838" y="10137"/>
                      <a:pt x="13307" y="10137"/>
                    </a:cubicBezTo>
                    <a:lnTo>
                      <a:pt x="1399" y="10137"/>
                    </a:lnTo>
                    <a:cubicBezTo>
                      <a:pt x="867" y="10137"/>
                      <a:pt x="439" y="9705"/>
                      <a:pt x="436" y="9174"/>
                    </a:cubicBezTo>
                    <a:lnTo>
                      <a:pt x="436" y="1402"/>
                    </a:lnTo>
                    <a:cubicBezTo>
                      <a:pt x="439" y="871"/>
                      <a:pt x="867" y="439"/>
                      <a:pt x="1399" y="439"/>
                    </a:cubicBezTo>
                    <a:lnTo>
                      <a:pt x="2752" y="439"/>
                    </a:lnTo>
                    <a:cubicBezTo>
                      <a:pt x="2872" y="439"/>
                      <a:pt x="2972" y="340"/>
                      <a:pt x="2972" y="220"/>
                    </a:cubicBezTo>
                    <a:cubicBezTo>
                      <a:pt x="2972" y="100"/>
                      <a:pt x="2872" y="1"/>
                      <a:pt x="27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155;p84">
                <a:extLst>
                  <a:ext uri="{FF2B5EF4-FFF2-40B4-BE49-F238E27FC236}">
                    <a16:creationId xmlns:a16="http://schemas.microsoft.com/office/drawing/2014/main" id="{C22B36CD-EDCF-5C59-6333-D15DBC9A3262}"/>
                  </a:ext>
                </a:extLst>
              </p:cNvPr>
              <p:cNvSpPr/>
              <p:nvPr/>
            </p:nvSpPr>
            <p:spPr>
              <a:xfrm>
                <a:off x="1991830" y="2329953"/>
                <a:ext cx="324268" cy="198427"/>
              </a:xfrm>
              <a:custGeom>
                <a:avLst/>
                <a:gdLst/>
                <a:ahLst/>
                <a:cxnLst/>
                <a:rect l="l" t="t" r="r" b="b"/>
                <a:pathLst>
                  <a:path w="12379" h="7575" extrusionOk="0">
                    <a:moveTo>
                      <a:pt x="237" y="1"/>
                    </a:moveTo>
                    <a:cubicBezTo>
                      <a:pt x="107" y="4"/>
                      <a:pt x="1" y="107"/>
                      <a:pt x="1" y="237"/>
                    </a:cubicBezTo>
                    <a:lnTo>
                      <a:pt x="1" y="7358"/>
                    </a:lnTo>
                    <a:cubicBezTo>
                      <a:pt x="1" y="7478"/>
                      <a:pt x="100" y="7574"/>
                      <a:pt x="220" y="7574"/>
                    </a:cubicBezTo>
                    <a:lnTo>
                      <a:pt x="12162" y="7574"/>
                    </a:lnTo>
                    <a:cubicBezTo>
                      <a:pt x="12282" y="7574"/>
                      <a:pt x="12378" y="7478"/>
                      <a:pt x="12378" y="7358"/>
                    </a:cubicBezTo>
                    <a:lnTo>
                      <a:pt x="12378" y="6604"/>
                    </a:lnTo>
                    <a:cubicBezTo>
                      <a:pt x="12378" y="6459"/>
                      <a:pt x="12269" y="6386"/>
                      <a:pt x="12161" y="6386"/>
                    </a:cubicBezTo>
                    <a:cubicBezTo>
                      <a:pt x="12052" y="6386"/>
                      <a:pt x="11943" y="6459"/>
                      <a:pt x="11943" y="6604"/>
                    </a:cubicBezTo>
                    <a:lnTo>
                      <a:pt x="11943" y="7139"/>
                    </a:lnTo>
                    <a:lnTo>
                      <a:pt x="436" y="7139"/>
                    </a:lnTo>
                    <a:lnTo>
                      <a:pt x="436" y="440"/>
                    </a:lnTo>
                    <a:lnTo>
                      <a:pt x="11940" y="440"/>
                    </a:lnTo>
                    <a:lnTo>
                      <a:pt x="11940" y="5730"/>
                    </a:lnTo>
                    <a:cubicBezTo>
                      <a:pt x="11940" y="5850"/>
                      <a:pt x="12039" y="5950"/>
                      <a:pt x="12162" y="5950"/>
                    </a:cubicBezTo>
                    <a:cubicBezTo>
                      <a:pt x="12282" y="5950"/>
                      <a:pt x="12378" y="5850"/>
                      <a:pt x="12378" y="5730"/>
                    </a:cubicBezTo>
                    <a:lnTo>
                      <a:pt x="12378" y="237"/>
                    </a:lnTo>
                    <a:cubicBezTo>
                      <a:pt x="12378" y="107"/>
                      <a:pt x="12275" y="1"/>
                      <a:pt x="121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156;p84">
                <a:extLst>
                  <a:ext uri="{FF2B5EF4-FFF2-40B4-BE49-F238E27FC236}">
                    <a16:creationId xmlns:a16="http://schemas.microsoft.com/office/drawing/2014/main" id="{D859931D-CABE-57B7-96B4-B39B5EA59AD8}"/>
                  </a:ext>
                </a:extLst>
              </p:cNvPr>
              <p:cNvSpPr/>
              <p:nvPr/>
            </p:nvSpPr>
            <p:spPr>
              <a:xfrm>
                <a:off x="2147821" y="2539959"/>
                <a:ext cx="12443" cy="11473"/>
              </a:xfrm>
              <a:custGeom>
                <a:avLst/>
                <a:gdLst/>
                <a:ahLst/>
                <a:cxnLst/>
                <a:rect l="l" t="t" r="r" b="b"/>
                <a:pathLst>
                  <a:path w="475" h="438" extrusionOk="0">
                    <a:moveTo>
                      <a:pt x="234" y="0"/>
                    </a:moveTo>
                    <a:cubicBezTo>
                      <a:pt x="131" y="0"/>
                      <a:pt x="30" y="72"/>
                      <a:pt x="15" y="194"/>
                    </a:cubicBezTo>
                    <a:cubicBezTo>
                      <a:pt x="1" y="336"/>
                      <a:pt x="115" y="437"/>
                      <a:pt x="236" y="437"/>
                    </a:cubicBezTo>
                    <a:cubicBezTo>
                      <a:pt x="288" y="437"/>
                      <a:pt x="341" y="418"/>
                      <a:pt x="385" y="376"/>
                    </a:cubicBezTo>
                    <a:cubicBezTo>
                      <a:pt x="461" y="301"/>
                      <a:pt x="474" y="184"/>
                      <a:pt x="416" y="99"/>
                    </a:cubicBezTo>
                    <a:cubicBezTo>
                      <a:pt x="370" y="31"/>
                      <a:pt x="301" y="0"/>
                      <a:pt x="2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 name="Google Shape;9353;p84">
            <a:extLst>
              <a:ext uri="{FF2B5EF4-FFF2-40B4-BE49-F238E27FC236}">
                <a16:creationId xmlns:a16="http://schemas.microsoft.com/office/drawing/2014/main" id="{B536DC04-2A41-A915-D68D-4947A0F20E69}"/>
              </a:ext>
            </a:extLst>
          </p:cNvPr>
          <p:cNvGrpSpPr/>
          <p:nvPr/>
        </p:nvGrpSpPr>
        <p:grpSpPr>
          <a:xfrm>
            <a:off x="5027613" y="2249086"/>
            <a:ext cx="384307" cy="370135"/>
            <a:chOff x="4123213" y="2747816"/>
            <a:chExt cx="384307" cy="370135"/>
          </a:xfrm>
        </p:grpSpPr>
        <p:sp>
          <p:nvSpPr>
            <p:cNvPr id="15" name="Google Shape;9354;p84">
              <a:extLst>
                <a:ext uri="{FF2B5EF4-FFF2-40B4-BE49-F238E27FC236}">
                  <a16:creationId xmlns:a16="http://schemas.microsoft.com/office/drawing/2014/main" id="{D6B591D4-20DD-975C-8D90-83DE71F7C575}"/>
                </a:ext>
              </a:extLst>
            </p:cNvPr>
            <p:cNvSpPr/>
            <p:nvPr/>
          </p:nvSpPr>
          <p:spPr>
            <a:xfrm>
              <a:off x="4328686" y="2943335"/>
              <a:ext cx="91761" cy="91578"/>
            </a:xfrm>
            <a:custGeom>
              <a:avLst/>
              <a:gdLst/>
              <a:ahLst/>
              <a:cxnLst/>
              <a:rect l="l" t="t" r="r" b="b"/>
              <a:pathLst>
                <a:path w="3503" h="3496" extrusionOk="0">
                  <a:moveTo>
                    <a:pt x="645" y="0"/>
                  </a:moveTo>
                  <a:lnTo>
                    <a:pt x="0" y="641"/>
                  </a:lnTo>
                  <a:lnTo>
                    <a:pt x="2858" y="3495"/>
                  </a:lnTo>
                  <a:lnTo>
                    <a:pt x="3502" y="2855"/>
                  </a:lnTo>
                  <a:lnTo>
                    <a:pt x="645" y="0"/>
                  </a:lnTo>
                  <a:close/>
                </a:path>
              </a:pathLst>
            </a:custGeom>
            <a:solidFill>
              <a:srgbClr val="D6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55;p84">
              <a:extLst>
                <a:ext uri="{FF2B5EF4-FFF2-40B4-BE49-F238E27FC236}">
                  <a16:creationId xmlns:a16="http://schemas.microsoft.com/office/drawing/2014/main" id="{DB33D698-163E-30F9-6467-DCC65568568A}"/>
                </a:ext>
              </a:extLst>
            </p:cNvPr>
            <p:cNvSpPr/>
            <p:nvPr/>
          </p:nvSpPr>
          <p:spPr>
            <a:xfrm>
              <a:off x="4367455" y="2983073"/>
              <a:ext cx="134040" cy="129508"/>
            </a:xfrm>
            <a:custGeom>
              <a:avLst/>
              <a:gdLst/>
              <a:ahLst/>
              <a:cxnLst/>
              <a:rect l="l" t="t" r="r" b="b"/>
              <a:pathLst>
                <a:path w="5117" h="4944" extrusionOk="0">
                  <a:moveTo>
                    <a:pt x="1078" y="1"/>
                  </a:moveTo>
                  <a:cubicBezTo>
                    <a:pt x="982" y="1"/>
                    <a:pt x="886" y="38"/>
                    <a:pt x="813" y="111"/>
                  </a:cubicBezTo>
                  <a:lnTo>
                    <a:pt x="148" y="776"/>
                  </a:lnTo>
                  <a:cubicBezTo>
                    <a:pt x="11" y="913"/>
                    <a:pt x="1" y="1139"/>
                    <a:pt x="131" y="1286"/>
                  </a:cubicBezTo>
                  <a:lnTo>
                    <a:pt x="2996" y="4559"/>
                  </a:lnTo>
                  <a:lnTo>
                    <a:pt x="2996" y="4555"/>
                  </a:lnTo>
                  <a:cubicBezTo>
                    <a:pt x="3221" y="4813"/>
                    <a:pt x="3535" y="4943"/>
                    <a:pt x="3851" y="4943"/>
                  </a:cubicBezTo>
                  <a:cubicBezTo>
                    <a:pt x="4140" y="4943"/>
                    <a:pt x="4429" y="4833"/>
                    <a:pt x="4651" y="4610"/>
                  </a:cubicBezTo>
                  <a:cubicBezTo>
                    <a:pt x="5117" y="4148"/>
                    <a:pt x="5089" y="3387"/>
                    <a:pt x="4596" y="2955"/>
                  </a:cubicBezTo>
                  <a:lnTo>
                    <a:pt x="1327" y="94"/>
                  </a:lnTo>
                  <a:cubicBezTo>
                    <a:pt x="1255" y="32"/>
                    <a:pt x="1166" y="1"/>
                    <a:pt x="1078" y="1"/>
                  </a:cubicBezTo>
                  <a:close/>
                </a:path>
              </a:pathLst>
            </a:custGeom>
            <a:solidFill>
              <a:srgbClr val="AA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356;p84">
              <a:extLst>
                <a:ext uri="{FF2B5EF4-FFF2-40B4-BE49-F238E27FC236}">
                  <a16:creationId xmlns:a16="http://schemas.microsoft.com/office/drawing/2014/main" id="{7D0998C0-8BCD-DAD0-CAC9-03541A227E9A}"/>
                </a:ext>
              </a:extLst>
            </p:cNvPr>
            <p:cNvSpPr/>
            <p:nvPr/>
          </p:nvSpPr>
          <p:spPr>
            <a:xfrm>
              <a:off x="4367455" y="2991979"/>
              <a:ext cx="128853" cy="120654"/>
            </a:xfrm>
            <a:custGeom>
              <a:avLst/>
              <a:gdLst/>
              <a:ahLst/>
              <a:cxnLst/>
              <a:rect l="l" t="t" r="r" b="b"/>
              <a:pathLst>
                <a:path w="4919" h="4606" extrusionOk="0">
                  <a:moveTo>
                    <a:pt x="583" y="0"/>
                  </a:moveTo>
                  <a:lnTo>
                    <a:pt x="148" y="436"/>
                  </a:lnTo>
                  <a:cubicBezTo>
                    <a:pt x="11" y="573"/>
                    <a:pt x="1" y="799"/>
                    <a:pt x="131" y="946"/>
                  </a:cubicBezTo>
                  <a:lnTo>
                    <a:pt x="2996" y="4219"/>
                  </a:lnTo>
                  <a:cubicBezTo>
                    <a:pt x="3220" y="4476"/>
                    <a:pt x="3534" y="4605"/>
                    <a:pt x="3849" y="4605"/>
                  </a:cubicBezTo>
                  <a:cubicBezTo>
                    <a:pt x="4139" y="4605"/>
                    <a:pt x="4429" y="4495"/>
                    <a:pt x="4651" y="4274"/>
                  </a:cubicBezTo>
                  <a:cubicBezTo>
                    <a:pt x="4771" y="4154"/>
                    <a:pt x="4860" y="4013"/>
                    <a:pt x="4918" y="3856"/>
                  </a:cubicBezTo>
                  <a:lnTo>
                    <a:pt x="4918" y="3856"/>
                  </a:lnTo>
                  <a:cubicBezTo>
                    <a:pt x="4792" y="3901"/>
                    <a:pt x="4661" y="3922"/>
                    <a:pt x="4532" y="3922"/>
                  </a:cubicBezTo>
                  <a:cubicBezTo>
                    <a:pt x="4211" y="3922"/>
                    <a:pt x="3898" y="3786"/>
                    <a:pt x="3678" y="3537"/>
                  </a:cubicBezTo>
                  <a:lnTo>
                    <a:pt x="583"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357;p84">
              <a:extLst>
                <a:ext uri="{FF2B5EF4-FFF2-40B4-BE49-F238E27FC236}">
                  <a16:creationId xmlns:a16="http://schemas.microsoft.com/office/drawing/2014/main" id="{7DDF1FA7-F1D5-55C5-5A9D-D3E636FFAFD1}"/>
                </a:ext>
              </a:extLst>
            </p:cNvPr>
            <p:cNvSpPr/>
            <p:nvPr/>
          </p:nvSpPr>
          <p:spPr>
            <a:xfrm>
              <a:off x="4126094" y="2753186"/>
              <a:ext cx="282225" cy="257130"/>
            </a:xfrm>
            <a:custGeom>
              <a:avLst/>
              <a:gdLst/>
              <a:ahLst/>
              <a:cxnLst/>
              <a:rect l="l" t="t" r="r" b="b"/>
              <a:pathLst>
                <a:path w="10774" h="9816" extrusionOk="0">
                  <a:moveTo>
                    <a:pt x="5385" y="0"/>
                  </a:moveTo>
                  <a:cubicBezTo>
                    <a:pt x="4129" y="0"/>
                    <a:pt x="2873" y="479"/>
                    <a:pt x="1916" y="1437"/>
                  </a:cubicBezTo>
                  <a:cubicBezTo>
                    <a:pt x="0" y="3353"/>
                    <a:pt x="0" y="6461"/>
                    <a:pt x="1916" y="8376"/>
                  </a:cubicBezTo>
                  <a:cubicBezTo>
                    <a:pt x="2873" y="9336"/>
                    <a:pt x="4129" y="9816"/>
                    <a:pt x="5385" y="9816"/>
                  </a:cubicBezTo>
                  <a:cubicBezTo>
                    <a:pt x="6641" y="9816"/>
                    <a:pt x="7897" y="9336"/>
                    <a:pt x="8855" y="8376"/>
                  </a:cubicBezTo>
                  <a:cubicBezTo>
                    <a:pt x="10774" y="6461"/>
                    <a:pt x="10774" y="3353"/>
                    <a:pt x="8855" y="1437"/>
                  </a:cubicBezTo>
                  <a:cubicBezTo>
                    <a:pt x="7897" y="479"/>
                    <a:pt x="6641" y="0"/>
                    <a:pt x="5385"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358;p84">
              <a:extLst>
                <a:ext uri="{FF2B5EF4-FFF2-40B4-BE49-F238E27FC236}">
                  <a16:creationId xmlns:a16="http://schemas.microsoft.com/office/drawing/2014/main" id="{1036D7A1-C022-4563-1BC2-C86F108CA81A}"/>
                </a:ext>
              </a:extLst>
            </p:cNvPr>
            <p:cNvSpPr/>
            <p:nvPr/>
          </p:nvSpPr>
          <p:spPr>
            <a:xfrm>
              <a:off x="4159021" y="2783179"/>
              <a:ext cx="216371" cy="197144"/>
            </a:xfrm>
            <a:custGeom>
              <a:avLst/>
              <a:gdLst/>
              <a:ahLst/>
              <a:cxnLst/>
              <a:rect l="l" t="t" r="r" b="b"/>
              <a:pathLst>
                <a:path w="8260" h="7526" extrusionOk="0">
                  <a:moveTo>
                    <a:pt x="4128" y="1"/>
                  </a:moveTo>
                  <a:cubicBezTo>
                    <a:pt x="3165" y="1"/>
                    <a:pt x="2202" y="367"/>
                    <a:pt x="1467" y="1101"/>
                  </a:cubicBezTo>
                  <a:cubicBezTo>
                    <a:pt x="1" y="2571"/>
                    <a:pt x="1" y="4952"/>
                    <a:pt x="1467" y="6423"/>
                  </a:cubicBezTo>
                  <a:cubicBezTo>
                    <a:pt x="2202" y="7158"/>
                    <a:pt x="3165" y="7525"/>
                    <a:pt x="4128" y="7525"/>
                  </a:cubicBezTo>
                  <a:cubicBezTo>
                    <a:pt x="5091" y="7525"/>
                    <a:pt x="6054" y="7158"/>
                    <a:pt x="6789" y="6423"/>
                  </a:cubicBezTo>
                  <a:cubicBezTo>
                    <a:pt x="8259" y="4952"/>
                    <a:pt x="8259" y="2571"/>
                    <a:pt x="6789" y="1101"/>
                  </a:cubicBezTo>
                  <a:cubicBezTo>
                    <a:pt x="6054" y="367"/>
                    <a:pt x="5091" y="1"/>
                    <a:pt x="4128" y="1"/>
                  </a:cubicBezTo>
                  <a:close/>
                </a:path>
              </a:pathLst>
            </a:custGeom>
            <a:solidFill>
              <a:srgbClr val="BFC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359;p84">
              <a:extLst>
                <a:ext uri="{FF2B5EF4-FFF2-40B4-BE49-F238E27FC236}">
                  <a16:creationId xmlns:a16="http://schemas.microsoft.com/office/drawing/2014/main" id="{DC546BDA-3460-3529-0054-559DA978303A}"/>
                </a:ext>
              </a:extLst>
            </p:cNvPr>
            <p:cNvSpPr/>
            <p:nvPr/>
          </p:nvSpPr>
          <p:spPr>
            <a:xfrm>
              <a:off x="4157135" y="2803742"/>
              <a:ext cx="188002" cy="176580"/>
            </a:xfrm>
            <a:custGeom>
              <a:avLst/>
              <a:gdLst/>
              <a:ahLst/>
              <a:cxnLst/>
              <a:rect l="l" t="t" r="r" b="b"/>
              <a:pathLst>
                <a:path w="7177" h="6741" extrusionOk="0">
                  <a:moveTo>
                    <a:pt x="1896" y="0"/>
                  </a:moveTo>
                  <a:lnTo>
                    <a:pt x="1896" y="0"/>
                  </a:lnTo>
                  <a:cubicBezTo>
                    <a:pt x="1772" y="96"/>
                    <a:pt x="1652" y="203"/>
                    <a:pt x="1539" y="316"/>
                  </a:cubicBezTo>
                  <a:cubicBezTo>
                    <a:pt x="1" y="1851"/>
                    <a:pt x="83" y="4366"/>
                    <a:pt x="1711" y="5802"/>
                  </a:cubicBezTo>
                  <a:cubicBezTo>
                    <a:pt x="2428" y="6433"/>
                    <a:pt x="3314" y="6741"/>
                    <a:pt x="4195" y="6741"/>
                  </a:cubicBezTo>
                  <a:cubicBezTo>
                    <a:pt x="5317" y="6741"/>
                    <a:pt x="6431" y="6242"/>
                    <a:pt x="7176" y="5278"/>
                  </a:cubicBezTo>
                  <a:lnTo>
                    <a:pt x="7176" y="5278"/>
                  </a:lnTo>
                  <a:cubicBezTo>
                    <a:pt x="6495" y="5804"/>
                    <a:pt x="5685" y="6063"/>
                    <a:pt x="4877" y="6063"/>
                  </a:cubicBezTo>
                  <a:cubicBezTo>
                    <a:pt x="3909" y="6063"/>
                    <a:pt x="2945" y="5691"/>
                    <a:pt x="2214" y="4962"/>
                  </a:cubicBezTo>
                  <a:cubicBezTo>
                    <a:pt x="875" y="3623"/>
                    <a:pt x="741" y="1498"/>
                    <a:pt x="1896" y="0"/>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360;p84">
              <a:extLst>
                <a:ext uri="{FF2B5EF4-FFF2-40B4-BE49-F238E27FC236}">
                  <a16:creationId xmlns:a16="http://schemas.microsoft.com/office/drawing/2014/main" id="{2493BB9F-8E43-9128-5BBD-8B4C4D8FDBBD}"/>
                </a:ext>
              </a:extLst>
            </p:cNvPr>
            <p:cNvSpPr/>
            <p:nvPr/>
          </p:nvSpPr>
          <p:spPr>
            <a:xfrm>
              <a:off x="4367455" y="2983073"/>
              <a:ext cx="54250" cy="53281"/>
            </a:xfrm>
            <a:custGeom>
              <a:avLst/>
              <a:gdLst/>
              <a:ahLst/>
              <a:cxnLst/>
              <a:rect l="l" t="t" r="r" b="b"/>
              <a:pathLst>
                <a:path w="2071" h="2034" extrusionOk="0">
                  <a:moveTo>
                    <a:pt x="1078" y="1"/>
                  </a:moveTo>
                  <a:cubicBezTo>
                    <a:pt x="982" y="1"/>
                    <a:pt x="886" y="38"/>
                    <a:pt x="813" y="111"/>
                  </a:cubicBezTo>
                  <a:lnTo>
                    <a:pt x="148" y="776"/>
                  </a:lnTo>
                  <a:cubicBezTo>
                    <a:pt x="11" y="913"/>
                    <a:pt x="1" y="1139"/>
                    <a:pt x="131" y="1286"/>
                  </a:cubicBezTo>
                  <a:lnTo>
                    <a:pt x="785" y="2033"/>
                  </a:lnTo>
                  <a:lnTo>
                    <a:pt x="2070" y="748"/>
                  </a:lnTo>
                  <a:lnTo>
                    <a:pt x="1323" y="94"/>
                  </a:lnTo>
                  <a:cubicBezTo>
                    <a:pt x="1253" y="32"/>
                    <a:pt x="1165" y="1"/>
                    <a:pt x="1078" y="1"/>
                  </a:cubicBezTo>
                  <a:close/>
                </a:path>
              </a:pathLst>
            </a:custGeom>
            <a:solidFill>
              <a:srgbClr val="C5D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61;p84">
              <a:extLst>
                <a:ext uri="{FF2B5EF4-FFF2-40B4-BE49-F238E27FC236}">
                  <a16:creationId xmlns:a16="http://schemas.microsoft.com/office/drawing/2014/main" id="{9C4E3F87-C560-0C97-1D61-FF209CDD1029}"/>
                </a:ext>
              </a:extLst>
            </p:cNvPr>
            <p:cNvSpPr/>
            <p:nvPr/>
          </p:nvSpPr>
          <p:spPr>
            <a:xfrm>
              <a:off x="4367455" y="2991979"/>
              <a:ext cx="38454" cy="44374"/>
            </a:xfrm>
            <a:custGeom>
              <a:avLst/>
              <a:gdLst/>
              <a:ahLst/>
              <a:cxnLst/>
              <a:rect l="l" t="t" r="r" b="b"/>
              <a:pathLst>
                <a:path w="1468" h="1694" extrusionOk="0">
                  <a:moveTo>
                    <a:pt x="583" y="0"/>
                  </a:moveTo>
                  <a:lnTo>
                    <a:pt x="148" y="436"/>
                  </a:lnTo>
                  <a:cubicBezTo>
                    <a:pt x="11" y="576"/>
                    <a:pt x="1" y="799"/>
                    <a:pt x="131" y="946"/>
                  </a:cubicBezTo>
                  <a:lnTo>
                    <a:pt x="785" y="1693"/>
                  </a:lnTo>
                  <a:lnTo>
                    <a:pt x="1467" y="1011"/>
                  </a:lnTo>
                  <a:lnTo>
                    <a:pt x="583" y="0"/>
                  </a:lnTo>
                  <a:close/>
                </a:path>
              </a:pathLst>
            </a:custGeom>
            <a:solidFill>
              <a:srgbClr val="B9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62;p84">
              <a:extLst>
                <a:ext uri="{FF2B5EF4-FFF2-40B4-BE49-F238E27FC236}">
                  <a16:creationId xmlns:a16="http://schemas.microsoft.com/office/drawing/2014/main" id="{744DE010-316D-E5F9-14E7-8754868BC069}"/>
                </a:ext>
              </a:extLst>
            </p:cNvPr>
            <p:cNvSpPr/>
            <p:nvPr/>
          </p:nvSpPr>
          <p:spPr>
            <a:xfrm>
              <a:off x="4212721" y="2810370"/>
              <a:ext cx="108788" cy="30255"/>
            </a:xfrm>
            <a:custGeom>
              <a:avLst/>
              <a:gdLst/>
              <a:ahLst/>
              <a:cxnLst/>
              <a:rect l="l" t="t" r="r" b="b"/>
              <a:pathLst>
                <a:path w="4153" h="1155" extrusionOk="0">
                  <a:moveTo>
                    <a:pt x="2078" y="0"/>
                  </a:moveTo>
                  <a:cubicBezTo>
                    <a:pt x="1381" y="0"/>
                    <a:pt x="684" y="267"/>
                    <a:pt x="151" y="800"/>
                  </a:cubicBezTo>
                  <a:cubicBezTo>
                    <a:pt x="1" y="947"/>
                    <a:pt x="140" y="1155"/>
                    <a:pt x="301" y="1155"/>
                  </a:cubicBezTo>
                  <a:cubicBezTo>
                    <a:pt x="349" y="1155"/>
                    <a:pt x="400" y="1136"/>
                    <a:pt x="445" y="1091"/>
                  </a:cubicBezTo>
                  <a:cubicBezTo>
                    <a:pt x="896" y="640"/>
                    <a:pt x="1487" y="415"/>
                    <a:pt x="2078" y="415"/>
                  </a:cubicBezTo>
                  <a:cubicBezTo>
                    <a:pt x="2669" y="415"/>
                    <a:pt x="3260" y="640"/>
                    <a:pt x="3711" y="1091"/>
                  </a:cubicBezTo>
                  <a:cubicBezTo>
                    <a:pt x="3756" y="1136"/>
                    <a:pt x="3807" y="1155"/>
                    <a:pt x="3855" y="1155"/>
                  </a:cubicBezTo>
                  <a:cubicBezTo>
                    <a:pt x="4015" y="1155"/>
                    <a:pt x="4152" y="947"/>
                    <a:pt x="4002" y="800"/>
                  </a:cubicBezTo>
                  <a:cubicBezTo>
                    <a:pt x="3471" y="267"/>
                    <a:pt x="2775" y="0"/>
                    <a:pt x="2078"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63;p84">
              <a:extLst>
                <a:ext uri="{FF2B5EF4-FFF2-40B4-BE49-F238E27FC236}">
                  <a16:creationId xmlns:a16="http://schemas.microsoft.com/office/drawing/2014/main" id="{1569E975-2B36-5D6C-0B85-FA4237911F71}"/>
                </a:ext>
              </a:extLst>
            </p:cNvPr>
            <p:cNvSpPr/>
            <p:nvPr/>
          </p:nvSpPr>
          <p:spPr>
            <a:xfrm>
              <a:off x="4123213" y="2747816"/>
              <a:ext cx="384307" cy="370135"/>
            </a:xfrm>
            <a:custGeom>
              <a:avLst/>
              <a:gdLst/>
              <a:ahLst/>
              <a:cxnLst/>
              <a:rect l="l" t="t" r="r" b="b"/>
              <a:pathLst>
                <a:path w="14671" h="14130" extrusionOk="0">
                  <a:moveTo>
                    <a:pt x="9284" y="8550"/>
                  </a:moveTo>
                  <a:lnTo>
                    <a:pt x="9835" y="9102"/>
                  </a:lnTo>
                  <a:lnTo>
                    <a:pt x="9482" y="9452"/>
                  </a:lnTo>
                  <a:lnTo>
                    <a:pt x="8931" y="8900"/>
                  </a:lnTo>
                  <a:cubicBezTo>
                    <a:pt x="9057" y="8783"/>
                    <a:pt x="9174" y="8670"/>
                    <a:pt x="9284" y="8550"/>
                  </a:cubicBezTo>
                  <a:close/>
                  <a:moveTo>
                    <a:pt x="5489" y="410"/>
                  </a:moveTo>
                  <a:cubicBezTo>
                    <a:pt x="7266" y="410"/>
                    <a:pt x="8901" y="1412"/>
                    <a:pt x="9698" y="3013"/>
                  </a:cubicBezTo>
                  <a:cubicBezTo>
                    <a:pt x="10531" y="4678"/>
                    <a:pt x="10301" y="6676"/>
                    <a:pt x="9116" y="8112"/>
                  </a:cubicBezTo>
                  <a:lnTo>
                    <a:pt x="9109" y="8119"/>
                  </a:lnTo>
                  <a:cubicBezTo>
                    <a:pt x="8924" y="8338"/>
                    <a:pt x="8722" y="8544"/>
                    <a:pt x="8499" y="8729"/>
                  </a:cubicBezTo>
                  <a:lnTo>
                    <a:pt x="8492" y="8732"/>
                  </a:lnTo>
                  <a:cubicBezTo>
                    <a:pt x="7618" y="9457"/>
                    <a:pt x="6554" y="9814"/>
                    <a:pt x="5492" y="9814"/>
                  </a:cubicBezTo>
                  <a:cubicBezTo>
                    <a:pt x="4285" y="9814"/>
                    <a:pt x="3081" y="9351"/>
                    <a:pt x="2170" y="8437"/>
                  </a:cubicBezTo>
                  <a:cubicBezTo>
                    <a:pt x="850" y="7121"/>
                    <a:pt x="436" y="5151"/>
                    <a:pt x="1107" y="3414"/>
                  </a:cubicBezTo>
                  <a:cubicBezTo>
                    <a:pt x="1779" y="1680"/>
                    <a:pt x="3413" y="504"/>
                    <a:pt x="5271" y="415"/>
                  </a:cubicBezTo>
                  <a:cubicBezTo>
                    <a:pt x="5344" y="412"/>
                    <a:pt x="5416" y="410"/>
                    <a:pt x="5489" y="410"/>
                  </a:cubicBezTo>
                  <a:close/>
                  <a:moveTo>
                    <a:pt x="10402" y="9187"/>
                  </a:moveTo>
                  <a:cubicBezTo>
                    <a:pt x="10441" y="9187"/>
                    <a:pt x="10481" y="9201"/>
                    <a:pt x="10514" y="9229"/>
                  </a:cubicBezTo>
                  <a:lnTo>
                    <a:pt x="11093" y="9736"/>
                  </a:lnTo>
                  <a:lnTo>
                    <a:pt x="10120" y="10709"/>
                  </a:lnTo>
                  <a:lnTo>
                    <a:pt x="9613" y="10130"/>
                  </a:lnTo>
                  <a:cubicBezTo>
                    <a:pt x="9554" y="10065"/>
                    <a:pt x="9558" y="9966"/>
                    <a:pt x="9619" y="9901"/>
                  </a:cubicBezTo>
                  <a:lnTo>
                    <a:pt x="10284" y="9236"/>
                  </a:lnTo>
                  <a:cubicBezTo>
                    <a:pt x="10316" y="9204"/>
                    <a:pt x="10359" y="9187"/>
                    <a:pt x="10402" y="9187"/>
                  </a:cubicBezTo>
                  <a:close/>
                  <a:moveTo>
                    <a:pt x="11405" y="10010"/>
                  </a:moveTo>
                  <a:lnTo>
                    <a:pt x="13786" y="12094"/>
                  </a:lnTo>
                  <a:cubicBezTo>
                    <a:pt x="14184" y="12447"/>
                    <a:pt x="14204" y="13067"/>
                    <a:pt x="13827" y="13444"/>
                  </a:cubicBezTo>
                  <a:cubicBezTo>
                    <a:pt x="13644" y="13625"/>
                    <a:pt x="13407" y="13715"/>
                    <a:pt x="13170" y="13715"/>
                  </a:cubicBezTo>
                  <a:cubicBezTo>
                    <a:pt x="12914" y="13715"/>
                    <a:pt x="12660" y="13611"/>
                    <a:pt x="12477" y="13403"/>
                  </a:cubicBezTo>
                  <a:lnTo>
                    <a:pt x="10394" y="11025"/>
                  </a:lnTo>
                  <a:lnTo>
                    <a:pt x="11405" y="10010"/>
                  </a:lnTo>
                  <a:close/>
                  <a:moveTo>
                    <a:pt x="5498" y="0"/>
                  </a:moveTo>
                  <a:cubicBezTo>
                    <a:pt x="5387" y="0"/>
                    <a:pt x="5276" y="4"/>
                    <a:pt x="5165" y="11"/>
                  </a:cubicBezTo>
                  <a:cubicBezTo>
                    <a:pt x="3160" y="141"/>
                    <a:pt x="1416" y="1433"/>
                    <a:pt x="710" y="3311"/>
                  </a:cubicBezTo>
                  <a:cubicBezTo>
                    <a:pt x="1" y="5192"/>
                    <a:pt x="456" y="7312"/>
                    <a:pt x="1877" y="8731"/>
                  </a:cubicBezTo>
                  <a:lnTo>
                    <a:pt x="1877" y="8731"/>
                  </a:lnTo>
                  <a:cubicBezTo>
                    <a:pt x="2868" y="9723"/>
                    <a:pt x="4178" y="10228"/>
                    <a:pt x="5493" y="10228"/>
                  </a:cubicBezTo>
                  <a:cubicBezTo>
                    <a:pt x="6588" y="10228"/>
                    <a:pt x="7688" y="9878"/>
                    <a:pt x="8612" y="9167"/>
                  </a:cubicBezTo>
                  <a:lnTo>
                    <a:pt x="9212" y="9767"/>
                  </a:lnTo>
                  <a:cubicBezTo>
                    <a:pt x="9112" y="9976"/>
                    <a:pt x="9146" y="10226"/>
                    <a:pt x="9297" y="10401"/>
                  </a:cubicBezTo>
                  <a:lnTo>
                    <a:pt x="12165" y="13673"/>
                  </a:lnTo>
                  <a:cubicBezTo>
                    <a:pt x="12431" y="13977"/>
                    <a:pt x="12802" y="14130"/>
                    <a:pt x="13174" y="14130"/>
                  </a:cubicBezTo>
                  <a:cubicBezTo>
                    <a:pt x="13516" y="14130"/>
                    <a:pt x="13859" y="14000"/>
                    <a:pt x="14122" y="13739"/>
                  </a:cubicBezTo>
                  <a:cubicBezTo>
                    <a:pt x="14670" y="13190"/>
                    <a:pt x="14640" y="12292"/>
                    <a:pt x="14057" y="11782"/>
                  </a:cubicBezTo>
                  <a:lnTo>
                    <a:pt x="10784" y="8921"/>
                  </a:lnTo>
                  <a:cubicBezTo>
                    <a:pt x="10677" y="8826"/>
                    <a:pt x="10542" y="8776"/>
                    <a:pt x="10405" y="8776"/>
                  </a:cubicBezTo>
                  <a:cubicBezTo>
                    <a:pt x="10319" y="8776"/>
                    <a:pt x="10232" y="8795"/>
                    <a:pt x="10151" y="8835"/>
                  </a:cubicBezTo>
                  <a:lnTo>
                    <a:pt x="9551" y="8235"/>
                  </a:lnTo>
                  <a:cubicBezTo>
                    <a:pt x="10778" y="6642"/>
                    <a:pt x="10956" y="4479"/>
                    <a:pt x="10010" y="2708"/>
                  </a:cubicBezTo>
                  <a:cubicBezTo>
                    <a:pt x="9117" y="1032"/>
                    <a:pt x="7377" y="0"/>
                    <a:pt x="5498"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364;p84">
              <a:extLst>
                <a:ext uri="{FF2B5EF4-FFF2-40B4-BE49-F238E27FC236}">
                  <a16:creationId xmlns:a16="http://schemas.microsoft.com/office/drawing/2014/main" id="{6129C226-9FD7-CF32-79A1-8F39FD7BF6C2}"/>
                </a:ext>
              </a:extLst>
            </p:cNvPr>
            <p:cNvSpPr/>
            <p:nvPr/>
          </p:nvSpPr>
          <p:spPr>
            <a:xfrm>
              <a:off x="4273258" y="2778700"/>
              <a:ext cx="97995" cy="206102"/>
            </a:xfrm>
            <a:custGeom>
              <a:avLst/>
              <a:gdLst/>
              <a:ahLst/>
              <a:cxnLst/>
              <a:rect l="l" t="t" r="r" b="b"/>
              <a:pathLst>
                <a:path w="3741" h="7868" extrusionOk="0">
                  <a:moveTo>
                    <a:pt x="297" y="1"/>
                  </a:moveTo>
                  <a:cubicBezTo>
                    <a:pt x="59" y="1"/>
                    <a:pt x="15" y="376"/>
                    <a:pt x="276" y="415"/>
                  </a:cubicBezTo>
                  <a:cubicBezTo>
                    <a:pt x="2031" y="665"/>
                    <a:pt x="3329" y="2170"/>
                    <a:pt x="3326" y="3941"/>
                  </a:cubicBezTo>
                  <a:cubicBezTo>
                    <a:pt x="3323" y="5709"/>
                    <a:pt x="2017" y="7210"/>
                    <a:pt x="262" y="7454"/>
                  </a:cubicBezTo>
                  <a:cubicBezTo>
                    <a:pt x="0" y="7490"/>
                    <a:pt x="42" y="7867"/>
                    <a:pt x="286" y="7867"/>
                  </a:cubicBezTo>
                  <a:cubicBezTo>
                    <a:pt x="297" y="7867"/>
                    <a:pt x="309" y="7867"/>
                    <a:pt x="321" y="7865"/>
                  </a:cubicBezTo>
                  <a:cubicBezTo>
                    <a:pt x="2277" y="7587"/>
                    <a:pt x="3730" y="5915"/>
                    <a:pt x="3737" y="3941"/>
                  </a:cubicBezTo>
                  <a:cubicBezTo>
                    <a:pt x="3741" y="1964"/>
                    <a:pt x="2291" y="288"/>
                    <a:pt x="334" y="4"/>
                  </a:cubicBezTo>
                  <a:cubicBezTo>
                    <a:pt x="322" y="2"/>
                    <a:pt x="309" y="1"/>
                    <a:pt x="297"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65;p84">
              <a:extLst>
                <a:ext uri="{FF2B5EF4-FFF2-40B4-BE49-F238E27FC236}">
                  <a16:creationId xmlns:a16="http://schemas.microsoft.com/office/drawing/2014/main" id="{8AE99942-3B26-66C7-479F-9E3DB275C837}"/>
                </a:ext>
              </a:extLst>
            </p:cNvPr>
            <p:cNvSpPr/>
            <p:nvPr/>
          </p:nvSpPr>
          <p:spPr>
            <a:xfrm>
              <a:off x="4153022" y="2778385"/>
              <a:ext cx="110098" cy="206626"/>
            </a:xfrm>
            <a:custGeom>
              <a:avLst/>
              <a:gdLst/>
              <a:ahLst/>
              <a:cxnLst/>
              <a:rect l="l" t="t" r="r" b="b"/>
              <a:pathLst>
                <a:path w="4203" h="7888" extrusionOk="0">
                  <a:moveTo>
                    <a:pt x="3915" y="1"/>
                  </a:moveTo>
                  <a:cubicBezTo>
                    <a:pt x="3907" y="1"/>
                    <a:pt x="3898" y="1"/>
                    <a:pt x="3889" y="2"/>
                  </a:cubicBezTo>
                  <a:cubicBezTo>
                    <a:pt x="3002" y="101"/>
                    <a:pt x="2180" y="502"/>
                    <a:pt x="1549" y="1136"/>
                  </a:cubicBezTo>
                  <a:cubicBezTo>
                    <a:pt x="0" y="2689"/>
                    <a:pt x="0" y="5201"/>
                    <a:pt x="1549" y="6753"/>
                  </a:cubicBezTo>
                  <a:cubicBezTo>
                    <a:pt x="2176" y="7387"/>
                    <a:pt x="3002" y="7784"/>
                    <a:pt x="3889" y="7887"/>
                  </a:cubicBezTo>
                  <a:lnTo>
                    <a:pt x="3913" y="7887"/>
                  </a:lnTo>
                  <a:cubicBezTo>
                    <a:pt x="3916" y="7887"/>
                    <a:pt x="3918" y="7887"/>
                    <a:pt x="3920" y="7887"/>
                  </a:cubicBezTo>
                  <a:cubicBezTo>
                    <a:pt x="4181" y="7887"/>
                    <a:pt x="4202" y="7496"/>
                    <a:pt x="3937" y="7476"/>
                  </a:cubicBezTo>
                  <a:cubicBezTo>
                    <a:pt x="3142" y="7383"/>
                    <a:pt x="2406" y="7024"/>
                    <a:pt x="1844" y="6458"/>
                  </a:cubicBezTo>
                  <a:cubicBezTo>
                    <a:pt x="456" y="5067"/>
                    <a:pt x="456" y="2819"/>
                    <a:pt x="1844" y="1428"/>
                  </a:cubicBezTo>
                  <a:cubicBezTo>
                    <a:pt x="2406" y="862"/>
                    <a:pt x="3142" y="502"/>
                    <a:pt x="3937" y="413"/>
                  </a:cubicBezTo>
                  <a:cubicBezTo>
                    <a:pt x="4051" y="400"/>
                    <a:pt x="4133" y="297"/>
                    <a:pt x="4119" y="180"/>
                  </a:cubicBezTo>
                  <a:cubicBezTo>
                    <a:pt x="4106" y="76"/>
                    <a:pt x="4018" y="1"/>
                    <a:pt x="3915"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10669;p85">
            <a:extLst>
              <a:ext uri="{FF2B5EF4-FFF2-40B4-BE49-F238E27FC236}">
                <a16:creationId xmlns:a16="http://schemas.microsoft.com/office/drawing/2014/main" id="{75FFF258-1A51-30C3-FB21-A7BE0ED51977}"/>
              </a:ext>
            </a:extLst>
          </p:cNvPr>
          <p:cNvGrpSpPr/>
          <p:nvPr/>
        </p:nvGrpSpPr>
        <p:grpSpPr>
          <a:xfrm>
            <a:off x="5000370" y="3332294"/>
            <a:ext cx="411550" cy="337748"/>
            <a:chOff x="3900804" y="1547918"/>
            <a:chExt cx="411550" cy="337748"/>
          </a:xfrm>
        </p:grpSpPr>
        <p:sp>
          <p:nvSpPr>
            <p:cNvPr id="28" name="Google Shape;10670;p85">
              <a:extLst>
                <a:ext uri="{FF2B5EF4-FFF2-40B4-BE49-F238E27FC236}">
                  <a16:creationId xmlns:a16="http://schemas.microsoft.com/office/drawing/2014/main" id="{73083016-AD0D-097C-2310-CE47F9D96949}"/>
                </a:ext>
              </a:extLst>
            </p:cNvPr>
            <p:cNvSpPr/>
            <p:nvPr/>
          </p:nvSpPr>
          <p:spPr>
            <a:xfrm>
              <a:off x="3906956" y="1582266"/>
              <a:ext cx="399350" cy="267298"/>
            </a:xfrm>
            <a:custGeom>
              <a:avLst/>
              <a:gdLst/>
              <a:ahLst/>
              <a:cxnLst/>
              <a:rect l="l" t="t" r="r" b="b"/>
              <a:pathLst>
                <a:path w="15254" h="10210" extrusionOk="0">
                  <a:moveTo>
                    <a:pt x="299" y="1"/>
                  </a:moveTo>
                  <a:cubicBezTo>
                    <a:pt x="130" y="1"/>
                    <a:pt x="1" y="135"/>
                    <a:pt x="1" y="299"/>
                  </a:cubicBezTo>
                  <a:lnTo>
                    <a:pt x="1" y="9907"/>
                  </a:lnTo>
                  <a:cubicBezTo>
                    <a:pt x="1" y="10075"/>
                    <a:pt x="130" y="10209"/>
                    <a:pt x="299" y="10209"/>
                  </a:cubicBezTo>
                  <a:lnTo>
                    <a:pt x="14951" y="10209"/>
                  </a:lnTo>
                  <a:cubicBezTo>
                    <a:pt x="15119" y="10209"/>
                    <a:pt x="15254" y="10075"/>
                    <a:pt x="15254" y="9907"/>
                  </a:cubicBezTo>
                  <a:lnTo>
                    <a:pt x="15254" y="9330"/>
                  </a:lnTo>
                  <a:lnTo>
                    <a:pt x="15254" y="299"/>
                  </a:lnTo>
                  <a:cubicBezTo>
                    <a:pt x="15254" y="135"/>
                    <a:pt x="15119" y="1"/>
                    <a:pt x="14951" y="1"/>
                  </a:cubicBezTo>
                  <a:close/>
                </a:path>
              </a:pathLst>
            </a:custGeom>
            <a:solidFill>
              <a:srgbClr val="B4C3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671;p85">
              <a:extLst>
                <a:ext uri="{FF2B5EF4-FFF2-40B4-BE49-F238E27FC236}">
                  <a16:creationId xmlns:a16="http://schemas.microsoft.com/office/drawing/2014/main" id="{A98FB435-DA38-B14C-30E2-353775122AA6}"/>
                </a:ext>
              </a:extLst>
            </p:cNvPr>
            <p:cNvSpPr/>
            <p:nvPr/>
          </p:nvSpPr>
          <p:spPr>
            <a:xfrm>
              <a:off x="3934629" y="1582266"/>
              <a:ext cx="371677" cy="244286"/>
            </a:xfrm>
            <a:custGeom>
              <a:avLst/>
              <a:gdLst/>
              <a:ahLst/>
              <a:cxnLst/>
              <a:rect l="l" t="t" r="r" b="b"/>
              <a:pathLst>
                <a:path w="14197" h="9331" extrusionOk="0">
                  <a:moveTo>
                    <a:pt x="1" y="1"/>
                  </a:moveTo>
                  <a:lnTo>
                    <a:pt x="1" y="9032"/>
                  </a:lnTo>
                  <a:cubicBezTo>
                    <a:pt x="1" y="9196"/>
                    <a:pt x="135" y="9330"/>
                    <a:pt x="299" y="9330"/>
                  </a:cubicBezTo>
                  <a:lnTo>
                    <a:pt x="14197" y="9330"/>
                  </a:lnTo>
                  <a:lnTo>
                    <a:pt x="14197" y="299"/>
                  </a:lnTo>
                  <a:cubicBezTo>
                    <a:pt x="14197" y="135"/>
                    <a:pt x="14062" y="1"/>
                    <a:pt x="13894" y="1"/>
                  </a:cubicBezTo>
                  <a:close/>
                </a:path>
              </a:pathLst>
            </a:custGeom>
            <a:solidFill>
              <a:srgbClr val="C6D2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0672;p85">
              <a:extLst>
                <a:ext uri="{FF2B5EF4-FFF2-40B4-BE49-F238E27FC236}">
                  <a16:creationId xmlns:a16="http://schemas.microsoft.com/office/drawing/2014/main" id="{0756370F-9634-2630-4D96-2F2A4D818A8D}"/>
                </a:ext>
              </a:extLst>
            </p:cNvPr>
            <p:cNvSpPr/>
            <p:nvPr/>
          </p:nvSpPr>
          <p:spPr>
            <a:xfrm>
              <a:off x="3947719" y="1553965"/>
              <a:ext cx="317590" cy="271330"/>
            </a:xfrm>
            <a:custGeom>
              <a:avLst/>
              <a:gdLst/>
              <a:ahLst/>
              <a:cxnLst/>
              <a:rect l="l" t="t" r="r" b="b"/>
              <a:pathLst>
                <a:path w="12131" h="10364" extrusionOk="0">
                  <a:moveTo>
                    <a:pt x="3020" y="0"/>
                  </a:moveTo>
                  <a:cubicBezTo>
                    <a:pt x="2134" y="0"/>
                    <a:pt x="1115" y="161"/>
                    <a:pt x="48" y="640"/>
                  </a:cubicBezTo>
                  <a:cubicBezTo>
                    <a:pt x="19" y="654"/>
                    <a:pt x="0" y="678"/>
                    <a:pt x="0" y="707"/>
                  </a:cubicBezTo>
                  <a:lnTo>
                    <a:pt x="0" y="10248"/>
                  </a:lnTo>
                  <a:cubicBezTo>
                    <a:pt x="0" y="10291"/>
                    <a:pt x="39" y="10325"/>
                    <a:pt x="80" y="10325"/>
                  </a:cubicBezTo>
                  <a:cubicBezTo>
                    <a:pt x="88" y="10325"/>
                    <a:pt x="97" y="10323"/>
                    <a:pt x="106" y="10320"/>
                  </a:cubicBezTo>
                  <a:cubicBezTo>
                    <a:pt x="1153" y="9860"/>
                    <a:pt x="2151" y="9705"/>
                    <a:pt x="3021" y="9705"/>
                  </a:cubicBezTo>
                  <a:cubicBezTo>
                    <a:pt x="4815" y="9705"/>
                    <a:pt x="6063" y="10363"/>
                    <a:pt x="6063" y="10363"/>
                  </a:cubicBezTo>
                  <a:cubicBezTo>
                    <a:pt x="6063" y="10363"/>
                    <a:pt x="7313" y="9705"/>
                    <a:pt x="9108" y="9705"/>
                  </a:cubicBezTo>
                  <a:cubicBezTo>
                    <a:pt x="9979" y="9705"/>
                    <a:pt x="10978" y="9860"/>
                    <a:pt x="12025" y="10320"/>
                  </a:cubicBezTo>
                  <a:cubicBezTo>
                    <a:pt x="12033" y="10323"/>
                    <a:pt x="12042" y="10325"/>
                    <a:pt x="12051" y="10325"/>
                  </a:cubicBezTo>
                  <a:cubicBezTo>
                    <a:pt x="12092" y="10325"/>
                    <a:pt x="12131" y="10291"/>
                    <a:pt x="12131" y="10248"/>
                  </a:cubicBezTo>
                  <a:lnTo>
                    <a:pt x="12131" y="707"/>
                  </a:lnTo>
                  <a:cubicBezTo>
                    <a:pt x="12131" y="678"/>
                    <a:pt x="12111" y="654"/>
                    <a:pt x="12087" y="640"/>
                  </a:cubicBezTo>
                  <a:cubicBezTo>
                    <a:pt x="11021" y="161"/>
                    <a:pt x="10002" y="0"/>
                    <a:pt x="9115" y="0"/>
                  </a:cubicBezTo>
                  <a:cubicBezTo>
                    <a:pt x="7319" y="0"/>
                    <a:pt x="6068" y="659"/>
                    <a:pt x="6068" y="659"/>
                  </a:cubicBezTo>
                  <a:cubicBezTo>
                    <a:pt x="6068" y="659"/>
                    <a:pt x="4816" y="0"/>
                    <a:pt x="302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0673;p85">
              <a:extLst>
                <a:ext uri="{FF2B5EF4-FFF2-40B4-BE49-F238E27FC236}">
                  <a16:creationId xmlns:a16="http://schemas.microsoft.com/office/drawing/2014/main" id="{74AB36A5-7FCF-44DA-178A-9FD727440EE0}"/>
                </a:ext>
              </a:extLst>
            </p:cNvPr>
            <p:cNvSpPr/>
            <p:nvPr/>
          </p:nvSpPr>
          <p:spPr>
            <a:xfrm>
              <a:off x="3961673" y="1553887"/>
              <a:ext cx="303636" cy="248631"/>
            </a:xfrm>
            <a:custGeom>
              <a:avLst/>
              <a:gdLst/>
              <a:ahLst/>
              <a:cxnLst/>
              <a:rect l="l" t="t" r="r" b="b"/>
              <a:pathLst>
                <a:path w="11598" h="9497" extrusionOk="0">
                  <a:moveTo>
                    <a:pt x="8582" y="1"/>
                  </a:moveTo>
                  <a:cubicBezTo>
                    <a:pt x="6786" y="1"/>
                    <a:pt x="5535" y="662"/>
                    <a:pt x="5535" y="662"/>
                  </a:cubicBezTo>
                  <a:cubicBezTo>
                    <a:pt x="5535" y="662"/>
                    <a:pt x="4284" y="2"/>
                    <a:pt x="2487" y="2"/>
                  </a:cubicBezTo>
                  <a:cubicBezTo>
                    <a:pt x="1741" y="2"/>
                    <a:pt x="902" y="115"/>
                    <a:pt x="20" y="436"/>
                  </a:cubicBezTo>
                  <a:lnTo>
                    <a:pt x="1" y="446"/>
                  </a:lnTo>
                  <a:lnTo>
                    <a:pt x="1" y="9377"/>
                  </a:lnTo>
                  <a:cubicBezTo>
                    <a:pt x="1" y="9420"/>
                    <a:pt x="36" y="9454"/>
                    <a:pt x="78" y="9454"/>
                  </a:cubicBezTo>
                  <a:cubicBezTo>
                    <a:pt x="87" y="9454"/>
                    <a:pt x="97" y="9452"/>
                    <a:pt x="106" y="9449"/>
                  </a:cubicBezTo>
                  <a:cubicBezTo>
                    <a:pt x="1151" y="8990"/>
                    <a:pt x="2091" y="8835"/>
                    <a:pt x="2884" y="8835"/>
                  </a:cubicBezTo>
                  <a:cubicBezTo>
                    <a:pt x="4524" y="8835"/>
                    <a:pt x="5535" y="9497"/>
                    <a:pt x="5535" y="9497"/>
                  </a:cubicBezTo>
                  <a:cubicBezTo>
                    <a:pt x="6630" y="9060"/>
                    <a:pt x="7802" y="8834"/>
                    <a:pt x="8979" y="8834"/>
                  </a:cubicBezTo>
                  <a:cubicBezTo>
                    <a:pt x="8993" y="8834"/>
                    <a:pt x="9007" y="8834"/>
                    <a:pt x="9021" y="8834"/>
                  </a:cubicBezTo>
                  <a:cubicBezTo>
                    <a:pt x="9900" y="8834"/>
                    <a:pt x="10770" y="8983"/>
                    <a:pt x="11598" y="9276"/>
                  </a:cubicBezTo>
                  <a:lnTo>
                    <a:pt x="11598" y="710"/>
                  </a:lnTo>
                  <a:cubicBezTo>
                    <a:pt x="11598" y="681"/>
                    <a:pt x="11583" y="653"/>
                    <a:pt x="11554" y="643"/>
                  </a:cubicBezTo>
                  <a:cubicBezTo>
                    <a:pt x="10488" y="162"/>
                    <a:pt x="9469" y="1"/>
                    <a:pt x="8582" y="1"/>
                  </a:cubicBezTo>
                  <a:close/>
                </a:path>
              </a:pathLst>
            </a:custGeom>
            <a:solidFill>
              <a:srgbClr val="B8C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0674;p85">
              <a:extLst>
                <a:ext uri="{FF2B5EF4-FFF2-40B4-BE49-F238E27FC236}">
                  <a16:creationId xmlns:a16="http://schemas.microsoft.com/office/drawing/2014/main" id="{1398E267-09B2-DF92-2512-B668F1997D58}"/>
                </a:ext>
              </a:extLst>
            </p:cNvPr>
            <p:cNvSpPr/>
            <p:nvPr/>
          </p:nvSpPr>
          <p:spPr>
            <a:xfrm>
              <a:off x="4106553" y="1553965"/>
              <a:ext cx="158756" cy="248553"/>
            </a:xfrm>
            <a:custGeom>
              <a:avLst/>
              <a:gdLst/>
              <a:ahLst/>
              <a:cxnLst/>
              <a:rect l="l" t="t" r="r" b="b"/>
              <a:pathLst>
                <a:path w="6064" h="9494" extrusionOk="0">
                  <a:moveTo>
                    <a:pt x="3048" y="0"/>
                  </a:moveTo>
                  <a:cubicBezTo>
                    <a:pt x="1252" y="0"/>
                    <a:pt x="1" y="659"/>
                    <a:pt x="1" y="659"/>
                  </a:cubicBezTo>
                  <a:lnTo>
                    <a:pt x="1" y="9494"/>
                  </a:lnTo>
                  <a:cubicBezTo>
                    <a:pt x="1096" y="9057"/>
                    <a:pt x="2268" y="8831"/>
                    <a:pt x="3445" y="8831"/>
                  </a:cubicBezTo>
                  <a:cubicBezTo>
                    <a:pt x="3459" y="8831"/>
                    <a:pt x="3473" y="8831"/>
                    <a:pt x="3487" y="8831"/>
                  </a:cubicBezTo>
                  <a:cubicBezTo>
                    <a:pt x="4366" y="8831"/>
                    <a:pt x="5236" y="8980"/>
                    <a:pt x="6064" y="9273"/>
                  </a:cubicBezTo>
                  <a:lnTo>
                    <a:pt x="6064" y="707"/>
                  </a:lnTo>
                  <a:cubicBezTo>
                    <a:pt x="6064" y="678"/>
                    <a:pt x="6049" y="650"/>
                    <a:pt x="6020" y="640"/>
                  </a:cubicBezTo>
                  <a:cubicBezTo>
                    <a:pt x="4954" y="161"/>
                    <a:pt x="3935" y="0"/>
                    <a:pt x="3048" y="0"/>
                  </a:cubicBez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0675;p85">
              <a:extLst>
                <a:ext uri="{FF2B5EF4-FFF2-40B4-BE49-F238E27FC236}">
                  <a16:creationId xmlns:a16="http://schemas.microsoft.com/office/drawing/2014/main" id="{513A164B-655C-205C-7606-72E5791393AF}"/>
                </a:ext>
              </a:extLst>
            </p:cNvPr>
            <p:cNvSpPr/>
            <p:nvPr/>
          </p:nvSpPr>
          <p:spPr>
            <a:xfrm>
              <a:off x="4106422" y="1815085"/>
              <a:ext cx="27829" cy="62439"/>
            </a:xfrm>
            <a:custGeom>
              <a:avLst/>
              <a:gdLst/>
              <a:ahLst/>
              <a:cxnLst/>
              <a:rect l="l" t="t" r="r" b="b"/>
              <a:pathLst>
                <a:path w="1063" h="2385" extrusionOk="0">
                  <a:moveTo>
                    <a:pt x="1063" y="0"/>
                  </a:moveTo>
                  <a:cubicBezTo>
                    <a:pt x="698" y="96"/>
                    <a:pt x="342" y="226"/>
                    <a:pt x="1" y="389"/>
                  </a:cubicBezTo>
                  <a:lnTo>
                    <a:pt x="1" y="2311"/>
                  </a:lnTo>
                  <a:cubicBezTo>
                    <a:pt x="1" y="2355"/>
                    <a:pt x="37" y="2385"/>
                    <a:pt x="75" y="2385"/>
                  </a:cubicBezTo>
                  <a:cubicBezTo>
                    <a:pt x="91" y="2385"/>
                    <a:pt x="107" y="2380"/>
                    <a:pt x="121" y="2368"/>
                  </a:cubicBezTo>
                  <a:lnTo>
                    <a:pt x="496" y="2066"/>
                  </a:lnTo>
                  <a:cubicBezTo>
                    <a:pt x="510" y="2056"/>
                    <a:pt x="527" y="2051"/>
                    <a:pt x="544" y="2051"/>
                  </a:cubicBezTo>
                  <a:cubicBezTo>
                    <a:pt x="561" y="2051"/>
                    <a:pt x="577" y="2056"/>
                    <a:pt x="592" y="2066"/>
                  </a:cubicBezTo>
                  <a:lnTo>
                    <a:pt x="943" y="2364"/>
                  </a:lnTo>
                  <a:cubicBezTo>
                    <a:pt x="957" y="2375"/>
                    <a:pt x="973" y="2380"/>
                    <a:pt x="988" y="2380"/>
                  </a:cubicBezTo>
                  <a:cubicBezTo>
                    <a:pt x="1027" y="2380"/>
                    <a:pt x="1063" y="2350"/>
                    <a:pt x="1063" y="2306"/>
                  </a:cubicBezTo>
                  <a:lnTo>
                    <a:pt x="1063" y="0"/>
                  </a:ln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0676;p85">
              <a:extLst>
                <a:ext uri="{FF2B5EF4-FFF2-40B4-BE49-F238E27FC236}">
                  <a16:creationId xmlns:a16="http://schemas.microsoft.com/office/drawing/2014/main" id="{E05E0CE3-576A-A232-0F25-086E3D69D5D7}"/>
                </a:ext>
              </a:extLst>
            </p:cNvPr>
            <p:cNvSpPr/>
            <p:nvPr/>
          </p:nvSpPr>
          <p:spPr>
            <a:xfrm>
              <a:off x="3900804" y="1547918"/>
              <a:ext cx="411550" cy="337748"/>
            </a:xfrm>
            <a:custGeom>
              <a:avLst/>
              <a:gdLst/>
              <a:ahLst/>
              <a:cxnLst/>
              <a:rect l="l" t="t" r="r" b="b"/>
              <a:pathLst>
                <a:path w="15720" h="12901" extrusionOk="0">
                  <a:moveTo>
                    <a:pt x="10912" y="464"/>
                  </a:moveTo>
                  <a:cubicBezTo>
                    <a:pt x="11744" y="464"/>
                    <a:pt x="12697" y="609"/>
                    <a:pt x="13692" y="1039"/>
                  </a:cubicBezTo>
                  <a:lnTo>
                    <a:pt x="13692" y="10244"/>
                  </a:lnTo>
                  <a:cubicBezTo>
                    <a:pt x="12790" y="9885"/>
                    <a:pt x="11837" y="9706"/>
                    <a:pt x="10885" y="9706"/>
                  </a:cubicBezTo>
                  <a:cubicBezTo>
                    <a:pt x="9936" y="9706"/>
                    <a:pt x="8987" y="9884"/>
                    <a:pt x="8090" y="10239"/>
                  </a:cubicBezTo>
                  <a:lnTo>
                    <a:pt x="8090" y="1034"/>
                  </a:lnTo>
                  <a:cubicBezTo>
                    <a:pt x="8438" y="880"/>
                    <a:pt x="9503" y="464"/>
                    <a:pt x="10912" y="464"/>
                  </a:cubicBezTo>
                  <a:close/>
                  <a:moveTo>
                    <a:pt x="4848" y="460"/>
                  </a:moveTo>
                  <a:cubicBezTo>
                    <a:pt x="5840" y="460"/>
                    <a:pt x="6799" y="664"/>
                    <a:pt x="7629" y="1034"/>
                  </a:cubicBezTo>
                  <a:cubicBezTo>
                    <a:pt x="7629" y="2187"/>
                    <a:pt x="7629" y="8894"/>
                    <a:pt x="7629" y="10239"/>
                  </a:cubicBezTo>
                  <a:cubicBezTo>
                    <a:pt x="6731" y="9883"/>
                    <a:pt x="5775" y="9705"/>
                    <a:pt x="4809" y="9705"/>
                  </a:cubicBezTo>
                  <a:cubicBezTo>
                    <a:pt x="3858" y="9705"/>
                    <a:pt x="2912" y="9888"/>
                    <a:pt x="2023" y="10244"/>
                  </a:cubicBezTo>
                  <a:lnTo>
                    <a:pt x="2023" y="5050"/>
                  </a:lnTo>
                  <a:cubicBezTo>
                    <a:pt x="2023" y="4897"/>
                    <a:pt x="1908" y="4820"/>
                    <a:pt x="1792" y="4820"/>
                  </a:cubicBezTo>
                  <a:cubicBezTo>
                    <a:pt x="1677" y="4820"/>
                    <a:pt x="1562" y="4897"/>
                    <a:pt x="1562" y="5050"/>
                  </a:cubicBezTo>
                  <a:lnTo>
                    <a:pt x="1562" y="10479"/>
                  </a:lnTo>
                  <a:cubicBezTo>
                    <a:pt x="1562" y="10647"/>
                    <a:pt x="1701" y="10786"/>
                    <a:pt x="1869" y="10786"/>
                  </a:cubicBezTo>
                  <a:cubicBezTo>
                    <a:pt x="1912" y="10786"/>
                    <a:pt x="1951" y="10777"/>
                    <a:pt x="1989" y="10762"/>
                  </a:cubicBezTo>
                  <a:cubicBezTo>
                    <a:pt x="2878" y="10368"/>
                    <a:pt x="3839" y="10167"/>
                    <a:pt x="4809" y="10167"/>
                  </a:cubicBezTo>
                  <a:cubicBezTo>
                    <a:pt x="5775" y="10167"/>
                    <a:pt x="6736" y="10364"/>
                    <a:pt x="7624" y="10743"/>
                  </a:cubicBezTo>
                  <a:lnTo>
                    <a:pt x="7624" y="11291"/>
                  </a:lnTo>
                  <a:lnTo>
                    <a:pt x="534" y="11291"/>
                  </a:lnTo>
                  <a:cubicBezTo>
                    <a:pt x="495" y="11291"/>
                    <a:pt x="462" y="11262"/>
                    <a:pt x="462" y="11219"/>
                  </a:cubicBezTo>
                  <a:lnTo>
                    <a:pt x="462" y="1611"/>
                  </a:lnTo>
                  <a:cubicBezTo>
                    <a:pt x="462" y="1572"/>
                    <a:pt x="495" y="1543"/>
                    <a:pt x="534" y="1543"/>
                  </a:cubicBezTo>
                  <a:lnTo>
                    <a:pt x="1562" y="1543"/>
                  </a:lnTo>
                  <a:lnTo>
                    <a:pt x="1562" y="4123"/>
                  </a:lnTo>
                  <a:cubicBezTo>
                    <a:pt x="1562" y="4277"/>
                    <a:pt x="1677" y="4354"/>
                    <a:pt x="1792" y="4354"/>
                  </a:cubicBezTo>
                  <a:cubicBezTo>
                    <a:pt x="1908" y="4354"/>
                    <a:pt x="2023" y="4277"/>
                    <a:pt x="2023" y="4123"/>
                  </a:cubicBezTo>
                  <a:lnTo>
                    <a:pt x="2023" y="1039"/>
                  </a:lnTo>
                  <a:cubicBezTo>
                    <a:pt x="2940" y="642"/>
                    <a:pt x="3909" y="460"/>
                    <a:pt x="4848" y="460"/>
                  </a:cubicBezTo>
                  <a:close/>
                  <a:moveTo>
                    <a:pt x="8686" y="10517"/>
                  </a:moveTo>
                  <a:lnTo>
                    <a:pt x="8686" y="12175"/>
                  </a:lnTo>
                  <a:lnTo>
                    <a:pt x="8542" y="12059"/>
                  </a:lnTo>
                  <a:cubicBezTo>
                    <a:pt x="8500" y="12023"/>
                    <a:pt x="8449" y="12005"/>
                    <a:pt x="8397" y="12005"/>
                  </a:cubicBezTo>
                  <a:cubicBezTo>
                    <a:pt x="8347" y="12005"/>
                    <a:pt x="8296" y="12022"/>
                    <a:pt x="8254" y="12055"/>
                  </a:cubicBezTo>
                  <a:lnTo>
                    <a:pt x="8086" y="12184"/>
                  </a:lnTo>
                  <a:lnTo>
                    <a:pt x="8086" y="10743"/>
                  </a:lnTo>
                  <a:cubicBezTo>
                    <a:pt x="8283" y="10657"/>
                    <a:pt x="8480" y="10585"/>
                    <a:pt x="8686" y="10517"/>
                  </a:cubicBezTo>
                  <a:close/>
                  <a:moveTo>
                    <a:pt x="4831" y="1"/>
                  </a:moveTo>
                  <a:cubicBezTo>
                    <a:pt x="3779" y="1"/>
                    <a:pt x="2727" y="221"/>
                    <a:pt x="1744" y="660"/>
                  </a:cubicBezTo>
                  <a:cubicBezTo>
                    <a:pt x="1509" y="765"/>
                    <a:pt x="1571" y="1034"/>
                    <a:pt x="1566" y="1082"/>
                  </a:cubicBezTo>
                  <a:lnTo>
                    <a:pt x="538" y="1082"/>
                  </a:lnTo>
                  <a:cubicBezTo>
                    <a:pt x="241" y="1082"/>
                    <a:pt x="5" y="1322"/>
                    <a:pt x="0" y="1616"/>
                  </a:cubicBezTo>
                  <a:lnTo>
                    <a:pt x="0" y="11224"/>
                  </a:lnTo>
                  <a:cubicBezTo>
                    <a:pt x="5" y="11517"/>
                    <a:pt x="241" y="11757"/>
                    <a:pt x="538" y="11757"/>
                  </a:cubicBezTo>
                  <a:lnTo>
                    <a:pt x="7629" y="11757"/>
                  </a:lnTo>
                  <a:lnTo>
                    <a:pt x="7629" y="12670"/>
                  </a:lnTo>
                  <a:cubicBezTo>
                    <a:pt x="7629" y="12806"/>
                    <a:pt x="7742" y="12898"/>
                    <a:pt x="7861" y="12898"/>
                  </a:cubicBezTo>
                  <a:cubicBezTo>
                    <a:pt x="7910" y="12898"/>
                    <a:pt x="7960" y="12882"/>
                    <a:pt x="8004" y="12847"/>
                  </a:cubicBezTo>
                  <a:lnTo>
                    <a:pt x="8398" y="12535"/>
                  </a:lnTo>
                  <a:cubicBezTo>
                    <a:pt x="8749" y="12804"/>
                    <a:pt x="8777" y="12900"/>
                    <a:pt x="8921" y="12900"/>
                  </a:cubicBezTo>
                  <a:cubicBezTo>
                    <a:pt x="9046" y="12900"/>
                    <a:pt x="9152" y="12794"/>
                    <a:pt x="9152" y="12670"/>
                  </a:cubicBezTo>
                  <a:lnTo>
                    <a:pt x="9152" y="11757"/>
                  </a:lnTo>
                  <a:lnTo>
                    <a:pt x="12275" y="11757"/>
                  </a:lnTo>
                  <a:cubicBezTo>
                    <a:pt x="12582" y="11757"/>
                    <a:pt x="12582" y="11291"/>
                    <a:pt x="12275" y="11291"/>
                  </a:cubicBezTo>
                  <a:lnTo>
                    <a:pt x="9152" y="11291"/>
                  </a:lnTo>
                  <a:lnTo>
                    <a:pt x="9152" y="10383"/>
                  </a:lnTo>
                  <a:cubicBezTo>
                    <a:pt x="9721" y="10239"/>
                    <a:pt x="10302" y="10168"/>
                    <a:pt x="10882" y="10168"/>
                  </a:cubicBezTo>
                  <a:cubicBezTo>
                    <a:pt x="11854" y="10168"/>
                    <a:pt x="12823" y="10368"/>
                    <a:pt x="13726" y="10762"/>
                  </a:cubicBezTo>
                  <a:cubicBezTo>
                    <a:pt x="13766" y="10779"/>
                    <a:pt x="13808" y="10787"/>
                    <a:pt x="13848" y="10787"/>
                  </a:cubicBezTo>
                  <a:cubicBezTo>
                    <a:pt x="14012" y="10787"/>
                    <a:pt x="14158" y="10656"/>
                    <a:pt x="14158" y="10479"/>
                  </a:cubicBezTo>
                  <a:lnTo>
                    <a:pt x="14158" y="1543"/>
                  </a:lnTo>
                  <a:lnTo>
                    <a:pt x="15186" y="1543"/>
                  </a:lnTo>
                  <a:cubicBezTo>
                    <a:pt x="15224" y="1543"/>
                    <a:pt x="15258" y="1577"/>
                    <a:pt x="15258" y="1616"/>
                  </a:cubicBezTo>
                  <a:lnTo>
                    <a:pt x="15258" y="11224"/>
                  </a:lnTo>
                  <a:cubicBezTo>
                    <a:pt x="15258" y="11262"/>
                    <a:pt x="15224" y="11296"/>
                    <a:pt x="15186" y="11296"/>
                  </a:cubicBezTo>
                  <a:lnTo>
                    <a:pt x="13197" y="11296"/>
                  </a:lnTo>
                  <a:cubicBezTo>
                    <a:pt x="12890" y="11296"/>
                    <a:pt x="12890" y="11757"/>
                    <a:pt x="13197" y="11757"/>
                  </a:cubicBezTo>
                  <a:lnTo>
                    <a:pt x="15186" y="11757"/>
                  </a:lnTo>
                  <a:cubicBezTo>
                    <a:pt x="15479" y="11757"/>
                    <a:pt x="15719" y="11517"/>
                    <a:pt x="15719" y="11224"/>
                  </a:cubicBezTo>
                  <a:lnTo>
                    <a:pt x="15719" y="1616"/>
                  </a:lnTo>
                  <a:cubicBezTo>
                    <a:pt x="15719" y="1318"/>
                    <a:pt x="15479" y="1082"/>
                    <a:pt x="15181" y="1082"/>
                  </a:cubicBezTo>
                  <a:lnTo>
                    <a:pt x="14153" y="1082"/>
                  </a:lnTo>
                  <a:cubicBezTo>
                    <a:pt x="14144" y="1029"/>
                    <a:pt x="14211" y="765"/>
                    <a:pt x="13975" y="660"/>
                  </a:cubicBezTo>
                  <a:cubicBezTo>
                    <a:pt x="12964" y="206"/>
                    <a:pt x="11891" y="4"/>
                    <a:pt x="10863" y="4"/>
                  </a:cubicBezTo>
                  <a:cubicBezTo>
                    <a:pt x="9767" y="4"/>
                    <a:pt x="8723" y="234"/>
                    <a:pt x="7860" y="636"/>
                  </a:cubicBezTo>
                  <a:cubicBezTo>
                    <a:pt x="6894" y="212"/>
                    <a:pt x="5862" y="1"/>
                    <a:pt x="483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20290;p90">
            <a:extLst>
              <a:ext uri="{FF2B5EF4-FFF2-40B4-BE49-F238E27FC236}">
                <a16:creationId xmlns:a16="http://schemas.microsoft.com/office/drawing/2014/main" id="{131D1D3B-D665-D7B4-2677-C4DDF03B48E7}"/>
              </a:ext>
            </a:extLst>
          </p:cNvPr>
          <p:cNvGrpSpPr/>
          <p:nvPr/>
        </p:nvGrpSpPr>
        <p:grpSpPr>
          <a:xfrm>
            <a:off x="3752298" y="3847077"/>
            <a:ext cx="364515" cy="383619"/>
            <a:chOff x="7927127" y="2879845"/>
            <a:chExt cx="364515" cy="383619"/>
          </a:xfrm>
        </p:grpSpPr>
        <p:sp>
          <p:nvSpPr>
            <p:cNvPr id="36" name="Google Shape;20291;p90">
              <a:extLst>
                <a:ext uri="{FF2B5EF4-FFF2-40B4-BE49-F238E27FC236}">
                  <a16:creationId xmlns:a16="http://schemas.microsoft.com/office/drawing/2014/main" id="{035D0240-742B-0665-17B6-BEF14B3DB94E}"/>
                </a:ext>
              </a:extLst>
            </p:cNvPr>
            <p:cNvSpPr/>
            <p:nvPr/>
          </p:nvSpPr>
          <p:spPr>
            <a:xfrm>
              <a:off x="7932723" y="2885598"/>
              <a:ext cx="353245" cy="241795"/>
            </a:xfrm>
            <a:custGeom>
              <a:avLst/>
              <a:gdLst/>
              <a:ahLst/>
              <a:cxnLst/>
              <a:rect l="l" t="t" r="r" b="b"/>
              <a:pathLst>
                <a:path w="13572" h="9290" extrusionOk="0">
                  <a:moveTo>
                    <a:pt x="489" y="1"/>
                  </a:moveTo>
                  <a:cubicBezTo>
                    <a:pt x="222" y="1"/>
                    <a:pt x="0" y="219"/>
                    <a:pt x="0" y="490"/>
                  </a:cubicBezTo>
                  <a:lnTo>
                    <a:pt x="0" y="9290"/>
                  </a:lnTo>
                  <a:lnTo>
                    <a:pt x="13571" y="9290"/>
                  </a:lnTo>
                  <a:lnTo>
                    <a:pt x="13571" y="490"/>
                  </a:lnTo>
                  <a:cubicBezTo>
                    <a:pt x="13571" y="219"/>
                    <a:pt x="13353" y="1"/>
                    <a:pt x="13082" y="1"/>
                  </a:cubicBez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0292;p90">
              <a:extLst>
                <a:ext uri="{FF2B5EF4-FFF2-40B4-BE49-F238E27FC236}">
                  <a16:creationId xmlns:a16="http://schemas.microsoft.com/office/drawing/2014/main" id="{FD21DAE3-1B50-5D98-CDAE-5808610CA206}"/>
                </a:ext>
              </a:extLst>
            </p:cNvPr>
            <p:cNvSpPr/>
            <p:nvPr/>
          </p:nvSpPr>
          <p:spPr>
            <a:xfrm>
              <a:off x="7932801" y="2885598"/>
              <a:ext cx="27589" cy="241795"/>
            </a:xfrm>
            <a:custGeom>
              <a:avLst/>
              <a:gdLst/>
              <a:ahLst/>
              <a:cxnLst/>
              <a:rect l="l" t="t" r="r" b="b"/>
              <a:pathLst>
                <a:path w="1060" h="9290" extrusionOk="0">
                  <a:moveTo>
                    <a:pt x="490" y="1"/>
                  </a:moveTo>
                  <a:cubicBezTo>
                    <a:pt x="219" y="1"/>
                    <a:pt x="1" y="219"/>
                    <a:pt x="1" y="490"/>
                  </a:cubicBezTo>
                  <a:lnTo>
                    <a:pt x="1" y="9290"/>
                  </a:lnTo>
                  <a:lnTo>
                    <a:pt x="571" y="9290"/>
                  </a:lnTo>
                  <a:lnTo>
                    <a:pt x="571" y="490"/>
                  </a:lnTo>
                  <a:cubicBezTo>
                    <a:pt x="571" y="219"/>
                    <a:pt x="793" y="1"/>
                    <a:pt x="1060" y="1"/>
                  </a:cubicBezTo>
                  <a:close/>
                </a:path>
              </a:pathLst>
            </a:custGeom>
            <a:solidFill>
              <a:srgbClr val="58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0293;p90">
              <a:extLst>
                <a:ext uri="{FF2B5EF4-FFF2-40B4-BE49-F238E27FC236}">
                  <a16:creationId xmlns:a16="http://schemas.microsoft.com/office/drawing/2014/main" id="{F39CBA81-063B-3ECB-9ECF-67089FC3DB6E}"/>
                </a:ext>
              </a:extLst>
            </p:cNvPr>
            <p:cNvSpPr/>
            <p:nvPr/>
          </p:nvSpPr>
          <p:spPr>
            <a:xfrm>
              <a:off x="7958907" y="2914176"/>
              <a:ext cx="300956" cy="210927"/>
            </a:xfrm>
            <a:custGeom>
              <a:avLst/>
              <a:gdLst/>
              <a:ahLst/>
              <a:cxnLst/>
              <a:rect l="l" t="t" r="r" b="b"/>
              <a:pathLst>
                <a:path w="11563" h="8104" extrusionOk="0">
                  <a:moveTo>
                    <a:pt x="289" y="1"/>
                  </a:moveTo>
                  <a:cubicBezTo>
                    <a:pt x="127" y="1"/>
                    <a:pt x="1" y="127"/>
                    <a:pt x="1" y="289"/>
                  </a:cubicBezTo>
                  <a:lnTo>
                    <a:pt x="1" y="8104"/>
                  </a:lnTo>
                  <a:lnTo>
                    <a:pt x="11562" y="8104"/>
                  </a:lnTo>
                  <a:lnTo>
                    <a:pt x="11562" y="289"/>
                  </a:lnTo>
                  <a:cubicBezTo>
                    <a:pt x="11562" y="131"/>
                    <a:pt x="11432" y="1"/>
                    <a:pt x="11270"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0294;p90">
              <a:extLst>
                <a:ext uri="{FF2B5EF4-FFF2-40B4-BE49-F238E27FC236}">
                  <a16:creationId xmlns:a16="http://schemas.microsoft.com/office/drawing/2014/main" id="{E5E00E91-39FA-AD60-7CE1-88C65F8A5FA0}"/>
                </a:ext>
              </a:extLst>
            </p:cNvPr>
            <p:cNvSpPr/>
            <p:nvPr/>
          </p:nvSpPr>
          <p:spPr>
            <a:xfrm>
              <a:off x="7958907" y="2914176"/>
              <a:ext cx="22566" cy="210927"/>
            </a:xfrm>
            <a:custGeom>
              <a:avLst/>
              <a:gdLst/>
              <a:ahLst/>
              <a:cxnLst/>
              <a:rect l="l" t="t" r="r" b="b"/>
              <a:pathLst>
                <a:path w="867" h="8104" extrusionOk="0">
                  <a:moveTo>
                    <a:pt x="289" y="1"/>
                  </a:moveTo>
                  <a:cubicBezTo>
                    <a:pt x="127" y="1"/>
                    <a:pt x="1" y="131"/>
                    <a:pt x="1" y="289"/>
                  </a:cubicBezTo>
                  <a:lnTo>
                    <a:pt x="1" y="8104"/>
                  </a:lnTo>
                  <a:lnTo>
                    <a:pt x="574" y="8104"/>
                  </a:lnTo>
                  <a:lnTo>
                    <a:pt x="574" y="289"/>
                  </a:lnTo>
                  <a:cubicBezTo>
                    <a:pt x="574" y="131"/>
                    <a:pt x="704" y="1"/>
                    <a:pt x="866" y="1"/>
                  </a:cubicBez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0295;p90">
              <a:extLst>
                <a:ext uri="{FF2B5EF4-FFF2-40B4-BE49-F238E27FC236}">
                  <a16:creationId xmlns:a16="http://schemas.microsoft.com/office/drawing/2014/main" id="{59196C66-4593-E7FB-8988-BC284D1FE178}"/>
                </a:ext>
              </a:extLst>
            </p:cNvPr>
            <p:cNvSpPr/>
            <p:nvPr/>
          </p:nvSpPr>
          <p:spPr>
            <a:xfrm>
              <a:off x="8079622" y="3032497"/>
              <a:ext cx="28032" cy="92970"/>
            </a:xfrm>
            <a:custGeom>
              <a:avLst/>
              <a:gdLst/>
              <a:ahLst/>
              <a:cxnLst/>
              <a:rect l="l" t="t" r="r" b="b"/>
              <a:pathLst>
                <a:path w="1077" h="3572" extrusionOk="0">
                  <a:moveTo>
                    <a:pt x="0" y="0"/>
                  </a:moveTo>
                  <a:lnTo>
                    <a:pt x="0" y="3572"/>
                  </a:lnTo>
                  <a:lnTo>
                    <a:pt x="1077" y="3572"/>
                  </a:lnTo>
                  <a:lnTo>
                    <a:pt x="10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0296;p90">
              <a:extLst>
                <a:ext uri="{FF2B5EF4-FFF2-40B4-BE49-F238E27FC236}">
                  <a16:creationId xmlns:a16="http://schemas.microsoft.com/office/drawing/2014/main" id="{FE58E01D-BE95-EAB5-1175-DB77870DE7B9}"/>
                </a:ext>
              </a:extLst>
            </p:cNvPr>
            <p:cNvSpPr/>
            <p:nvPr/>
          </p:nvSpPr>
          <p:spPr>
            <a:xfrm>
              <a:off x="8079622" y="3032497"/>
              <a:ext cx="14940" cy="92970"/>
            </a:xfrm>
            <a:custGeom>
              <a:avLst/>
              <a:gdLst/>
              <a:ahLst/>
              <a:cxnLst/>
              <a:rect l="l" t="t" r="r" b="b"/>
              <a:pathLst>
                <a:path w="574" h="3572" extrusionOk="0">
                  <a:moveTo>
                    <a:pt x="0" y="0"/>
                  </a:moveTo>
                  <a:lnTo>
                    <a:pt x="0" y="3572"/>
                  </a:lnTo>
                  <a:lnTo>
                    <a:pt x="574" y="3572"/>
                  </a:lnTo>
                  <a:lnTo>
                    <a:pt x="574" y="0"/>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0297;p90">
              <a:extLst>
                <a:ext uri="{FF2B5EF4-FFF2-40B4-BE49-F238E27FC236}">
                  <a16:creationId xmlns:a16="http://schemas.microsoft.com/office/drawing/2014/main" id="{494EDDCF-C57C-5C80-EC32-7F0F8C1AF375}"/>
                </a:ext>
              </a:extLst>
            </p:cNvPr>
            <p:cNvSpPr/>
            <p:nvPr/>
          </p:nvSpPr>
          <p:spPr>
            <a:xfrm>
              <a:off x="8159292" y="2940724"/>
              <a:ext cx="55152" cy="185472"/>
            </a:xfrm>
            <a:custGeom>
              <a:avLst/>
              <a:gdLst/>
              <a:ahLst/>
              <a:cxnLst/>
              <a:rect l="l" t="t" r="r" b="b"/>
              <a:pathLst>
                <a:path w="2119" h="7126" extrusionOk="0">
                  <a:moveTo>
                    <a:pt x="127" y="1"/>
                  </a:moveTo>
                  <a:cubicBezTo>
                    <a:pt x="56" y="1"/>
                    <a:pt x="0" y="57"/>
                    <a:pt x="0" y="128"/>
                  </a:cubicBezTo>
                  <a:lnTo>
                    <a:pt x="0" y="7126"/>
                  </a:lnTo>
                  <a:lnTo>
                    <a:pt x="2118" y="7126"/>
                  </a:lnTo>
                  <a:lnTo>
                    <a:pt x="2118" y="128"/>
                  </a:lnTo>
                  <a:cubicBezTo>
                    <a:pt x="2118" y="57"/>
                    <a:pt x="2062" y="1"/>
                    <a:pt x="1995"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0298;p90">
              <a:extLst>
                <a:ext uri="{FF2B5EF4-FFF2-40B4-BE49-F238E27FC236}">
                  <a16:creationId xmlns:a16="http://schemas.microsoft.com/office/drawing/2014/main" id="{CF9C544E-F70A-1B74-61AB-3B8913F3A8BF}"/>
                </a:ext>
              </a:extLst>
            </p:cNvPr>
            <p:cNvSpPr/>
            <p:nvPr/>
          </p:nvSpPr>
          <p:spPr>
            <a:xfrm>
              <a:off x="8159292" y="2940724"/>
              <a:ext cx="18245" cy="185472"/>
            </a:xfrm>
            <a:custGeom>
              <a:avLst/>
              <a:gdLst/>
              <a:ahLst/>
              <a:cxnLst/>
              <a:rect l="l" t="t" r="r" b="b"/>
              <a:pathLst>
                <a:path w="701" h="7126" extrusionOk="0">
                  <a:moveTo>
                    <a:pt x="127" y="1"/>
                  </a:moveTo>
                  <a:cubicBezTo>
                    <a:pt x="56" y="1"/>
                    <a:pt x="0" y="57"/>
                    <a:pt x="0" y="128"/>
                  </a:cubicBezTo>
                  <a:lnTo>
                    <a:pt x="0" y="7126"/>
                  </a:lnTo>
                  <a:lnTo>
                    <a:pt x="577" y="7126"/>
                  </a:lnTo>
                  <a:lnTo>
                    <a:pt x="577" y="128"/>
                  </a:lnTo>
                  <a:cubicBezTo>
                    <a:pt x="577" y="57"/>
                    <a:pt x="633" y="1"/>
                    <a:pt x="700"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0299;p90">
              <a:extLst>
                <a:ext uri="{FF2B5EF4-FFF2-40B4-BE49-F238E27FC236}">
                  <a16:creationId xmlns:a16="http://schemas.microsoft.com/office/drawing/2014/main" id="{04DD9973-90DF-EA00-6ACD-960967ED0972}"/>
                </a:ext>
              </a:extLst>
            </p:cNvPr>
            <p:cNvSpPr/>
            <p:nvPr/>
          </p:nvSpPr>
          <p:spPr>
            <a:xfrm>
              <a:off x="8079622" y="2978203"/>
              <a:ext cx="54970" cy="54319"/>
            </a:xfrm>
            <a:custGeom>
              <a:avLst/>
              <a:gdLst/>
              <a:ahLst/>
              <a:cxnLst/>
              <a:rect l="l" t="t" r="r" b="b"/>
              <a:pathLst>
                <a:path w="2112" h="2087" extrusionOk="0">
                  <a:moveTo>
                    <a:pt x="1054" y="1"/>
                  </a:moveTo>
                  <a:cubicBezTo>
                    <a:pt x="1013" y="1"/>
                    <a:pt x="971" y="23"/>
                    <a:pt x="950" y="67"/>
                  </a:cubicBezTo>
                  <a:lnTo>
                    <a:pt x="0" y="2086"/>
                  </a:lnTo>
                  <a:lnTo>
                    <a:pt x="2111" y="2086"/>
                  </a:lnTo>
                  <a:lnTo>
                    <a:pt x="1158" y="67"/>
                  </a:lnTo>
                  <a:cubicBezTo>
                    <a:pt x="1137" y="23"/>
                    <a:pt x="1095" y="1"/>
                    <a:pt x="1054"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0300;p90">
              <a:extLst>
                <a:ext uri="{FF2B5EF4-FFF2-40B4-BE49-F238E27FC236}">
                  <a16:creationId xmlns:a16="http://schemas.microsoft.com/office/drawing/2014/main" id="{C03F9570-4A4B-1B8B-8210-B7C21826ED0A}"/>
                </a:ext>
              </a:extLst>
            </p:cNvPr>
            <p:cNvSpPr/>
            <p:nvPr/>
          </p:nvSpPr>
          <p:spPr>
            <a:xfrm>
              <a:off x="8079622" y="2978203"/>
              <a:ext cx="34903" cy="54319"/>
            </a:xfrm>
            <a:custGeom>
              <a:avLst/>
              <a:gdLst/>
              <a:ahLst/>
              <a:cxnLst/>
              <a:rect l="l" t="t" r="r" b="b"/>
              <a:pathLst>
                <a:path w="1341" h="2087" extrusionOk="0">
                  <a:moveTo>
                    <a:pt x="1054" y="1"/>
                  </a:moveTo>
                  <a:cubicBezTo>
                    <a:pt x="1013" y="1"/>
                    <a:pt x="971" y="23"/>
                    <a:pt x="950" y="67"/>
                  </a:cubicBezTo>
                  <a:lnTo>
                    <a:pt x="0" y="2086"/>
                  </a:lnTo>
                  <a:lnTo>
                    <a:pt x="574" y="2086"/>
                  </a:lnTo>
                  <a:lnTo>
                    <a:pt x="1341" y="457"/>
                  </a:lnTo>
                  <a:lnTo>
                    <a:pt x="1158" y="67"/>
                  </a:lnTo>
                  <a:cubicBezTo>
                    <a:pt x="1137" y="23"/>
                    <a:pt x="1095" y="1"/>
                    <a:pt x="1054"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0301;p90">
              <a:extLst>
                <a:ext uri="{FF2B5EF4-FFF2-40B4-BE49-F238E27FC236}">
                  <a16:creationId xmlns:a16="http://schemas.microsoft.com/office/drawing/2014/main" id="{E421A895-80A6-83BD-6589-4A2AA78F0714}"/>
                </a:ext>
              </a:extLst>
            </p:cNvPr>
            <p:cNvSpPr/>
            <p:nvPr/>
          </p:nvSpPr>
          <p:spPr>
            <a:xfrm>
              <a:off x="8089773" y="2978255"/>
              <a:ext cx="34643" cy="32743"/>
            </a:xfrm>
            <a:custGeom>
              <a:avLst/>
              <a:gdLst/>
              <a:ahLst/>
              <a:cxnLst/>
              <a:rect l="l" t="t" r="r" b="b"/>
              <a:pathLst>
                <a:path w="1331" h="1258" extrusionOk="0">
                  <a:moveTo>
                    <a:pt x="663" y="1"/>
                  </a:moveTo>
                  <a:cubicBezTo>
                    <a:pt x="622" y="1"/>
                    <a:pt x="581" y="22"/>
                    <a:pt x="560" y="65"/>
                  </a:cubicBezTo>
                  <a:lnTo>
                    <a:pt x="1" y="1258"/>
                  </a:lnTo>
                  <a:lnTo>
                    <a:pt x="1331" y="1258"/>
                  </a:lnTo>
                  <a:lnTo>
                    <a:pt x="768" y="68"/>
                  </a:lnTo>
                  <a:cubicBezTo>
                    <a:pt x="748" y="23"/>
                    <a:pt x="705" y="1"/>
                    <a:pt x="663" y="1"/>
                  </a:cubicBez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0302;p90">
              <a:extLst>
                <a:ext uri="{FF2B5EF4-FFF2-40B4-BE49-F238E27FC236}">
                  <a16:creationId xmlns:a16="http://schemas.microsoft.com/office/drawing/2014/main" id="{B24236E4-6AAB-5184-DDC4-8475093DDE40}"/>
                </a:ext>
              </a:extLst>
            </p:cNvPr>
            <p:cNvSpPr/>
            <p:nvPr/>
          </p:nvSpPr>
          <p:spPr>
            <a:xfrm>
              <a:off x="8089773" y="2978255"/>
              <a:ext cx="24752" cy="32743"/>
            </a:xfrm>
            <a:custGeom>
              <a:avLst/>
              <a:gdLst/>
              <a:ahLst/>
              <a:cxnLst/>
              <a:rect l="l" t="t" r="r" b="b"/>
              <a:pathLst>
                <a:path w="951" h="1258" extrusionOk="0">
                  <a:moveTo>
                    <a:pt x="664" y="1"/>
                  </a:moveTo>
                  <a:cubicBezTo>
                    <a:pt x="631" y="1"/>
                    <a:pt x="597" y="14"/>
                    <a:pt x="574" y="44"/>
                  </a:cubicBezTo>
                  <a:cubicBezTo>
                    <a:pt x="571" y="51"/>
                    <a:pt x="564" y="58"/>
                    <a:pt x="560" y="65"/>
                  </a:cubicBezTo>
                  <a:lnTo>
                    <a:pt x="1" y="1258"/>
                  </a:lnTo>
                  <a:lnTo>
                    <a:pt x="574" y="1258"/>
                  </a:lnTo>
                  <a:lnTo>
                    <a:pt x="951" y="459"/>
                  </a:lnTo>
                  <a:lnTo>
                    <a:pt x="768" y="65"/>
                  </a:lnTo>
                  <a:cubicBezTo>
                    <a:pt x="748" y="23"/>
                    <a:pt x="706" y="1"/>
                    <a:pt x="664" y="1"/>
                  </a:cubicBezTo>
                  <a:close/>
                </a:path>
              </a:pathLst>
            </a:custGeom>
            <a:solidFill>
              <a:srgbClr val="58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0303;p90">
              <a:extLst>
                <a:ext uri="{FF2B5EF4-FFF2-40B4-BE49-F238E27FC236}">
                  <a16:creationId xmlns:a16="http://schemas.microsoft.com/office/drawing/2014/main" id="{2FD765B8-5CF3-85E2-A86E-2F73DBB62BA4}"/>
                </a:ext>
              </a:extLst>
            </p:cNvPr>
            <p:cNvSpPr/>
            <p:nvPr/>
          </p:nvSpPr>
          <p:spPr>
            <a:xfrm>
              <a:off x="8017234" y="3052460"/>
              <a:ext cx="29984" cy="30062"/>
            </a:xfrm>
            <a:custGeom>
              <a:avLst/>
              <a:gdLst/>
              <a:ahLst/>
              <a:cxnLst/>
              <a:rect l="l" t="t" r="r" b="b"/>
              <a:pathLst>
                <a:path w="1152" h="1155" extrusionOk="0">
                  <a:moveTo>
                    <a:pt x="1" y="0"/>
                  </a:moveTo>
                  <a:lnTo>
                    <a:pt x="1" y="1154"/>
                  </a:lnTo>
                  <a:lnTo>
                    <a:pt x="1152" y="1154"/>
                  </a:lnTo>
                  <a:lnTo>
                    <a:pt x="1152"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0304;p90">
              <a:extLst>
                <a:ext uri="{FF2B5EF4-FFF2-40B4-BE49-F238E27FC236}">
                  <a16:creationId xmlns:a16="http://schemas.microsoft.com/office/drawing/2014/main" id="{597B2C0A-F893-52D6-6302-04C3F89C7BAF}"/>
                </a:ext>
              </a:extLst>
            </p:cNvPr>
            <p:cNvSpPr/>
            <p:nvPr/>
          </p:nvSpPr>
          <p:spPr>
            <a:xfrm>
              <a:off x="8017234" y="3052460"/>
              <a:ext cx="14966" cy="30062"/>
            </a:xfrm>
            <a:custGeom>
              <a:avLst/>
              <a:gdLst/>
              <a:ahLst/>
              <a:cxnLst/>
              <a:rect l="l" t="t" r="r" b="b"/>
              <a:pathLst>
                <a:path w="575" h="1155" extrusionOk="0">
                  <a:moveTo>
                    <a:pt x="1" y="0"/>
                  </a:moveTo>
                  <a:lnTo>
                    <a:pt x="1" y="1154"/>
                  </a:lnTo>
                  <a:lnTo>
                    <a:pt x="574" y="1154"/>
                  </a:lnTo>
                  <a:lnTo>
                    <a:pt x="574" y="0"/>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0305;p90">
              <a:extLst>
                <a:ext uri="{FF2B5EF4-FFF2-40B4-BE49-F238E27FC236}">
                  <a16:creationId xmlns:a16="http://schemas.microsoft.com/office/drawing/2014/main" id="{72E2DB12-0C8E-0907-4D3F-4B77DE83E71F}"/>
                </a:ext>
              </a:extLst>
            </p:cNvPr>
            <p:cNvSpPr/>
            <p:nvPr/>
          </p:nvSpPr>
          <p:spPr>
            <a:xfrm>
              <a:off x="8009556" y="3080101"/>
              <a:ext cx="45444" cy="45366"/>
            </a:xfrm>
            <a:custGeom>
              <a:avLst/>
              <a:gdLst/>
              <a:ahLst/>
              <a:cxnLst/>
              <a:rect l="l" t="t" r="r" b="b"/>
              <a:pathLst>
                <a:path w="1746" h="1743" extrusionOk="0">
                  <a:moveTo>
                    <a:pt x="317" y="1"/>
                  </a:moveTo>
                  <a:cubicBezTo>
                    <a:pt x="141" y="1"/>
                    <a:pt x="0" y="149"/>
                    <a:pt x="11" y="325"/>
                  </a:cubicBezTo>
                  <a:lnTo>
                    <a:pt x="64" y="1743"/>
                  </a:lnTo>
                  <a:lnTo>
                    <a:pt x="1682" y="1743"/>
                  </a:lnTo>
                  <a:lnTo>
                    <a:pt x="1739" y="325"/>
                  </a:lnTo>
                  <a:cubicBezTo>
                    <a:pt x="1746" y="149"/>
                    <a:pt x="1605" y="1"/>
                    <a:pt x="1429" y="1"/>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0306;p90">
              <a:extLst>
                <a:ext uri="{FF2B5EF4-FFF2-40B4-BE49-F238E27FC236}">
                  <a16:creationId xmlns:a16="http://schemas.microsoft.com/office/drawing/2014/main" id="{9A243FE3-B8EC-7B16-249B-9593B442D75E}"/>
                </a:ext>
              </a:extLst>
            </p:cNvPr>
            <p:cNvSpPr/>
            <p:nvPr/>
          </p:nvSpPr>
          <p:spPr>
            <a:xfrm>
              <a:off x="8009556" y="3080101"/>
              <a:ext cx="23191" cy="45288"/>
            </a:xfrm>
            <a:custGeom>
              <a:avLst/>
              <a:gdLst/>
              <a:ahLst/>
              <a:cxnLst/>
              <a:rect l="l" t="t" r="r" b="b"/>
              <a:pathLst>
                <a:path w="891" h="1740" extrusionOk="0">
                  <a:moveTo>
                    <a:pt x="314" y="1"/>
                  </a:moveTo>
                  <a:cubicBezTo>
                    <a:pt x="138" y="1"/>
                    <a:pt x="0" y="145"/>
                    <a:pt x="7" y="321"/>
                  </a:cubicBezTo>
                  <a:lnTo>
                    <a:pt x="60" y="1739"/>
                  </a:lnTo>
                  <a:lnTo>
                    <a:pt x="637" y="1739"/>
                  </a:lnTo>
                  <a:lnTo>
                    <a:pt x="585" y="321"/>
                  </a:lnTo>
                  <a:cubicBezTo>
                    <a:pt x="574" y="145"/>
                    <a:pt x="715" y="1"/>
                    <a:pt x="891" y="1"/>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0307;p90">
              <a:extLst>
                <a:ext uri="{FF2B5EF4-FFF2-40B4-BE49-F238E27FC236}">
                  <a16:creationId xmlns:a16="http://schemas.microsoft.com/office/drawing/2014/main" id="{EF00021A-50B8-EBCF-7E44-77DFB40B9308}"/>
                </a:ext>
              </a:extLst>
            </p:cNvPr>
            <p:cNvSpPr/>
            <p:nvPr/>
          </p:nvSpPr>
          <p:spPr>
            <a:xfrm>
              <a:off x="7999848" y="2961051"/>
              <a:ext cx="64392" cy="75584"/>
            </a:xfrm>
            <a:custGeom>
              <a:avLst/>
              <a:gdLst/>
              <a:ahLst/>
              <a:cxnLst/>
              <a:rect l="l" t="t" r="r" b="b"/>
              <a:pathLst>
                <a:path w="2474" h="2904" extrusionOk="0">
                  <a:moveTo>
                    <a:pt x="1239" y="0"/>
                  </a:moveTo>
                  <a:cubicBezTo>
                    <a:pt x="1219" y="0"/>
                    <a:pt x="1199" y="10"/>
                    <a:pt x="1186" y="29"/>
                  </a:cubicBezTo>
                  <a:lnTo>
                    <a:pt x="53" y="1690"/>
                  </a:lnTo>
                  <a:cubicBezTo>
                    <a:pt x="0" y="1764"/>
                    <a:pt x="11" y="1862"/>
                    <a:pt x="74" y="1926"/>
                  </a:cubicBezTo>
                  <a:lnTo>
                    <a:pt x="613" y="2474"/>
                  </a:lnTo>
                  <a:cubicBezTo>
                    <a:pt x="644" y="2506"/>
                    <a:pt x="665" y="2552"/>
                    <a:pt x="662" y="2598"/>
                  </a:cubicBezTo>
                  <a:lnTo>
                    <a:pt x="662" y="2904"/>
                  </a:lnTo>
                  <a:lnTo>
                    <a:pt x="1812" y="2904"/>
                  </a:lnTo>
                  <a:lnTo>
                    <a:pt x="1812" y="2598"/>
                  </a:lnTo>
                  <a:cubicBezTo>
                    <a:pt x="1812" y="2552"/>
                    <a:pt x="1834" y="2506"/>
                    <a:pt x="1865" y="2474"/>
                  </a:cubicBezTo>
                  <a:lnTo>
                    <a:pt x="2404" y="1926"/>
                  </a:lnTo>
                  <a:cubicBezTo>
                    <a:pt x="2467" y="1862"/>
                    <a:pt x="2474" y="1764"/>
                    <a:pt x="2425" y="1693"/>
                  </a:cubicBezTo>
                  <a:lnTo>
                    <a:pt x="1292" y="29"/>
                  </a:lnTo>
                  <a:cubicBezTo>
                    <a:pt x="1279" y="10"/>
                    <a:pt x="1259" y="0"/>
                    <a:pt x="1239" y="0"/>
                  </a:cubicBez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0308;p90">
              <a:extLst>
                <a:ext uri="{FF2B5EF4-FFF2-40B4-BE49-F238E27FC236}">
                  <a16:creationId xmlns:a16="http://schemas.microsoft.com/office/drawing/2014/main" id="{F8FCDA47-F9D4-210F-6B77-3DF9FDCD1F58}"/>
                </a:ext>
              </a:extLst>
            </p:cNvPr>
            <p:cNvSpPr/>
            <p:nvPr/>
          </p:nvSpPr>
          <p:spPr>
            <a:xfrm>
              <a:off x="7999848" y="2961051"/>
              <a:ext cx="39770" cy="75688"/>
            </a:xfrm>
            <a:custGeom>
              <a:avLst/>
              <a:gdLst/>
              <a:ahLst/>
              <a:cxnLst/>
              <a:rect l="l" t="t" r="r" b="b"/>
              <a:pathLst>
                <a:path w="1528" h="2908" extrusionOk="0">
                  <a:moveTo>
                    <a:pt x="1239" y="0"/>
                  </a:moveTo>
                  <a:cubicBezTo>
                    <a:pt x="1219" y="0"/>
                    <a:pt x="1199" y="10"/>
                    <a:pt x="1186" y="29"/>
                  </a:cubicBezTo>
                  <a:lnTo>
                    <a:pt x="53" y="1693"/>
                  </a:lnTo>
                  <a:cubicBezTo>
                    <a:pt x="0" y="1767"/>
                    <a:pt x="11" y="1862"/>
                    <a:pt x="74" y="1926"/>
                  </a:cubicBezTo>
                  <a:lnTo>
                    <a:pt x="613" y="2474"/>
                  </a:lnTo>
                  <a:cubicBezTo>
                    <a:pt x="644" y="2506"/>
                    <a:pt x="665" y="2552"/>
                    <a:pt x="665" y="2598"/>
                  </a:cubicBezTo>
                  <a:lnTo>
                    <a:pt x="665" y="2907"/>
                  </a:lnTo>
                  <a:lnTo>
                    <a:pt x="1239" y="2907"/>
                  </a:lnTo>
                  <a:lnTo>
                    <a:pt x="1239" y="2598"/>
                  </a:lnTo>
                  <a:cubicBezTo>
                    <a:pt x="1239" y="2552"/>
                    <a:pt x="1221" y="2506"/>
                    <a:pt x="1190" y="2474"/>
                  </a:cubicBezTo>
                  <a:lnTo>
                    <a:pt x="648" y="1926"/>
                  </a:lnTo>
                  <a:cubicBezTo>
                    <a:pt x="585" y="1862"/>
                    <a:pt x="578" y="1764"/>
                    <a:pt x="627" y="1693"/>
                  </a:cubicBezTo>
                  <a:lnTo>
                    <a:pt x="1527" y="374"/>
                  </a:lnTo>
                  <a:lnTo>
                    <a:pt x="1292" y="29"/>
                  </a:lnTo>
                  <a:cubicBezTo>
                    <a:pt x="1279" y="10"/>
                    <a:pt x="1259" y="0"/>
                    <a:pt x="1239" y="0"/>
                  </a:cubicBezTo>
                  <a:close/>
                </a:path>
              </a:pathLst>
            </a:custGeom>
            <a:solidFill>
              <a:srgbClr val="D1D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0309;p90">
              <a:extLst>
                <a:ext uri="{FF2B5EF4-FFF2-40B4-BE49-F238E27FC236}">
                  <a16:creationId xmlns:a16="http://schemas.microsoft.com/office/drawing/2014/main" id="{FDE5FF26-B2E0-A415-4BBF-AB9FAD864AE8}"/>
                </a:ext>
              </a:extLst>
            </p:cNvPr>
            <p:cNvSpPr/>
            <p:nvPr/>
          </p:nvSpPr>
          <p:spPr>
            <a:xfrm>
              <a:off x="8006173" y="3036531"/>
              <a:ext cx="51847" cy="17595"/>
            </a:xfrm>
            <a:custGeom>
              <a:avLst/>
              <a:gdLst/>
              <a:ahLst/>
              <a:cxnLst/>
              <a:rect l="l" t="t" r="r" b="b"/>
              <a:pathLst>
                <a:path w="1992" h="676" extrusionOk="0">
                  <a:moveTo>
                    <a:pt x="236" y="0"/>
                  </a:moveTo>
                  <a:cubicBezTo>
                    <a:pt x="106" y="0"/>
                    <a:pt x="0" y="106"/>
                    <a:pt x="0" y="236"/>
                  </a:cubicBezTo>
                  <a:lnTo>
                    <a:pt x="0" y="444"/>
                  </a:lnTo>
                  <a:cubicBezTo>
                    <a:pt x="0" y="570"/>
                    <a:pt x="106" y="676"/>
                    <a:pt x="236" y="676"/>
                  </a:cubicBezTo>
                  <a:lnTo>
                    <a:pt x="1756" y="676"/>
                  </a:lnTo>
                  <a:cubicBezTo>
                    <a:pt x="1886" y="676"/>
                    <a:pt x="1988" y="570"/>
                    <a:pt x="1992" y="444"/>
                  </a:cubicBezTo>
                  <a:lnTo>
                    <a:pt x="1992" y="236"/>
                  </a:lnTo>
                  <a:cubicBezTo>
                    <a:pt x="1988" y="106"/>
                    <a:pt x="1886" y="0"/>
                    <a:pt x="1756"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0310;p90">
              <a:extLst>
                <a:ext uri="{FF2B5EF4-FFF2-40B4-BE49-F238E27FC236}">
                  <a16:creationId xmlns:a16="http://schemas.microsoft.com/office/drawing/2014/main" id="{6112454A-712F-C1E3-465B-8D6E7F2E8FF0}"/>
                </a:ext>
              </a:extLst>
            </p:cNvPr>
            <p:cNvSpPr/>
            <p:nvPr/>
          </p:nvSpPr>
          <p:spPr>
            <a:xfrm>
              <a:off x="8006173" y="3039368"/>
              <a:ext cx="51847" cy="14758"/>
            </a:xfrm>
            <a:custGeom>
              <a:avLst/>
              <a:gdLst/>
              <a:ahLst/>
              <a:cxnLst/>
              <a:rect l="l" t="t" r="r" b="b"/>
              <a:pathLst>
                <a:path w="1992" h="567" extrusionOk="0">
                  <a:moveTo>
                    <a:pt x="39" y="0"/>
                  </a:moveTo>
                  <a:cubicBezTo>
                    <a:pt x="14" y="35"/>
                    <a:pt x="0" y="81"/>
                    <a:pt x="0" y="127"/>
                  </a:cubicBezTo>
                  <a:lnTo>
                    <a:pt x="0" y="335"/>
                  </a:lnTo>
                  <a:cubicBezTo>
                    <a:pt x="0" y="461"/>
                    <a:pt x="106" y="567"/>
                    <a:pt x="236" y="567"/>
                  </a:cubicBezTo>
                  <a:lnTo>
                    <a:pt x="1756" y="567"/>
                  </a:lnTo>
                  <a:cubicBezTo>
                    <a:pt x="1886" y="567"/>
                    <a:pt x="1988" y="461"/>
                    <a:pt x="1992" y="335"/>
                  </a:cubicBezTo>
                  <a:lnTo>
                    <a:pt x="1992" y="127"/>
                  </a:lnTo>
                  <a:cubicBezTo>
                    <a:pt x="1988" y="81"/>
                    <a:pt x="1978" y="35"/>
                    <a:pt x="1953" y="0"/>
                  </a:cubicBezTo>
                  <a:cubicBezTo>
                    <a:pt x="1911" y="67"/>
                    <a:pt x="1837" y="106"/>
                    <a:pt x="1756" y="106"/>
                  </a:cubicBezTo>
                  <a:lnTo>
                    <a:pt x="236" y="106"/>
                  </a:lnTo>
                  <a:cubicBezTo>
                    <a:pt x="155" y="106"/>
                    <a:pt x="81" y="67"/>
                    <a:pt x="39"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0311;p90">
              <a:extLst>
                <a:ext uri="{FF2B5EF4-FFF2-40B4-BE49-F238E27FC236}">
                  <a16:creationId xmlns:a16="http://schemas.microsoft.com/office/drawing/2014/main" id="{F721A8C8-451A-022B-05CC-D942932B69A1}"/>
                </a:ext>
              </a:extLst>
            </p:cNvPr>
            <p:cNvSpPr/>
            <p:nvPr/>
          </p:nvSpPr>
          <p:spPr>
            <a:xfrm>
              <a:off x="8107081" y="3032497"/>
              <a:ext cx="27511" cy="92970"/>
            </a:xfrm>
            <a:custGeom>
              <a:avLst/>
              <a:gdLst/>
              <a:ahLst/>
              <a:cxnLst/>
              <a:rect l="l" t="t" r="r" b="b"/>
              <a:pathLst>
                <a:path w="1057" h="3572" extrusionOk="0">
                  <a:moveTo>
                    <a:pt x="1" y="0"/>
                  </a:moveTo>
                  <a:lnTo>
                    <a:pt x="1" y="3572"/>
                  </a:lnTo>
                  <a:lnTo>
                    <a:pt x="1056" y="3572"/>
                  </a:lnTo>
                  <a:lnTo>
                    <a:pt x="1056" y="0"/>
                  </a:ln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0312;p90">
              <a:extLst>
                <a:ext uri="{FF2B5EF4-FFF2-40B4-BE49-F238E27FC236}">
                  <a16:creationId xmlns:a16="http://schemas.microsoft.com/office/drawing/2014/main" id="{1DAF24EA-9E59-8F2F-2FF3-93892DAFF51B}"/>
                </a:ext>
              </a:extLst>
            </p:cNvPr>
            <p:cNvSpPr/>
            <p:nvPr/>
          </p:nvSpPr>
          <p:spPr>
            <a:xfrm>
              <a:off x="8072829" y="3182493"/>
              <a:ext cx="69728" cy="48463"/>
            </a:xfrm>
            <a:custGeom>
              <a:avLst/>
              <a:gdLst/>
              <a:ahLst/>
              <a:cxnLst/>
              <a:rect l="l" t="t" r="r" b="b"/>
              <a:pathLst>
                <a:path w="2679" h="1862" extrusionOk="0">
                  <a:moveTo>
                    <a:pt x="1" y="1"/>
                  </a:moveTo>
                  <a:lnTo>
                    <a:pt x="1" y="1862"/>
                  </a:lnTo>
                  <a:lnTo>
                    <a:pt x="2678" y="1862"/>
                  </a:lnTo>
                  <a:lnTo>
                    <a:pt x="2678"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0313;p90">
              <a:extLst>
                <a:ext uri="{FF2B5EF4-FFF2-40B4-BE49-F238E27FC236}">
                  <a16:creationId xmlns:a16="http://schemas.microsoft.com/office/drawing/2014/main" id="{564E889E-53F0-6A33-E174-1714AD7FCCB6}"/>
                </a:ext>
              </a:extLst>
            </p:cNvPr>
            <p:cNvSpPr/>
            <p:nvPr/>
          </p:nvSpPr>
          <p:spPr>
            <a:xfrm>
              <a:off x="8072829" y="3182493"/>
              <a:ext cx="14966" cy="48463"/>
            </a:xfrm>
            <a:custGeom>
              <a:avLst/>
              <a:gdLst/>
              <a:ahLst/>
              <a:cxnLst/>
              <a:rect l="l" t="t" r="r" b="b"/>
              <a:pathLst>
                <a:path w="575" h="1862" extrusionOk="0">
                  <a:moveTo>
                    <a:pt x="1" y="1"/>
                  </a:moveTo>
                  <a:lnTo>
                    <a:pt x="1" y="1862"/>
                  </a:lnTo>
                  <a:lnTo>
                    <a:pt x="574" y="1862"/>
                  </a:lnTo>
                  <a:lnTo>
                    <a:pt x="574" y="1"/>
                  </a:ln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0314;p90">
              <a:extLst>
                <a:ext uri="{FF2B5EF4-FFF2-40B4-BE49-F238E27FC236}">
                  <a16:creationId xmlns:a16="http://schemas.microsoft.com/office/drawing/2014/main" id="{E2C1B9CF-92B2-CE39-C252-1FACBD8B0C45}"/>
                </a:ext>
              </a:extLst>
            </p:cNvPr>
            <p:cNvSpPr/>
            <p:nvPr/>
          </p:nvSpPr>
          <p:spPr>
            <a:xfrm>
              <a:off x="8038134" y="3229291"/>
              <a:ext cx="139117" cy="28786"/>
            </a:xfrm>
            <a:custGeom>
              <a:avLst/>
              <a:gdLst/>
              <a:ahLst/>
              <a:cxnLst/>
              <a:rect l="l" t="t" r="r" b="b"/>
              <a:pathLst>
                <a:path w="5345" h="1106" extrusionOk="0">
                  <a:moveTo>
                    <a:pt x="412" y="1"/>
                  </a:moveTo>
                  <a:cubicBezTo>
                    <a:pt x="183" y="1"/>
                    <a:pt x="0" y="184"/>
                    <a:pt x="0" y="412"/>
                  </a:cubicBezTo>
                  <a:lnTo>
                    <a:pt x="0" y="694"/>
                  </a:lnTo>
                  <a:cubicBezTo>
                    <a:pt x="0" y="919"/>
                    <a:pt x="183" y="1105"/>
                    <a:pt x="412" y="1105"/>
                  </a:cubicBezTo>
                  <a:lnTo>
                    <a:pt x="4933" y="1105"/>
                  </a:lnTo>
                  <a:cubicBezTo>
                    <a:pt x="5158" y="1105"/>
                    <a:pt x="5345" y="919"/>
                    <a:pt x="5345" y="694"/>
                  </a:cubicBezTo>
                  <a:lnTo>
                    <a:pt x="5345" y="412"/>
                  </a:lnTo>
                  <a:cubicBezTo>
                    <a:pt x="5345" y="184"/>
                    <a:pt x="5158" y="1"/>
                    <a:pt x="4933"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0315;p90">
              <a:extLst>
                <a:ext uri="{FF2B5EF4-FFF2-40B4-BE49-F238E27FC236}">
                  <a16:creationId xmlns:a16="http://schemas.microsoft.com/office/drawing/2014/main" id="{BF5115D6-FD6D-07E7-8613-1C3C47CEFEE5}"/>
                </a:ext>
              </a:extLst>
            </p:cNvPr>
            <p:cNvSpPr/>
            <p:nvPr/>
          </p:nvSpPr>
          <p:spPr>
            <a:xfrm>
              <a:off x="8038134" y="3236162"/>
              <a:ext cx="139117" cy="21915"/>
            </a:xfrm>
            <a:custGeom>
              <a:avLst/>
              <a:gdLst/>
              <a:ahLst/>
              <a:cxnLst/>
              <a:rect l="l" t="t" r="r" b="b"/>
              <a:pathLst>
                <a:path w="5345" h="842" extrusionOk="0">
                  <a:moveTo>
                    <a:pt x="28" y="0"/>
                  </a:moveTo>
                  <a:cubicBezTo>
                    <a:pt x="11" y="46"/>
                    <a:pt x="0" y="99"/>
                    <a:pt x="0" y="148"/>
                  </a:cubicBezTo>
                  <a:lnTo>
                    <a:pt x="0" y="430"/>
                  </a:lnTo>
                  <a:cubicBezTo>
                    <a:pt x="0" y="658"/>
                    <a:pt x="183" y="841"/>
                    <a:pt x="412" y="841"/>
                  </a:cubicBezTo>
                  <a:lnTo>
                    <a:pt x="4933" y="841"/>
                  </a:lnTo>
                  <a:cubicBezTo>
                    <a:pt x="5158" y="841"/>
                    <a:pt x="5345" y="658"/>
                    <a:pt x="5345" y="430"/>
                  </a:cubicBezTo>
                  <a:lnTo>
                    <a:pt x="5345" y="148"/>
                  </a:lnTo>
                  <a:cubicBezTo>
                    <a:pt x="5345" y="99"/>
                    <a:pt x="5334" y="46"/>
                    <a:pt x="5317" y="0"/>
                  </a:cubicBezTo>
                  <a:cubicBezTo>
                    <a:pt x="5257" y="159"/>
                    <a:pt x="5102" y="264"/>
                    <a:pt x="4933" y="264"/>
                  </a:cubicBezTo>
                  <a:lnTo>
                    <a:pt x="412" y="264"/>
                  </a:lnTo>
                  <a:cubicBezTo>
                    <a:pt x="239" y="264"/>
                    <a:pt x="88" y="159"/>
                    <a:pt x="28"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0316;p90">
              <a:extLst>
                <a:ext uri="{FF2B5EF4-FFF2-40B4-BE49-F238E27FC236}">
                  <a16:creationId xmlns:a16="http://schemas.microsoft.com/office/drawing/2014/main" id="{F4AD7BAD-2688-B63B-3947-48C95729784C}"/>
                </a:ext>
              </a:extLst>
            </p:cNvPr>
            <p:cNvSpPr/>
            <p:nvPr/>
          </p:nvSpPr>
          <p:spPr>
            <a:xfrm>
              <a:off x="7932723" y="3125077"/>
              <a:ext cx="353245" cy="60826"/>
            </a:xfrm>
            <a:custGeom>
              <a:avLst/>
              <a:gdLst/>
              <a:ahLst/>
              <a:cxnLst/>
              <a:rect l="l" t="t" r="r" b="b"/>
              <a:pathLst>
                <a:path w="13572" h="2337" extrusionOk="0">
                  <a:moveTo>
                    <a:pt x="0" y="1"/>
                  </a:moveTo>
                  <a:lnTo>
                    <a:pt x="0" y="1848"/>
                  </a:lnTo>
                  <a:cubicBezTo>
                    <a:pt x="0" y="2119"/>
                    <a:pt x="222" y="2337"/>
                    <a:pt x="489" y="2337"/>
                  </a:cubicBezTo>
                  <a:lnTo>
                    <a:pt x="13082" y="2337"/>
                  </a:lnTo>
                  <a:cubicBezTo>
                    <a:pt x="13353" y="2337"/>
                    <a:pt x="13571" y="2119"/>
                    <a:pt x="13571" y="1848"/>
                  </a:cubicBezTo>
                  <a:lnTo>
                    <a:pt x="13571" y="1"/>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0317;p90">
              <a:extLst>
                <a:ext uri="{FF2B5EF4-FFF2-40B4-BE49-F238E27FC236}">
                  <a16:creationId xmlns:a16="http://schemas.microsoft.com/office/drawing/2014/main" id="{C0DB9947-D2D8-B6E1-4CBC-946A35EEBF88}"/>
                </a:ext>
              </a:extLst>
            </p:cNvPr>
            <p:cNvSpPr/>
            <p:nvPr/>
          </p:nvSpPr>
          <p:spPr>
            <a:xfrm>
              <a:off x="7932801" y="3124998"/>
              <a:ext cx="27589" cy="60826"/>
            </a:xfrm>
            <a:custGeom>
              <a:avLst/>
              <a:gdLst/>
              <a:ahLst/>
              <a:cxnLst/>
              <a:rect l="l" t="t" r="r" b="b"/>
              <a:pathLst>
                <a:path w="1060" h="2337" extrusionOk="0">
                  <a:moveTo>
                    <a:pt x="1" y="0"/>
                  </a:moveTo>
                  <a:lnTo>
                    <a:pt x="1" y="1847"/>
                  </a:lnTo>
                  <a:cubicBezTo>
                    <a:pt x="1" y="2118"/>
                    <a:pt x="219" y="2336"/>
                    <a:pt x="490" y="2336"/>
                  </a:cubicBezTo>
                  <a:lnTo>
                    <a:pt x="1060" y="2336"/>
                  </a:lnTo>
                  <a:cubicBezTo>
                    <a:pt x="793" y="2336"/>
                    <a:pt x="571" y="2118"/>
                    <a:pt x="571" y="1847"/>
                  </a:cubicBezTo>
                  <a:lnTo>
                    <a:pt x="571" y="0"/>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0318;p90">
              <a:extLst>
                <a:ext uri="{FF2B5EF4-FFF2-40B4-BE49-F238E27FC236}">
                  <a16:creationId xmlns:a16="http://schemas.microsoft.com/office/drawing/2014/main" id="{0EE3959A-8341-2F6C-5BC1-8D18AD0B71B9}"/>
                </a:ext>
              </a:extLst>
            </p:cNvPr>
            <p:cNvSpPr/>
            <p:nvPr/>
          </p:nvSpPr>
          <p:spPr>
            <a:xfrm>
              <a:off x="8100132" y="3149725"/>
              <a:ext cx="16501" cy="11270"/>
            </a:xfrm>
            <a:custGeom>
              <a:avLst/>
              <a:gdLst/>
              <a:ahLst/>
              <a:cxnLst/>
              <a:rect l="l" t="t" r="r" b="b"/>
              <a:pathLst>
                <a:path w="634" h="433" extrusionOk="0">
                  <a:moveTo>
                    <a:pt x="289" y="0"/>
                  </a:moveTo>
                  <a:cubicBezTo>
                    <a:pt x="0" y="0"/>
                    <a:pt x="0" y="433"/>
                    <a:pt x="289" y="433"/>
                  </a:cubicBezTo>
                  <a:lnTo>
                    <a:pt x="419" y="433"/>
                  </a:lnTo>
                  <a:cubicBezTo>
                    <a:pt x="535" y="433"/>
                    <a:pt x="634" y="334"/>
                    <a:pt x="634" y="215"/>
                  </a:cubicBezTo>
                  <a:cubicBezTo>
                    <a:pt x="634" y="95"/>
                    <a:pt x="535" y="0"/>
                    <a:pt x="4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4" name="Google Shape;20319;p90">
              <a:extLst>
                <a:ext uri="{FF2B5EF4-FFF2-40B4-BE49-F238E27FC236}">
                  <a16:creationId xmlns:a16="http://schemas.microsoft.com/office/drawing/2014/main" id="{21F16346-CD5D-F88E-C9E3-470C1A591D2E}"/>
                </a:ext>
              </a:extLst>
            </p:cNvPr>
            <p:cNvSpPr/>
            <p:nvPr/>
          </p:nvSpPr>
          <p:spPr>
            <a:xfrm>
              <a:off x="7927127" y="2879845"/>
              <a:ext cx="364515" cy="383619"/>
            </a:xfrm>
            <a:custGeom>
              <a:avLst/>
              <a:gdLst/>
              <a:ahLst/>
              <a:cxnLst/>
              <a:rect l="l" t="t" r="r" b="b"/>
              <a:pathLst>
                <a:path w="14005" h="14739" extrusionOk="0">
                  <a:moveTo>
                    <a:pt x="6915" y="4127"/>
                  </a:moveTo>
                  <a:lnTo>
                    <a:pt x="7235" y="4813"/>
                  </a:lnTo>
                  <a:lnTo>
                    <a:pt x="6591" y="4813"/>
                  </a:lnTo>
                  <a:lnTo>
                    <a:pt x="6915" y="4127"/>
                  </a:lnTo>
                  <a:close/>
                  <a:moveTo>
                    <a:pt x="7439" y="5243"/>
                  </a:moveTo>
                  <a:lnTo>
                    <a:pt x="7625" y="5637"/>
                  </a:lnTo>
                  <a:lnTo>
                    <a:pt x="6200" y="5637"/>
                  </a:lnTo>
                  <a:lnTo>
                    <a:pt x="6387" y="5243"/>
                  </a:lnTo>
                  <a:close/>
                  <a:moveTo>
                    <a:pt x="4255" y="3765"/>
                  </a:moveTo>
                  <a:lnTo>
                    <a:pt x="5036" y="4908"/>
                  </a:lnTo>
                  <a:lnTo>
                    <a:pt x="4511" y="5436"/>
                  </a:lnTo>
                  <a:cubicBezTo>
                    <a:pt x="4385" y="5566"/>
                    <a:pt x="4399" y="5700"/>
                    <a:pt x="4399" y="5806"/>
                  </a:cubicBezTo>
                  <a:lnTo>
                    <a:pt x="3678" y="5806"/>
                  </a:lnTo>
                  <a:cubicBezTo>
                    <a:pt x="3678" y="5707"/>
                    <a:pt x="3692" y="5566"/>
                    <a:pt x="3565" y="5436"/>
                  </a:cubicBezTo>
                  <a:lnTo>
                    <a:pt x="3041" y="4908"/>
                  </a:lnTo>
                  <a:lnTo>
                    <a:pt x="3822" y="3765"/>
                  </a:lnTo>
                  <a:lnTo>
                    <a:pt x="3822" y="4669"/>
                  </a:lnTo>
                  <a:lnTo>
                    <a:pt x="3822" y="4673"/>
                  </a:lnTo>
                  <a:cubicBezTo>
                    <a:pt x="3558" y="4704"/>
                    <a:pt x="3579" y="5098"/>
                    <a:pt x="3847" y="5102"/>
                  </a:cubicBezTo>
                  <a:lnTo>
                    <a:pt x="4219" y="5102"/>
                  </a:lnTo>
                  <a:cubicBezTo>
                    <a:pt x="4480" y="5098"/>
                    <a:pt x="4511" y="4718"/>
                    <a:pt x="4255" y="4673"/>
                  </a:cubicBezTo>
                  <a:lnTo>
                    <a:pt x="4255" y="3765"/>
                  </a:lnTo>
                  <a:close/>
                  <a:moveTo>
                    <a:pt x="4800" y="6238"/>
                  </a:moveTo>
                  <a:cubicBezTo>
                    <a:pt x="4811" y="6238"/>
                    <a:pt x="4818" y="6249"/>
                    <a:pt x="4818" y="6259"/>
                  </a:cubicBezTo>
                  <a:lnTo>
                    <a:pt x="4818" y="6456"/>
                  </a:lnTo>
                  <a:cubicBezTo>
                    <a:pt x="4818" y="6467"/>
                    <a:pt x="4811" y="6474"/>
                    <a:pt x="4800" y="6474"/>
                  </a:cubicBezTo>
                  <a:lnTo>
                    <a:pt x="3277" y="6474"/>
                  </a:lnTo>
                  <a:cubicBezTo>
                    <a:pt x="3266" y="6474"/>
                    <a:pt x="3259" y="6467"/>
                    <a:pt x="3259" y="6456"/>
                  </a:cubicBezTo>
                  <a:lnTo>
                    <a:pt x="3259" y="6259"/>
                  </a:lnTo>
                  <a:cubicBezTo>
                    <a:pt x="3259" y="6249"/>
                    <a:pt x="3266" y="6238"/>
                    <a:pt x="3277" y="6238"/>
                  </a:cubicBezTo>
                  <a:close/>
                  <a:moveTo>
                    <a:pt x="4399" y="6907"/>
                  </a:moveTo>
                  <a:lnTo>
                    <a:pt x="4399" y="7473"/>
                  </a:lnTo>
                  <a:lnTo>
                    <a:pt x="3678" y="7473"/>
                  </a:lnTo>
                  <a:lnTo>
                    <a:pt x="3678" y="6907"/>
                  </a:lnTo>
                  <a:close/>
                  <a:moveTo>
                    <a:pt x="4598" y="7906"/>
                  </a:moveTo>
                  <a:cubicBezTo>
                    <a:pt x="4648" y="7906"/>
                    <a:pt x="4684" y="7950"/>
                    <a:pt x="4684" y="8001"/>
                  </a:cubicBezTo>
                  <a:lnTo>
                    <a:pt x="4638" y="9201"/>
                  </a:lnTo>
                  <a:lnTo>
                    <a:pt x="3442" y="9201"/>
                  </a:lnTo>
                  <a:lnTo>
                    <a:pt x="3396" y="8001"/>
                  </a:lnTo>
                  <a:cubicBezTo>
                    <a:pt x="3393" y="7950"/>
                    <a:pt x="3432" y="7906"/>
                    <a:pt x="3482" y="7906"/>
                  </a:cubicBezTo>
                  <a:cubicBezTo>
                    <a:pt x="3484" y="7906"/>
                    <a:pt x="3486" y="7906"/>
                    <a:pt x="3488" y="7906"/>
                  </a:cubicBezTo>
                  <a:lnTo>
                    <a:pt x="4592" y="7906"/>
                  </a:lnTo>
                  <a:cubicBezTo>
                    <a:pt x="4594" y="7906"/>
                    <a:pt x="4596" y="7906"/>
                    <a:pt x="4598" y="7906"/>
                  </a:cubicBezTo>
                  <a:close/>
                  <a:moveTo>
                    <a:pt x="6696" y="6069"/>
                  </a:moveTo>
                  <a:lnTo>
                    <a:pt x="6696" y="9201"/>
                  </a:lnTo>
                  <a:lnTo>
                    <a:pt x="6077" y="9201"/>
                  </a:lnTo>
                  <a:lnTo>
                    <a:pt x="6077" y="6069"/>
                  </a:lnTo>
                  <a:close/>
                  <a:moveTo>
                    <a:pt x="7748" y="6069"/>
                  </a:moveTo>
                  <a:lnTo>
                    <a:pt x="7748" y="9201"/>
                  </a:lnTo>
                  <a:lnTo>
                    <a:pt x="7129" y="9201"/>
                  </a:lnTo>
                  <a:lnTo>
                    <a:pt x="7129" y="6069"/>
                  </a:lnTo>
                  <a:close/>
                  <a:moveTo>
                    <a:pt x="10817" y="2551"/>
                  </a:moveTo>
                  <a:lnTo>
                    <a:pt x="10817" y="3536"/>
                  </a:lnTo>
                  <a:lnTo>
                    <a:pt x="10468" y="3536"/>
                  </a:lnTo>
                  <a:cubicBezTo>
                    <a:pt x="10180" y="3536"/>
                    <a:pt x="10180" y="3965"/>
                    <a:pt x="10468" y="3969"/>
                  </a:cubicBezTo>
                  <a:lnTo>
                    <a:pt x="10817" y="3969"/>
                  </a:lnTo>
                  <a:lnTo>
                    <a:pt x="10817" y="4951"/>
                  </a:lnTo>
                  <a:lnTo>
                    <a:pt x="10468" y="4951"/>
                  </a:lnTo>
                  <a:cubicBezTo>
                    <a:pt x="10180" y="4951"/>
                    <a:pt x="10180" y="5383"/>
                    <a:pt x="10468" y="5383"/>
                  </a:cubicBezTo>
                  <a:lnTo>
                    <a:pt x="10817" y="5383"/>
                  </a:lnTo>
                  <a:lnTo>
                    <a:pt x="10817" y="6369"/>
                  </a:lnTo>
                  <a:lnTo>
                    <a:pt x="10468" y="6369"/>
                  </a:lnTo>
                  <a:cubicBezTo>
                    <a:pt x="10180" y="6369"/>
                    <a:pt x="10180" y="6798"/>
                    <a:pt x="10468" y="6798"/>
                  </a:cubicBezTo>
                  <a:lnTo>
                    <a:pt x="10817" y="6798"/>
                  </a:lnTo>
                  <a:lnTo>
                    <a:pt x="10817" y="7783"/>
                  </a:lnTo>
                  <a:lnTo>
                    <a:pt x="10468" y="7783"/>
                  </a:lnTo>
                  <a:cubicBezTo>
                    <a:pt x="10180" y="7783"/>
                    <a:pt x="10180" y="8216"/>
                    <a:pt x="10468" y="8216"/>
                  </a:cubicBezTo>
                  <a:lnTo>
                    <a:pt x="10817" y="8216"/>
                  </a:lnTo>
                  <a:lnTo>
                    <a:pt x="10817" y="9201"/>
                  </a:lnTo>
                  <a:lnTo>
                    <a:pt x="9145" y="9201"/>
                  </a:lnTo>
                  <a:lnTo>
                    <a:pt x="9145" y="2551"/>
                  </a:lnTo>
                  <a:close/>
                  <a:moveTo>
                    <a:pt x="12491" y="1499"/>
                  </a:moveTo>
                  <a:cubicBezTo>
                    <a:pt x="12534" y="1499"/>
                    <a:pt x="12565" y="1531"/>
                    <a:pt x="12565" y="1573"/>
                  </a:cubicBezTo>
                  <a:lnTo>
                    <a:pt x="12565" y="9201"/>
                  </a:lnTo>
                  <a:lnTo>
                    <a:pt x="11249" y="9201"/>
                  </a:lnTo>
                  <a:lnTo>
                    <a:pt x="11249" y="2460"/>
                  </a:lnTo>
                  <a:cubicBezTo>
                    <a:pt x="11249" y="2273"/>
                    <a:pt x="11098" y="2118"/>
                    <a:pt x="10908" y="2118"/>
                  </a:cubicBezTo>
                  <a:lnTo>
                    <a:pt x="9050" y="2118"/>
                  </a:lnTo>
                  <a:cubicBezTo>
                    <a:pt x="8864" y="2118"/>
                    <a:pt x="8713" y="2273"/>
                    <a:pt x="8713" y="2460"/>
                  </a:cubicBezTo>
                  <a:lnTo>
                    <a:pt x="8713" y="9201"/>
                  </a:lnTo>
                  <a:lnTo>
                    <a:pt x="8185" y="9201"/>
                  </a:lnTo>
                  <a:lnTo>
                    <a:pt x="8185" y="5851"/>
                  </a:lnTo>
                  <a:cubicBezTo>
                    <a:pt x="8185" y="5820"/>
                    <a:pt x="8178" y="5788"/>
                    <a:pt x="8164" y="5760"/>
                  </a:cubicBezTo>
                  <a:lnTo>
                    <a:pt x="7214" y="3747"/>
                  </a:lnTo>
                  <a:cubicBezTo>
                    <a:pt x="7154" y="3621"/>
                    <a:pt x="7034" y="3557"/>
                    <a:pt x="6915" y="3557"/>
                  </a:cubicBezTo>
                  <a:cubicBezTo>
                    <a:pt x="6795" y="3557"/>
                    <a:pt x="6675" y="3621"/>
                    <a:pt x="6616" y="3747"/>
                  </a:cubicBezTo>
                  <a:lnTo>
                    <a:pt x="5669" y="5760"/>
                  </a:lnTo>
                  <a:cubicBezTo>
                    <a:pt x="5655" y="5788"/>
                    <a:pt x="5648" y="5820"/>
                    <a:pt x="5648" y="5851"/>
                  </a:cubicBezTo>
                  <a:lnTo>
                    <a:pt x="5648" y="9201"/>
                  </a:lnTo>
                  <a:lnTo>
                    <a:pt x="5071" y="9201"/>
                  </a:lnTo>
                  <a:lnTo>
                    <a:pt x="5117" y="8015"/>
                  </a:lnTo>
                  <a:cubicBezTo>
                    <a:pt x="5124" y="7811"/>
                    <a:pt x="5011" y="7625"/>
                    <a:pt x="4832" y="7530"/>
                  </a:cubicBezTo>
                  <a:lnTo>
                    <a:pt x="4832" y="6907"/>
                  </a:lnTo>
                  <a:cubicBezTo>
                    <a:pt x="5067" y="6889"/>
                    <a:pt x="5250" y="6692"/>
                    <a:pt x="5250" y="6456"/>
                  </a:cubicBezTo>
                  <a:lnTo>
                    <a:pt x="5250" y="6259"/>
                  </a:lnTo>
                  <a:cubicBezTo>
                    <a:pt x="5250" y="6020"/>
                    <a:pt x="5067" y="5827"/>
                    <a:pt x="4832" y="5809"/>
                  </a:cubicBezTo>
                  <a:lnTo>
                    <a:pt x="4832" y="5732"/>
                  </a:lnTo>
                  <a:lnTo>
                    <a:pt x="5359" y="5193"/>
                  </a:lnTo>
                  <a:cubicBezTo>
                    <a:pt x="5493" y="5056"/>
                    <a:pt x="5511" y="4845"/>
                    <a:pt x="5405" y="4687"/>
                  </a:cubicBezTo>
                  <a:lnTo>
                    <a:pt x="4269" y="3022"/>
                  </a:lnTo>
                  <a:cubicBezTo>
                    <a:pt x="4212" y="2940"/>
                    <a:pt x="4124" y="2898"/>
                    <a:pt x="4036" y="2898"/>
                  </a:cubicBezTo>
                  <a:cubicBezTo>
                    <a:pt x="3949" y="2898"/>
                    <a:pt x="3861" y="2940"/>
                    <a:pt x="3804" y="3022"/>
                  </a:cubicBezTo>
                  <a:lnTo>
                    <a:pt x="2671" y="4687"/>
                  </a:lnTo>
                  <a:cubicBezTo>
                    <a:pt x="2562" y="4845"/>
                    <a:pt x="2583" y="5056"/>
                    <a:pt x="2717" y="5193"/>
                  </a:cubicBezTo>
                  <a:lnTo>
                    <a:pt x="3245" y="5732"/>
                  </a:lnTo>
                  <a:lnTo>
                    <a:pt x="3245" y="5809"/>
                  </a:lnTo>
                  <a:cubicBezTo>
                    <a:pt x="3006" y="5823"/>
                    <a:pt x="2823" y="6020"/>
                    <a:pt x="2823" y="6259"/>
                  </a:cubicBezTo>
                  <a:lnTo>
                    <a:pt x="2823" y="6456"/>
                  </a:lnTo>
                  <a:cubicBezTo>
                    <a:pt x="2823" y="6692"/>
                    <a:pt x="3006" y="6889"/>
                    <a:pt x="3245" y="6907"/>
                  </a:cubicBezTo>
                  <a:lnTo>
                    <a:pt x="3245" y="7530"/>
                  </a:lnTo>
                  <a:cubicBezTo>
                    <a:pt x="3062" y="7625"/>
                    <a:pt x="2953" y="7811"/>
                    <a:pt x="2960" y="8015"/>
                  </a:cubicBezTo>
                  <a:lnTo>
                    <a:pt x="3006" y="9201"/>
                  </a:lnTo>
                  <a:lnTo>
                    <a:pt x="1433" y="9201"/>
                  </a:lnTo>
                  <a:lnTo>
                    <a:pt x="1436" y="1573"/>
                  </a:lnTo>
                  <a:cubicBezTo>
                    <a:pt x="1436" y="1531"/>
                    <a:pt x="1468" y="1499"/>
                    <a:pt x="1510" y="1499"/>
                  </a:cubicBezTo>
                  <a:close/>
                  <a:moveTo>
                    <a:pt x="13572" y="9634"/>
                  </a:moveTo>
                  <a:lnTo>
                    <a:pt x="13572" y="11259"/>
                  </a:lnTo>
                  <a:cubicBezTo>
                    <a:pt x="13572" y="11410"/>
                    <a:pt x="13448" y="11534"/>
                    <a:pt x="13297" y="11534"/>
                  </a:cubicBezTo>
                  <a:lnTo>
                    <a:pt x="704" y="11534"/>
                  </a:lnTo>
                  <a:cubicBezTo>
                    <a:pt x="557" y="11534"/>
                    <a:pt x="434" y="11410"/>
                    <a:pt x="434" y="11259"/>
                  </a:cubicBezTo>
                  <a:lnTo>
                    <a:pt x="434" y="9634"/>
                  </a:lnTo>
                  <a:close/>
                  <a:moveTo>
                    <a:pt x="8062" y="11966"/>
                  </a:moveTo>
                  <a:lnTo>
                    <a:pt x="8062" y="13205"/>
                  </a:lnTo>
                  <a:lnTo>
                    <a:pt x="5813" y="13205"/>
                  </a:lnTo>
                  <a:lnTo>
                    <a:pt x="5813" y="11966"/>
                  </a:lnTo>
                  <a:close/>
                  <a:moveTo>
                    <a:pt x="704" y="0"/>
                  </a:moveTo>
                  <a:cubicBezTo>
                    <a:pt x="317" y="0"/>
                    <a:pt x="1" y="317"/>
                    <a:pt x="1" y="704"/>
                  </a:cubicBezTo>
                  <a:lnTo>
                    <a:pt x="1" y="11259"/>
                  </a:lnTo>
                  <a:cubicBezTo>
                    <a:pt x="1" y="11650"/>
                    <a:pt x="317" y="11963"/>
                    <a:pt x="704" y="11963"/>
                  </a:cubicBezTo>
                  <a:lnTo>
                    <a:pt x="5384" y="11963"/>
                  </a:lnTo>
                  <a:lnTo>
                    <a:pt x="5384" y="13201"/>
                  </a:lnTo>
                  <a:lnTo>
                    <a:pt x="4680" y="13201"/>
                  </a:lnTo>
                  <a:cubicBezTo>
                    <a:pt x="4332" y="13201"/>
                    <a:pt x="4054" y="13483"/>
                    <a:pt x="4051" y="13828"/>
                  </a:cubicBezTo>
                  <a:lnTo>
                    <a:pt x="4051" y="14113"/>
                  </a:lnTo>
                  <a:cubicBezTo>
                    <a:pt x="4054" y="14457"/>
                    <a:pt x="4332" y="14739"/>
                    <a:pt x="4680" y="14739"/>
                  </a:cubicBezTo>
                  <a:lnTo>
                    <a:pt x="6411" y="14739"/>
                  </a:lnTo>
                  <a:cubicBezTo>
                    <a:pt x="6531" y="14739"/>
                    <a:pt x="6630" y="14640"/>
                    <a:pt x="6630" y="14521"/>
                  </a:cubicBezTo>
                  <a:cubicBezTo>
                    <a:pt x="6630" y="14401"/>
                    <a:pt x="6531" y="14306"/>
                    <a:pt x="6411" y="14306"/>
                  </a:cubicBezTo>
                  <a:lnTo>
                    <a:pt x="4680" y="14306"/>
                  </a:lnTo>
                  <a:cubicBezTo>
                    <a:pt x="4571" y="14306"/>
                    <a:pt x="4483" y="14218"/>
                    <a:pt x="4483" y="14113"/>
                  </a:cubicBezTo>
                  <a:lnTo>
                    <a:pt x="4483" y="13828"/>
                  </a:lnTo>
                  <a:cubicBezTo>
                    <a:pt x="4483" y="13722"/>
                    <a:pt x="4571" y="13634"/>
                    <a:pt x="4680" y="13634"/>
                  </a:cubicBezTo>
                  <a:lnTo>
                    <a:pt x="9202" y="13634"/>
                  </a:lnTo>
                  <a:cubicBezTo>
                    <a:pt x="9307" y="13634"/>
                    <a:pt x="9395" y="13722"/>
                    <a:pt x="9395" y="13828"/>
                  </a:cubicBezTo>
                  <a:lnTo>
                    <a:pt x="9395" y="14113"/>
                  </a:lnTo>
                  <a:cubicBezTo>
                    <a:pt x="9395" y="14218"/>
                    <a:pt x="9307" y="14306"/>
                    <a:pt x="9202" y="14306"/>
                  </a:cubicBezTo>
                  <a:lnTo>
                    <a:pt x="7421" y="14306"/>
                  </a:lnTo>
                  <a:cubicBezTo>
                    <a:pt x="7133" y="14306"/>
                    <a:pt x="7133" y="14739"/>
                    <a:pt x="7421" y="14739"/>
                  </a:cubicBezTo>
                  <a:lnTo>
                    <a:pt x="9202" y="14739"/>
                  </a:lnTo>
                  <a:cubicBezTo>
                    <a:pt x="9546" y="14739"/>
                    <a:pt x="9828" y="14457"/>
                    <a:pt x="9828" y="14113"/>
                  </a:cubicBezTo>
                  <a:lnTo>
                    <a:pt x="9828" y="13828"/>
                  </a:lnTo>
                  <a:cubicBezTo>
                    <a:pt x="9828" y="13483"/>
                    <a:pt x="9546" y="13201"/>
                    <a:pt x="9202" y="13201"/>
                  </a:cubicBezTo>
                  <a:lnTo>
                    <a:pt x="8498" y="13201"/>
                  </a:lnTo>
                  <a:lnTo>
                    <a:pt x="8498" y="11966"/>
                  </a:lnTo>
                  <a:lnTo>
                    <a:pt x="13301" y="11966"/>
                  </a:lnTo>
                  <a:cubicBezTo>
                    <a:pt x="13691" y="11966"/>
                    <a:pt x="14004" y="11650"/>
                    <a:pt x="14004" y="11263"/>
                  </a:cubicBezTo>
                  <a:lnTo>
                    <a:pt x="14004" y="6379"/>
                  </a:lnTo>
                  <a:cubicBezTo>
                    <a:pt x="14004" y="6235"/>
                    <a:pt x="13897" y="6163"/>
                    <a:pt x="13790" y="6163"/>
                  </a:cubicBezTo>
                  <a:cubicBezTo>
                    <a:pt x="13682" y="6163"/>
                    <a:pt x="13575" y="6235"/>
                    <a:pt x="13575" y="6379"/>
                  </a:cubicBezTo>
                  <a:lnTo>
                    <a:pt x="13575" y="9201"/>
                  </a:lnTo>
                  <a:lnTo>
                    <a:pt x="13002" y="9201"/>
                  </a:lnTo>
                  <a:lnTo>
                    <a:pt x="13002" y="1573"/>
                  </a:lnTo>
                  <a:cubicBezTo>
                    <a:pt x="13002" y="1291"/>
                    <a:pt x="12776" y="1066"/>
                    <a:pt x="12498" y="1066"/>
                  </a:cubicBezTo>
                  <a:lnTo>
                    <a:pt x="1510" y="1066"/>
                  </a:lnTo>
                  <a:cubicBezTo>
                    <a:pt x="1232" y="1066"/>
                    <a:pt x="1007" y="1291"/>
                    <a:pt x="1007" y="1573"/>
                  </a:cubicBezTo>
                  <a:lnTo>
                    <a:pt x="1007" y="9201"/>
                  </a:lnTo>
                  <a:lnTo>
                    <a:pt x="434" y="9201"/>
                  </a:lnTo>
                  <a:lnTo>
                    <a:pt x="434" y="704"/>
                  </a:lnTo>
                  <a:cubicBezTo>
                    <a:pt x="434" y="553"/>
                    <a:pt x="557" y="433"/>
                    <a:pt x="708" y="433"/>
                  </a:cubicBezTo>
                  <a:lnTo>
                    <a:pt x="13297" y="433"/>
                  </a:lnTo>
                  <a:cubicBezTo>
                    <a:pt x="13448" y="433"/>
                    <a:pt x="13572" y="553"/>
                    <a:pt x="13572" y="704"/>
                  </a:cubicBezTo>
                  <a:lnTo>
                    <a:pt x="13572" y="5373"/>
                  </a:lnTo>
                  <a:cubicBezTo>
                    <a:pt x="13572" y="5489"/>
                    <a:pt x="13667" y="5587"/>
                    <a:pt x="13786" y="5587"/>
                  </a:cubicBezTo>
                  <a:cubicBezTo>
                    <a:pt x="13906" y="5587"/>
                    <a:pt x="14004" y="5489"/>
                    <a:pt x="14004" y="5373"/>
                  </a:cubicBezTo>
                  <a:lnTo>
                    <a:pt x="14004" y="704"/>
                  </a:lnTo>
                  <a:cubicBezTo>
                    <a:pt x="14004" y="317"/>
                    <a:pt x="13688" y="0"/>
                    <a:pt x="133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3496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6">
          <a:extLst>
            <a:ext uri="{FF2B5EF4-FFF2-40B4-BE49-F238E27FC236}">
              <a16:creationId xmlns:a16="http://schemas.microsoft.com/office/drawing/2014/main" id="{90975FDB-0094-3196-0256-B885EB883AD9}"/>
            </a:ext>
          </a:extLst>
        </p:cNvPr>
        <p:cNvGrpSpPr/>
        <p:nvPr/>
      </p:nvGrpSpPr>
      <p:grpSpPr>
        <a:xfrm>
          <a:off x="0" y="0"/>
          <a:ext cx="0" cy="0"/>
          <a:chOff x="0" y="0"/>
          <a:chExt cx="0" cy="0"/>
        </a:xfrm>
      </p:grpSpPr>
      <p:sp>
        <p:nvSpPr>
          <p:cNvPr id="3727" name="Google Shape;3727;p46">
            <a:extLst>
              <a:ext uri="{FF2B5EF4-FFF2-40B4-BE49-F238E27FC236}">
                <a16:creationId xmlns:a16="http://schemas.microsoft.com/office/drawing/2014/main" id="{E3F9849F-523C-FC23-97BB-E9FBC8C7B8A4}"/>
              </a:ext>
            </a:extLst>
          </p:cNvPr>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Outils</a:t>
            </a:r>
            <a:endParaRPr dirty="0"/>
          </a:p>
        </p:txBody>
      </p:sp>
      <p:sp>
        <p:nvSpPr>
          <p:cNvPr id="3728" name="Google Shape;3728;p46">
            <a:extLst>
              <a:ext uri="{FF2B5EF4-FFF2-40B4-BE49-F238E27FC236}">
                <a16:creationId xmlns:a16="http://schemas.microsoft.com/office/drawing/2014/main" id="{C9B20F53-DD1B-4A96-3861-1061247F20B1}"/>
              </a:ext>
            </a:extLst>
          </p:cNvPr>
          <p:cNvSpPr txBox="1">
            <a:spLocks noGrp="1"/>
          </p:cNvSpPr>
          <p:nvPr>
            <p:ph type="subTitle" idx="1"/>
          </p:nvPr>
        </p:nvSpPr>
        <p:spPr>
          <a:xfrm>
            <a:off x="1946425" y="1930434"/>
            <a:ext cx="22014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Framework web open-source en Python qui permet de développer des applications web</a:t>
            </a:r>
            <a:endParaRPr dirty="0"/>
          </a:p>
        </p:txBody>
      </p:sp>
      <p:sp>
        <p:nvSpPr>
          <p:cNvPr id="3729" name="Google Shape;3729;p46">
            <a:extLst>
              <a:ext uri="{FF2B5EF4-FFF2-40B4-BE49-F238E27FC236}">
                <a16:creationId xmlns:a16="http://schemas.microsoft.com/office/drawing/2014/main" id="{047AACC6-0AF3-B3DD-568B-B42FC124B870}"/>
              </a:ext>
            </a:extLst>
          </p:cNvPr>
          <p:cNvSpPr txBox="1">
            <a:spLocks noGrp="1"/>
          </p:cNvSpPr>
          <p:nvPr>
            <p:ph type="subTitle" idx="2"/>
          </p:nvPr>
        </p:nvSpPr>
        <p:spPr>
          <a:xfrm>
            <a:off x="1946425" y="1498913"/>
            <a:ext cx="22014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Django</a:t>
            </a:r>
            <a:endParaRPr sz="1600" dirty="0"/>
          </a:p>
        </p:txBody>
      </p:sp>
      <p:sp>
        <p:nvSpPr>
          <p:cNvPr id="3730" name="Google Shape;3730;p46">
            <a:extLst>
              <a:ext uri="{FF2B5EF4-FFF2-40B4-BE49-F238E27FC236}">
                <a16:creationId xmlns:a16="http://schemas.microsoft.com/office/drawing/2014/main" id="{E825D1A8-A828-BAFA-FD44-78262DB250B7}"/>
              </a:ext>
            </a:extLst>
          </p:cNvPr>
          <p:cNvSpPr txBox="1">
            <a:spLocks noGrp="1"/>
          </p:cNvSpPr>
          <p:nvPr>
            <p:ph type="subTitle" idx="3"/>
          </p:nvPr>
        </p:nvSpPr>
        <p:spPr>
          <a:xfrm>
            <a:off x="1946425" y="3478079"/>
            <a:ext cx="2201400" cy="10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de Python permettant de comparer deux sequences pour deceler leur differences</a:t>
            </a:r>
            <a:endParaRPr dirty="0"/>
          </a:p>
        </p:txBody>
      </p:sp>
      <p:sp>
        <p:nvSpPr>
          <p:cNvPr id="3731" name="Google Shape;3731;p46">
            <a:extLst>
              <a:ext uri="{FF2B5EF4-FFF2-40B4-BE49-F238E27FC236}">
                <a16:creationId xmlns:a16="http://schemas.microsoft.com/office/drawing/2014/main" id="{2AEB8357-602A-73CA-F09C-D28912563961}"/>
              </a:ext>
            </a:extLst>
          </p:cNvPr>
          <p:cNvSpPr txBox="1">
            <a:spLocks noGrp="1"/>
          </p:cNvSpPr>
          <p:nvPr>
            <p:ph type="subTitle" idx="4"/>
          </p:nvPr>
        </p:nvSpPr>
        <p:spPr>
          <a:xfrm>
            <a:off x="1946425" y="3046557"/>
            <a:ext cx="22014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Difflib</a:t>
            </a:r>
            <a:endParaRPr sz="1600" dirty="0"/>
          </a:p>
        </p:txBody>
      </p:sp>
      <p:sp>
        <p:nvSpPr>
          <p:cNvPr id="3732" name="Google Shape;3732;p46">
            <a:extLst>
              <a:ext uri="{FF2B5EF4-FFF2-40B4-BE49-F238E27FC236}">
                <a16:creationId xmlns:a16="http://schemas.microsoft.com/office/drawing/2014/main" id="{B1F3F956-FA8E-62AA-3C7F-B2209EC778C0}"/>
              </a:ext>
            </a:extLst>
          </p:cNvPr>
          <p:cNvSpPr txBox="1">
            <a:spLocks noGrp="1"/>
          </p:cNvSpPr>
          <p:nvPr>
            <p:ph type="subTitle" idx="5"/>
          </p:nvPr>
        </p:nvSpPr>
        <p:spPr>
          <a:xfrm>
            <a:off x="6106023" y="1930425"/>
            <a:ext cx="22032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U</a:t>
            </a:r>
            <a:r>
              <a:rPr lang="en" dirty="0"/>
              <a:t>ne bibliotheque qui permet de creer modifer et lire des fichiers Microsoft Word</a:t>
            </a:r>
            <a:endParaRPr dirty="0"/>
          </a:p>
        </p:txBody>
      </p:sp>
      <p:sp>
        <p:nvSpPr>
          <p:cNvPr id="3733" name="Google Shape;3733;p46">
            <a:extLst>
              <a:ext uri="{FF2B5EF4-FFF2-40B4-BE49-F238E27FC236}">
                <a16:creationId xmlns:a16="http://schemas.microsoft.com/office/drawing/2014/main" id="{D0F8930D-99E2-B4F4-11BE-492AA3A74C40}"/>
              </a:ext>
            </a:extLst>
          </p:cNvPr>
          <p:cNvSpPr txBox="1">
            <a:spLocks noGrp="1"/>
          </p:cNvSpPr>
          <p:nvPr>
            <p:ph type="subTitle" idx="6"/>
          </p:nvPr>
        </p:nvSpPr>
        <p:spPr>
          <a:xfrm>
            <a:off x="6106023" y="1498900"/>
            <a:ext cx="22032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Python‑docx</a:t>
            </a:r>
            <a:endParaRPr sz="1600" dirty="0"/>
          </a:p>
        </p:txBody>
      </p:sp>
      <p:sp>
        <p:nvSpPr>
          <p:cNvPr id="3734" name="Google Shape;3734;p46">
            <a:extLst>
              <a:ext uri="{FF2B5EF4-FFF2-40B4-BE49-F238E27FC236}">
                <a16:creationId xmlns:a16="http://schemas.microsoft.com/office/drawing/2014/main" id="{279C00F2-5F87-8F36-6DC1-2FC50B3931C4}"/>
              </a:ext>
            </a:extLst>
          </p:cNvPr>
          <p:cNvSpPr txBox="1">
            <a:spLocks noGrp="1"/>
          </p:cNvSpPr>
          <p:nvPr>
            <p:ph type="subTitle" idx="7"/>
          </p:nvPr>
        </p:nvSpPr>
        <p:spPr>
          <a:xfrm>
            <a:off x="6106023" y="3478080"/>
            <a:ext cx="22032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le stockage des documents temporairement dans la base de données avant la validation</a:t>
            </a:r>
            <a:endParaRPr dirty="0"/>
          </a:p>
        </p:txBody>
      </p:sp>
      <p:sp>
        <p:nvSpPr>
          <p:cNvPr id="3735" name="Google Shape;3735;p46">
            <a:extLst>
              <a:ext uri="{FF2B5EF4-FFF2-40B4-BE49-F238E27FC236}">
                <a16:creationId xmlns:a16="http://schemas.microsoft.com/office/drawing/2014/main" id="{5C54BF37-F2CA-E918-9007-42ACA50DA669}"/>
              </a:ext>
            </a:extLst>
          </p:cNvPr>
          <p:cNvSpPr txBox="1">
            <a:spLocks noGrp="1"/>
          </p:cNvSpPr>
          <p:nvPr>
            <p:ph type="subTitle" idx="8"/>
          </p:nvPr>
        </p:nvSpPr>
        <p:spPr>
          <a:xfrm>
            <a:off x="6106023" y="3046555"/>
            <a:ext cx="22032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Base64</a:t>
            </a:r>
            <a:endParaRPr sz="1600" dirty="0"/>
          </a:p>
        </p:txBody>
      </p:sp>
      <p:pic>
        <p:nvPicPr>
          <p:cNvPr id="1035" name="Picture 11" descr="Django png | Klipartz">
            <a:extLst>
              <a:ext uri="{FF2B5EF4-FFF2-40B4-BE49-F238E27FC236}">
                <a16:creationId xmlns:a16="http://schemas.microsoft.com/office/drawing/2014/main" id="{2A40F436-DE94-D105-28C5-797DD3DA3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846" y="1665421"/>
            <a:ext cx="1005491" cy="100549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Level Up Your PDF Workflows with ColdFusion &amp; DDX | by Mark Takata ...">
            <a:extLst>
              <a:ext uri="{FF2B5EF4-FFF2-40B4-BE49-F238E27FC236}">
                <a16:creationId xmlns:a16="http://schemas.microsoft.com/office/drawing/2014/main" id="{D98C79D6-D6FA-DB4D-05C5-74B02E13A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25" y="3478079"/>
            <a:ext cx="1218689" cy="59082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DOCX File Format Icon. DOCX extension line icon. 15426197 Vector Art at ...">
            <a:extLst>
              <a:ext uri="{FF2B5EF4-FFF2-40B4-BE49-F238E27FC236}">
                <a16:creationId xmlns:a16="http://schemas.microsoft.com/office/drawing/2014/main" id="{254403CE-8559-1663-E4F7-123EA76F7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658" y="1617150"/>
            <a:ext cx="1018184" cy="101818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Base64.ai: Automatically process all document types">
            <a:extLst>
              <a:ext uri="{FF2B5EF4-FFF2-40B4-BE49-F238E27FC236}">
                <a16:creationId xmlns:a16="http://schemas.microsoft.com/office/drawing/2014/main" id="{2EC8CC9E-84E9-A778-4BD8-1AF6156218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477" y="3408991"/>
            <a:ext cx="1032365" cy="29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04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5">
          <a:extLst>
            <a:ext uri="{FF2B5EF4-FFF2-40B4-BE49-F238E27FC236}">
              <a16:creationId xmlns:a16="http://schemas.microsoft.com/office/drawing/2014/main" id="{B477FF64-8B04-79D0-1263-A91BBBB65D87}"/>
            </a:ext>
          </a:extLst>
        </p:cNvPr>
        <p:cNvGrpSpPr/>
        <p:nvPr/>
      </p:nvGrpSpPr>
      <p:grpSpPr>
        <a:xfrm>
          <a:off x="0" y="0"/>
          <a:ext cx="0" cy="0"/>
          <a:chOff x="0" y="0"/>
          <a:chExt cx="0" cy="0"/>
        </a:xfrm>
      </p:grpSpPr>
      <p:sp>
        <p:nvSpPr>
          <p:cNvPr id="3306" name="Google Shape;3306;p40">
            <a:extLst>
              <a:ext uri="{FF2B5EF4-FFF2-40B4-BE49-F238E27FC236}">
                <a16:creationId xmlns:a16="http://schemas.microsoft.com/office/drawing/2014/main" id="{B6DB1186-56DD-63B1-D627-D12BC3078F58}"/>
              </a:ext>
            </a:extLst>
          </p:cNvPr>
          <p:cNvSpPr txBox="1">
            <a:spLocks noGrp="1"/>
          </p:cNvSpPr>
          <p:nvPr>
            <p:ph type="title"/>
          </p:nvPr>
        </p:nvSpPr>
        <p:spPr>
          <a:xfrm>
            <a:off x="1244599" y="2455375"/>
            <a:ext cx="3977482" cy="1930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t>Conclusion</a:t>
            </a:r>
            <a:endParaRPr sz="4000" dirty="0"/>
          </a:p>
        </p:txBody>
      </p:sp>
      <p:sp>
        <p:nvSpPr>
          <p:cNvPr id="3307" name="Google Shape;3307;p40">
            <a:extLst>
              <a:ext uri="{FF2B5EF4-FFF2-40B4-BE49-F238E27FC236}">
                <a16:creationId xmlns:a16="http://schemas.microsoft.com/office/drawing/2014/main" id="{D7467C1D-3CE1-D3D0-3973-A7C789A95239}"/>
              </a:ext>
            </a:extLst>
          </p:cNvPr>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3296" name="Google Shape;3559;p43">
            <a:extLst>
              <a:ext uri="{FF2B5EF4-FFF2-40B4-BE49-F238E27FC236}">
                <a16:creationId xmlns:a16="http://schemas.microsoft.com/office/drawing/2014/main" id="{627AA73D-8449-B880-23FE-ECB246057F81}"/>
              </a:ext>
            </a:extLst>
          </p:cNvPr>
          <p:cNvGrpSpPr/>
          <p:nvPr/>
        </p:nvGrpSpPr>
        <p:grpSpPr>
          <a:xfrm>
            <a:off x="5183539" y="1634948"/>
            <a:ext cx="2958297" cy="2647023"/>
            <a:chOff x="5073614" y="1415260"/>
            <a:chExt cx="2958297" cy="2647023"/>
          </a:xfrm>
        </p:grpSpPr>
        <p:sp>
          <p:nvSpPr>
            <p:cNvPr id="3297" name="Google Shape;3560;p43">
              <a:extLst>
                <a:ext uri="{FF2B5EF4-FFF2-40B4-BE49-F238E27FC236}">
                  <a16:creationId xmlns:a16="http://schemas.microsoft.com/office/drawing/2014/main" id="{EB0A517E-FDC5-3248-119D-B2471E4580DB}"/>
                </a:ext>
              </a:extLst>
            </p:cNvPr>
            <p:cNvSpPr/>
            <p:nvPr/>
          </p:nvSpPr>
          <p:spPr>
            <a:xfrm rot="441470" flipH="1">
              <a:off x="5211288" y="1577495"/>
              <a:ext cx="2682950" cy="2322553"/>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8" name="Google Shape;3561;p43">
              <a:extLst>
                <a:ext uri="{FF2B5EF4-FFF2-40B4-BE49-F238E27FC236}">
                  <a16:creationId xmlns:a16="http://schemas.microsoft.com/office/drawing/2014/main" id="{E632BA24-EF70-6AF4-7DED-8BC7B5080F43}"/>
                </a:ext>
              </a:extLst>
            </p:cNvPr>
            <p:cNvSpPr/>
            <p:nvPr/>
          </p:nvSpPr>
          <p:spPr>
            <a:xfrm>
              <a:off x="6874250" y="3317390"/>
              <a:ext cx="77152"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9" name="Google Shape;3562;p43">
              <a:extLst>
                <a:ext uri="{FF2B5EF4-FFF2-40B4-BE49-F238E27FC236}">
                  <a16:creationId xmlns:a16="http://schemas.microsoft.com/office/drawing/2014/main" id="{524DA2A6-AF8C-A0EF-5473-1EB621AA5036}"/>
                </a:ext>
              </a:extLst>
            </p:cNvPr>
            <p:cNvSpPr/>
            <p:nvPr/>
          </p:nvSpPr>
          <p:spPr>
            <a:xfrm>
              <a:off x="6628723" y="3656783"/>
              <a:ext cx="334588" cy="205900"/>
            </a:xfrm>
            <a:custGeom>
              <a:avLst/>
              <a:gdLst/>
              <a:ahLst/>
              <a:cxnLst/>
              <a:rect l="l" t="t" r="r" b="b"/>
              <a:pathLst>
                <a:path w="371475" h="228600" extrusionOk="0">
                  <a:moveTo>
                    <a:pt x="216599" y="12192"/>
                  </a:moveTo>
                  <a:cubicBezTo>
                    <a:pt x="216599" y="12192"/>
                    <a:pt x="199358" y="75057"/>
                    <a:pt x="196882" y="81153"/>
                  </a:cubicBezTo>
                  <a:cubicBezTo>
                    <a:pt x="194405" y="87344"/>
                    <a:pt x="92107" y="148971"/>
                    <a:pt x="67532" y="157543"/>
                  </a:cubicBezTo>
                  <a:cubicBezTo>
                    <a:pt x="42958" y="166116"/>
                    <a:pt x="7144" y="182213"/>
                    <a:pt x="7144" y="190786"/>
                  </a:cubicBezTo>
                  <a:cubicBezTo>
                    <a:pt x="7144" y="211741"/>
                    <a:pt x="42672" y="238411"/>
                    <a:pt x="166116" y="221551"/>
                  </a:cubicBezTo>
                  <a:cubicBezTo>
                    <a:pt x="216313" y="214693"/>
                    <a:pt x="232696" y="187071"/>
                    <a:pt x="288131" y="198120"/>
                  </a:cubicBezTo>
                  <a:cubicBezTo>
                    <a:pt x="288131" y="198120"/>
                    <a:pt x="283178" y="210407"/>
                    <a:pt x="304133" y="209169"/>
                  </a:cubicBezTo>
                  <a:cubicBezTo>
                    <a:pt x="325088" y="207931"/>
                    <a:pt x="362045" y="205454"/>
                    <a:pt x="364522" y="196882"/>
                  </a:cubicBezTo>
                  <a:cubicBezTo>
                    <a:pt x="366998" y="188214"/>
                    <a:pt x="365760" y="118015"/>
                    <a:pt x="360807" y="108204"/>
                  </a:cubicBezTo>
                  <a:cubicBezTo>
                    <a:pt x="355854" y="98298"/>
                    <a:pt x="346043" y="76200"/>
                    <a:pt x="343567" y="72485"/>
                  </a:cubicBezTo>
                  <a:cubicBezTo>
                    <a:pt x="341090" y="68771"/>
                    <a:pt x="336137" y="7144"/>
                    <a:pt x="336137" y="7144"/>
                  </a:cubicBezTo>
                  <a:lnTo>
                    <a:pt x="216599" y="12097"/>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0" name="Google Shape;3563;p43">
              <a:extLst>
                <a:ext uri="{FF2B5EF4-FFF2-40B4-BE49-F238E27FC236}">
                  <a16:creationId xmlns:a16="http://schemas.microsoft.com/office/drawing/2014/main" id="{12014A0D-1BBD-E742-3700-835EF337B514}"/>
                </a:ext>
              </a:extLst>
            </p:cNvPr>
            <p:cNvSpPr/>
            <p:nvPr/>
          </p:nvSpPr>
          <p:spPr>
            <a:xfrm>
              <a:off x="6628723" y="3710773"/>
              <a:ext cx="334588" cy="154425"/>
            </a:xfrm>
            <a:custGeom>
              <a:avLst/>
              <a:gdLst/>
              <a:ahLst/>
              <a:cxnLst/>
              <a:rect l="l" t="t" r="r" b="b"/>
              <a:pathLst>
                <a:path w="371475" h="171450" extrusionOk="0">
                  <a:moveTo>
                    <a:pt x="67532" y="97696"/>
                  </a:moveTo>
                  <a:cubicBezTo>
                    <a:pt x="42863" y="106364"/>
                    <a:pt x="7144" y="122366"/>
                    <a:pt x="7144" y="130938"/>
                  </a:cubicBezTo>
                  <a:cubicBezTo>
                    <a:pt x="7144" y="151893"/>
                    <a:pt x="42672" y="178563"/>
                    <a:pt x="166116" y="161704"/>
                  </a:cubicBezTo>
                  <a:cubicBezTo>
                    <a:pt x="216313" y="154846"/>
                    <a:pt x="232696" y="127223"/>
                    <a:pt x="288131" y="138272"/>
                  </a:cubicBezTo>
                  <a:cubicBezTo>
                    <a:pt x="288131" y="138272"/>
                    <a:pt x="283178" y="150560"/>
                    <a:pt x="304133" y="149321"/>
                  </a:cubicBezTo>
                  <a:cubicBezTo>
                    <a:pt x="325088" y="148083"/>
                    <a:pt x="362045" y="145607"/>
                    <a:pt x="364522" y="137034"/>
                  </a:cubicBezTo>
                  <a:cubicBezTo>
                    <a:pt x="366998" y="128366"/>
                    <a:pt x="365760" y="58167"/>
                    <a:pt x="360807" y="48356"/>
                  </a:cubicBezTo>
                  <a:cubicBezTo>
                    <a:pt x="358997" y="44737"/>
                    <a:pt x="356521" y="39498"/>
                    <a:pt x="354044" y="34164"/>
                  </a:cubicBezTo>
                  <a:cubicBezTo>
                    <a:pt x="342519" y="38165"/>
                    <a:pt x="327374" y="43499"/>
                    <a:pt x="310325" y="49595"/>
                  </a:cubicBezTo>
                  <a:cubicBezTo>
                    <a:pt x="272129" y="63120"/>
                    <a:pt x="236411" y="55786"/>
                    <a:pt x="236411" y="55786"/>
                  </a:cubicBezTo>
                  <a:cubicBezTo>
                    <a:pt x="236411" y="55786"/>
                    <a:pt x="238887" y="25020"/>
                    <a:pt x="225362" y="11399"/>
                  </a:cubicBezTo>
                  <a:cubicBezTo>
                    <a:pt x="211836" y="-2221"/>
                    <a:pt x="196977" y="21210"/>
                    <a:pt x="196977" y="21210"/>
                  </a:cubicBezTo>
                  <a:cubicBezTo>
                    <a:pt x="194501" y="27401"/>
                    <a:pt x="92202" y="89028"/>
                    <a:pt x="67628" y="9760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1" name="Google Shape;3564;p43">
              <a:extLst>
                <a:ext uri="{FF2B5EF4-FFF2-40B4-BE49-F238E27FC236}">
                  <a16:creationId xmlns:a16="http://schemas.microsoft.com/office/drawing/2014/main" id="{58C56918-D07E-AF0D-7336-2FCBF034302D}"/>
                </a:ext>
              </a:extLst>
            </p:cNvPr>
            <p:cNvSpPr/>
            <p:nvPr/>
          </p:nvSpPr>
          <p:spPr>
            <a:xfrm>
              <a:off x="7539658"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2" name="Google Shape;3565;p43">
              <a:extLst>
                <a:ext uri="{FF2B5EF4-FFF2-40B4-BE49-F238E27FC236}">
                  <a16:creationId xmlns:a16="http://schemas.microsoft.com/office/drawing/2014/main" id="{53F21782-87B6-CEE3-8DD2-04359C81CBC7}"/>
                </a:ext>
              </a:extLst>
            </p:cNvPr>
            <p:cNvSpPr/>
            <p:nvPr/>
          </p:nvSpPr>
          <p:spPr>
            <a:xfrm>
              <a:off x="7273104" y="3317390"/>
              <a:ext cx="77152" cy="548640"/>
            </a:xfrm>
            <a:custGeom>
              <a:avLst/>
              <a:gdLst/>
              <a:ahLst/>
              <a:cxnLst/>
              <a:rect l="l" t="t" r="r" b="b"/>
              <a:pathLst>
                <a:path w="85725" h="609600" extrusionOk="0">
                  <a:moveTo>
                    <a:pt x="61341" y="7239"/>
                  </a:moveTo>
                  <a:lnTo>
                    <a:pt x="81153" y="594551"/>
                  </a:lnTo>
                  <a:cubicBezTo>
                    <a:pt x="81439" y="601599"/>
                    <a:pt x="74867"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3" name="Google Shape;3566;p43">
              <a:extLst>
                <a:ext uri="{FF2B5EF4-FFF2-40B4-BE49-F238E27FC236}">
                  <a16:creationId xmlns:a16="http://schemas.microsoft.com/office/drawing/2014/main" id="{E44CD9C0-15D7-C675-8DBA-DD2499274DE1}"/>
                </a:ext>
              </a:extLst>
            </p:cNvPr>
            <p:cNvSpPr/>
            <p:nvPr/>
          </p:nvSpPr>
          <p:spPr>
            <a:xfrm>
              <a:off x="7140813"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4" name="Google Shape;3567;p43">
              <a:extLst>
                <a:ext uri="{FF2B5EF4-FFF2-40B4-BE49-F238E27FC236}">
                  <a16:creationId xmlns:a16="http://schemas.microsoft.com/office/drawing/2014/main" id="{2F921052-E0ED-FBC1-217B-0850C6D5F512}"/>
                </a:ext>
              </a:extLst>
            </p:cNvPr>
            <p:cNvSpPr/>
            <p:nvPr/>
          </p:nvSpPr>
          <p:spPr>
            <a:xfrm>
              <a:off x="6891160"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5" name="Google Shape;3568;p43">
              <a:extLst>
                <a:ext uri="{FF2B5EF4-FFF2-40B4-BE49-F238E27FC236}">
                  <a16:creationId xmlns:a16="http://schemas.microsoft.com/office/drawing/2014/main" id="{74F1FD02-6B4C-E8F2-776B-6EF2EDA82B98}"/>
                </a:ext>
              </a:extLst>
            </p:cNvPr>
            <p:cNvSpPr/>
            <p:nvPr/>
          </p:nvSpPr>
          <p:spPr>
            <a:xfrm>
              <a:off x="6891160" y="3287707"/>
              <a:ext cx="728663" cy="42863"/>
            </a:xfrm>
            <a:custGeom>
              <a:avLst/>
              <a:gdLst/>
              <a:ahLst/>
              <a:cxnLst/>
              <a:rect l="l" t="t" r="r" b="b"/>
              <a:pathLst>
                <a:path w="809625" h="47625" extrusionOk="0">
                  <a:moveTo>
                    <a:pt x="805434" y="41815"/>
                  </a:moveTo>
                  <a:lnTo>
                    <a:pt x="7144" y="41815"/>
                  </a:lnTo>
                  <a:lnTo>
                    <a:pt x="7144" y="7144"/>
                  </a:lnTo>
                  <a:lnTo>
                    <a:pt x="805434"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8" name="Google Shape;3569;p43">
              <a:extLst>
                <a:ext uri="{FF2B5EF4-FFF2-40B4-BE49-F238E27FC236}">
                  <a16:creationId xmlns:a16="http://schemas.microsoft.com/office/drawing/2014/main" id="{5F3A9684-2502-D8BA-9B9C-EE5CE8DA6F57}"/>
                </a:ext>
              </a:extLst>
            </p:cNvPr>
            <p:cNvSpPr/>
            <p:nvPr/>
          </p:nvSpPr>
          <p:spPr>
            <a:xfrm>
              <a:off x="6891160"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9" name="Google Shape;3570;p43">
              <a:extLst>
                <a:ext uri="{FF2B5EF4-FFF2-40B4-BE49-F238E27FC236}">
                  <a16:creationId xmlns:a16="http://schemas.microsoft.com/office/drawing/2014/main" id="{AD18669E-98EC-DE13-23D1-AD38C691BB77}"/>
                </a:ext>
              </a:extLst>
            </p:cNvPr>
            <p:cNvSpPr/>
            <p:nvPr/>
          </p:nvSpPr>
          <p:spPr>
            <a:xfrm>
              <a:off x="6712792" y="2978125"/>
              <a:ext cx="351746" cy="729229"/>
            </a:xfrm>
            <a:custGeom>
              <a:avLst/>
              <a:gdLst/>
              <a:ahLst/>
              <a:cxnLst/>
              <a:rect l="l" t="t" r="r" b="b"/>
              <a:pathLst>
                <a:path w="390525" h="809625" extrusionOk="0">
                  <a:moveTo>
                    <a:pt x="335858" y="39960"/>
                  </a:moveTo>
                  <a:cubicBezTo>
                    <a:pt x="335858" y="39960"/>
                    <a:pt x="68491" y="-8617"/>
                    <a:pt x="32867" y="12433"/>
                  </a:cubicBezTo>
                  <a:cubicBezTo>
                    <a:pt x="-2756" y="33483"/>
                    <a:pt x="6959" y="119399"/>
                    <a:pt x="13437" y="146926"/>
                  </a:cubicBezTo>
                  <a:cubicBezTo>
                    <a:pt x="19914" y="174453"/>
                    <a:pt x="63633" y="766813"/>
                    <a:pt x="63633" y="766813"/>
                  </a:cubicBezTo>
                  <a:lnTo>
                    <a:pt x="249942" y="806628"/>
                  </a:lnTo>
                  <a:lnTo>
                    <a:pt x="222415" y="219792"/>
                  </a:lnTo>
                  <a:lnTo>
                    <a:pt x="392532" y="234366"/>
                  </a:lnTo>
                  <a:lnTo>
                    <a:pt x="335858" y="39960"/>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0" name="Google Shape;3571;p43">
              <a:extLst>
                <a:ext uri="{FF2B5EF4-FFF2-40B4-BE49-F238E27FC236}">
                  <a16:creationId xmlns:a16="http://schemas.microsoft.com/office/drawing/2014/main" id="{70095B64-CAFF-0C4D-20DE-5D0B8CEFFC08}"/>
                </a:ext>
              </a:extLst>
            </p:cNvPr>
            <p:cNvSpPr/>
            <p:nvPr/>
          </p:nvSpPr>
          <p:spPr>
            <a:xfrm>
              <a:off x="6709967" y="2909880"/>
              <a:ext cx="240217" cy="77213"/>
            </a:xfrm>
            <a:custGeom>
              <a:avLst/>
              <a:gdLst/>
              <a:ahLst/>
              <a:cxnLst/>
              <a:rect l="l" t="t" r="r" b="b"/>
              <a:pathLst>
                <a:path w="266700" h="85725" extrusionOk="0">
                  <a:moveTo>
                    <a:pt x="210121" y="7715"/>
                  </a:moveTo>
                  <a:cubicBezTo>
                    <a:pt x="210121" y="7715"/>
                    <a:pt x="110395" y="5429"/>
                    <a:pt x="103537" y="10001"/>
                  </a:cubicBezTo>
                  <a:cubicBezTo>
                    <a:pt x="96774" y="14573"/>
                    <a:pt x="7144" y="38386"/>
                    <a:pt x="7144" y="38386"/>
                  </a:cubicBezTo>
                  <a:lnTo>
                    <a:pt x="180594" y="81439"/>
                  </a:lnTo>
                  <a:lnTo>
                    <a:pt x="262223" y="72390"/>
                  </a:lnTo>
                  <a:lnTo>
                    <a:pt x="210121" y="7811"/>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1" name="Google Shape;3572;p43">
              <a:extLst>
                <a:ext uri="{FF2B5EF4-FFF2-40B4-BE49-F238E27FC236}">
                  <a16:creationId xmlns:a16="http://schemas.microsoft.com/office/drawing/2014/main" id="{284FB39E-1485-E3D3-F5CA-E9C0A5C4A511}"/>
                </a:ext>
              </a:extLst>
            </p:cNvPr>
            <p:cNvSpPr/>
            <p:nvPr/>
          </p:nvSpPr>
          <p:spPr>
            <a:xfrm>
              <a:off x="6781517" y="2919575"/>
              <a:ext cx="111529" cy="68633"/>
            </a:xfrm>
            <a:custGeom>
              <a:avLst/>
              <a:gdLst/>
              <a:ahLst/>
              <a:cxnLst/>
              <a:rect l="l" t="t" r="r" b="b"/>
              <a:pathLst>
                <a:path w="123825" h="76200" extrusionOk="0">
                  <a:moveTo>
                    <a:pt x="53626" y="7144"/>
                  </a:moveTo>
                  <a:lnTo>
                    <a:pt x="7144" y="41148"/>
                  </a:lnTo>
                  <a:lnTo>
                    <a:pt x="52483" y="71723"/>
                  </a:lnTo>
                  <a:lnTo>
                    <a:pt x="47911" y="43339"/>
                  </a:lnTo>
                  <a:cubicBezTo>
                    <a:pt x="47911" y="43339"/>
                    <a:pt x="84201" y="48958"/>
                    <a:pt x="94393" y="46768"/>
                  </a:cubicBezTo>
                  <a:cubicBezTo>
                    <a:pt x="104585" y="44482"/>
                    <a:pt x="120491" y="35433"/>
                    <a:pt x="120491" y="35433"/>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2" name="Google Shape;3573;p43">
              <a:extLst>
                <a:ext uri="{FF2B5EF4-FFF2-40B4-BE49-F238E27FC236}">
                  <a16:creationId xmlns:a16="http://schemas.microsoft.com/office/drawing/2014/main" id="{BB1985CF-9D44-8074-8E4E-FD1FB767F0AD}"/>
                </a:ext>
              </a:extLst>
            </p:cNvPr>
            <p:cNvSpPr/>
            <p:nvPr/>
          </p:nvSpPr>
          <p:spPr>
            <a:xfrm>
              <a:off x="6892789" y="2482467"/>
              <a:ext cx="205740" cy="497205"/>
            </a:xfrm>
            <a:custGeom>
              <a:avLst/>
              <a:gdLst/>
              <a:ahLst/>
              <a:cxnLst/>
              <a:rect l="l" t="t" r="r" b="b"/>
              <a:pathLst>
                <a:path w="228600" h="552450" extrusionOk="0">
                  <a:moveTo>
                    <a:pt x="178308" y="7239"/>
                  </a:moveTo>
                  <a:lnTo>
                    <a:pt x="140875" y="381286"/>
                  </a:lnTo>
                  <a:cubicBezTo>
                    <a:pt x="140875" y="381286"/>
                    <a:pt x="119348" y="392621"/>
                    <a:pt x="119348" y="398336"/>
                  </a:cubicBezTo>
                  <a:cubicBezTo>
                    <a:pt x="119348" y="404050"/>
                    <a:pt x="120491" y="417576"/>
                    <a:pt x="120491" y="417576"/>
                  </a:cubicBezTo>
                  <a:lnTo>
                    <a:pt x="21908" y="470821"/>
                  </a:lnTo>
                  <a:lnTo>
                    <a:pt x="7144" y="482156"/>
                  </a:lnTo>
                  <a:lnTo>
                    <a:pt x="59246" y="546735"/>
                  </a:lnTo>
                  <a:lnTo>
                    <a:pt x="225838" y="507016"/>
                  </a:lnTo>
                  <a:lnTo>
                    <a:pt x="198596" y="27527"/>
                  </a:lnTo>
                  <a:lnTo>
                    <a:pt x="178213" y="7144"/>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3" name="Google Shape;3574;p43">
              <a:extLst>
                <a:ext uri="{FF2B5EF4-FFF2-40B4-BE49-F238E27FC236}">
                  <a16:creationId xmlns:a16="http://schemas.microsoft.com/office/drawing/2014/main" id="{19BA1C46-EEA0-224E-2BC3-D7CA52876358}"/>
                </a:ext>
              </a:extLst>
            </p:cNvPr>
            <p:cNvSpPr/>
            <p:nvPr/>
          </p:nvSpPr>
          <p:spPr>
            <a:xfrm>
              <a:off x="7006497" y="2836441"/>
              <a:ext cx="68633" cy="42896"/>
            </a:xfrm>
            <a:custGeom>
              <a:avLst/>
              <a:gdLst/>
              <a:ahLst/>
              <a:cxnLst/>
              <a:rect l="l" t="t" r="r" b="b"/>
              <a:pathLst>
                <a:path w="76200" h="47625" extrusionOk="0">
                  <a:moveTo>
                    <a:pt x="69305" y="45245"/>
                  </a:moveTo>
                  <a:cubicBezTo>
                    <a:pt x="69305" y="45245"/>
                    <a:pt x="49493" y="31625"/>
                    <a:pt x="18441" y="16766"/>
                  </a:cubicBezTo>
                  <a:cubicBezTo>
                    <a:pt x="-12610" y="1907"/>
                    <a:pt x="28347" y="6860"/>
                    <a:pt x="45683" y="1428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4" name="Google Shape;3575;p43">
              <a:extLst>
                <a:ext uri="{FF2B5EF4-FFF2-40B4-BE49-F238E27FC236}">
                  <a16:creationId xmlns:a16="http://schemas.microsoft.com/office/drawing/2014/main" id="{B057FB0D-FD8A-26D7-6701-9E8C6A4D28A4}"/>
                </a:ext>
              </a:extLst>
            </p:cNvPr>
            <p:cNvSpPr/>
            <p:nvPr/>
          </p:nvSpPr>
          <p:spPr>
            <a:xfrm>
              <a:off x="7234926" y="2654136"/>
              <a:ext cx="531908" cy="643438"/>
            </a:xfrm>
            <a:custGeom>
              <a:avLst/>
              <a:gdLst/>
              <a:ahLst/>
              <a:cxnLst/>
              <a:rect l="l" t="t" r="r" b="b"/>
              <a:pathLst>
                <a:path w="590550" h="714375" extrusionOk="0">
                  <a:moveTo>
                    <a:pt x="495110" y="425863"/>
                  </a:moveTo>
                  <a:cubicBezTo>
                    <a:pt x="495110" y="425863"/>
                    <a:pt x="600551" y="67437"/>
                    <a:pt x="587026" y="40291"/>
                  </a:cubicBezTo>
                  <a:cubicBezTo>
                    <a:pt x="573500" y="13144"/>
                    <a:pt x="558451" y="7144"/>
                    <a:pt x="517779" y="7144"/>
                  </a:cubicBezTo>
                  <a:lnTo>
                    <a:pt x="50863" y="7144"/>
                  </a:lnTo>
                  <a:lnTo>
                    <a:pt x="7144" y="710565"/>
                  </a:lnTo>
                  <a:lnTo>
                    <a:pt x="495110"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5" name="Google Shape;3576;p43">
              <a:extLst>
                <a:ext uri="{FF2B5EF4-FFF2-40B4-BE49-F238E27FC236}">
                  <a16:creationId xmlns:a16="http://schemas.microsoft.com/office/drawing/2014/main" id="{824A18C5-4659-EA81-13DB-927FF5417E0A}"/>
                </a:ext>
              </a:extLst>
            </p:cNvPr>
            <p:cNvSpPr/>
            <p:nvPr/>
          </p:nvSpPr>
          <p:spPr>
            <a:xfrm>
              <a:off x="7046292" y="2338679"/>
              <a:ext cx="548640" cy="840105"/>
            </a:xfrm>
            <a:custGeom>
              <a:avLst/>
              <a:gdLst/>
              <a:ahLst/>
              <a:cxnLst/>
              <a:rect l="l" t="t" r="r" b="b"/>
              <a:pathLst>
                <a:path w="609600" h="933450" extrusionOk="0">
                  <a:moveTo>
                    <a:pt x="150662" y="70580"/>
                  </a:moveTo>
                  <a:cubicBezTo>
                    <a:pt x="150662" y="70580"/>
                    <a:pt x="13502" y="153352"/>
                    <a:pt x="7882" y="166973"/>
                  </a:cubicBezTo>
                  <a:cubicBezTo>
                    <a:pt x="2263" y="180594"/>
                    <a:pt x="30552" y="613601"/>
                    <a:pt x="30552" y="621506"/>
                  </a:cubicBezTo>
                  <a:cubicBezTo>
                    <a:pt x="30552" y="629412"/>
                    <a:pt x="28266" y="690658"/>
                    <a:pt x="28266" y="690658"/>
                  </a:cubicBezTo>
                  <a:lnTo>
                    <a:pt x="201716" y="714470"/>
                  </a:lnTo>
                  <a:cubicBezTo>
                    <a:pt x="201716" y="714470"/>
                    <a:pt x="251627" y="843724"/>
                    <a:pt x="394407" y="902589"/>
                  </a:cubicBezTo>
                  <a:cubicBezTo>
                    <a:pt x="537187" y="961549"/>
                    <a:pt x="608624" y="896874"/>
                    <a:pt x="608624" y="891254"/>
                  </a:cubicBezTo>
                  <a:cubicBezTo>
                    <a:pt x="608624" y="885635"/>
                    <a:pt x="579192" y="666845"/>
                    <a:pt x="579192" y="666845"/>
                  </a:cubicBezTo>
                  <a:cubicBezTo>
                    <a:pt x="579192" y="666845"/>
                    <a:pt x="531567" y="127254"/>
                    <a:pt x="522518" y="113729"/>
                  </a:cubicBezTo>
                  <a:cubicBezTo>
                    <a:pt x="513470" y="100108"/>
                    <a:pt x="325827" y="7144"/>
                    <a:pt x="325827" y="7144"/>
                  </a:cubicBezTo>
                  <a:lnTo>
                    <a:pt x="150662" y="70676"/>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6" name="Google Shape;3577;p43">
              <a:extLst>
                <a:ext uri="{FF2B5EF4-FFF2-40B4-BE49-F238E27FC236}">
                  <a16:creationId xmlns:a16="http://schemas.microsoft.com/office/drawing/2014/main" id="{D42886C5-B5C0-A3D6-AA4C-FE43202A1B3F}"/>
                </a:ext>
              </a:extLst>
            </p:cNvPr>
            <p:cNvSpPr/>
            <p:nvPr/>
          </p:nvSpPr>
          <p:spPr>
            <a:xfrm>
              <a:off x="7462103" y="3029731"/>
              <a:ext cx="34317" cy="8579"/>
            </a:xfrm>
            <a:custGeom>
              <a:avLst/>
              <a:gdLst/>
              <a:ahLst/>
              <a:cxnLst/>
              <a:rect l="l" t="t" r="r" b="b"/>
              <a:pathLst>
                <a:path w="38100" h="9525" extrusionOk="0">
                  <a:moveTo>
                    <a:pt x="7144" y="7144"/>
                  </a:moveTo>
                  <a:cubicBezTo>
                    <a:pt x="17431" y="9430"/>
                    <a:pt x="28194" y="10954"/>
                    <a:pt x="39338" y="116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7" name="Google Shape;3578;p43">
              <a:extLst>
                <a:ext uri="{FF2B5EF4-FFF2-40B4-BE49-F238E27FC236}">
                  <a16:creationId xmlns:a16="http://schemas.microsoft.com/office/drawing/2014/main" id="{04D08F45-608D-DD5D-B003-7DB6A3E1101B}"/>
                </a:ext>
              </a:extLst>
            </p:cNvPr>
            <p:cNvSpPr/>
            <p:nvPr/>
          </p:nvSpPr>
          <p:spPr>
            <a:xfrm>
              <a:off x="7352719" y="2970106"/>
              <a:ext cx="94371" cy="60054"/>
            </a:xfrm>
            <a:custGeom>
              <a:avLst/>
              <a:gdLst/>
              <a:ahLst/>
              <a:cxnLst/>
              <a:rect l="l" t="t" r="r" b="b"/>
              <a:pathLst>
                <a:path w="104775" h="66675" extrusionOk="0">
                  <a:moveTo>
                    <a:pt x="7144" y="7144"/>
                  </a:moveTo>
                  <a:cubicBezTo>
                    <a:pt x="7144" y="7144"/>
                    <a:pt x="44958" y="45625"/>
                    <a:pt x="102679" y="6591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8" name="Google Shape;3579;p43">
              <a:extLst>
                <a:ext uri="{FF2B5EF4-FFF2-40B4-BE49-F238E27FC236}">
                  <a16:creationId xmlns:a16="http://schemas.microsoft.com/office/drawing/2014/main" id="{9C2F342C-37A2-35A8-A1C2-D6E53ECEB425}"/>
                </a:ext>
              </a:extLst>
            </p:cNvPr>
            <p:cNvSpPr/>
            <p:nvPr/>
          </p:nvSpPr>
          <p:spPr>
            <a:xfrm>
              <a:off x="7311452" y="2968991"/>
              <a:ext cx="60054" cy="68633"/>
            </a:xfrm>
            <a:custGeom>
              <a:avLst/>
              <a:gdLst/>
              <a:ahLst/>
              <a:cxnLst/>
              <a:rect l="l" t="t" r="r" b="b"/>
              <a:pathLst>
                <a:path w="66675" h="76200" extrusionOk="0">
                  <a:moveTo>
                    <a:pt x="7144" y="7144"/>
                  </a:moveTo>
                  <a:cubicBezTo>
                    <a:pt x="7144" y="7144"/>
                    <a:pt x="34385" y="51721"/>
                    <a:pt x="66675" y="703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9" name="Google Shape;3580;p43">
              <a:extLst>
                <a:ext uri="{FF2B5EF4-FFF2-40B4-BE49-F238E27FC236}">
                  <a16:creationId xmlns:a16="http://schemas.microsoft.com/office/drawing/2014/main" id="{E6159E7F-66E8-7E56-50E9-8E8969342E8E}"/>
                </a:ext>
              </a:extLst>
            </p:cNvPr>
            <p:cNvSpPr/>
            <p:nvPr/>
          </p:nvSpPr>
          <p:spPr>
            <a:xfrm>
              <a:off x="7131375" y="2379517"/>
              <a:ext cx="145846" cy="549067"/>
            </a:xfrm>
            <a:custGeom>
              <a:avLst/>
              <a:gdLst/>
              <a:ahLst/>
              <a:cxnLst/>
              <a:rect l="l" t="t" r="r" b="b"/>
              <a:pathLst>
                <a:path w="161925" h="609600" extrusionOk="0">
                  <a:moveTo>
                    <a:pt x="24194" y="141446"/>
                  </a:moveTo>
                  <a:lnTo>
                    <a:pt x="7144" y="603028"/>
                  </a:lnTo>
                  <a:lnTo>
                    <a:pt x="40291" y="601123"/>
                  </a:lnTo>
                  <a:lnTo>
                    <a:pt x="127349" y="180213"/>
                  </a:lnTo>
                  <a:lnTo>
                    <a:pt x="134874" y="159448"/>
                  </a:lnTo>
                  <a:lnTo>
                    <a:pt x="154781" y="30766"/>
                  </a:lnTo>
                  <a:lnTo>
                    <a:pt x="68675" y="7144"/>
                  </a:lnTo>
                  <a:lnTo>
                    <a:pt x="24194" y="14144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0" name="Google Shape;3581;p43">
              <a:extLst>
                <a:ext uri="{FF2B5EF4-FFF2-40B4-BE49-F238E27FC236}">
                  <a16:creationId xmlns:a16="http://schemas.microsoft.com/office/drawing/2014/main" id="{AD256A04-0637-1F08-2D47-0188992D47E7}"/>
                </a:ext>
              </a:extLst>
            </p:cNvPr>
            <p:cNvSpPr/>
            <p:nvPr/>
          </p:nvSpPr>
          <p:spPr>
            <a:xfrm>
              <a:off x="7131375" y="2418723"/>
              <a:ext cx="102950" cy="506171"/>
            </a:xfrm>
            <a:custGeom>
              <a:avLst/>
              <a:gdLst/>
              <a:ahLst/>
              <a:cxnLst/>
              <a:rect l="l" t="t" r="r" b="b"/>
              <a:pathLst>
                <a:path w="114300" h="561975" extrusionOk="0">
                  <a:moveTo>
                    <a:pt x="71533" y="7144"/>
                  </a:moveTo>
                  <a:lnTo>
                    <a:pt x="36481" y="70485"/>
                  </a:lnTo>
                  <a:lnTo>
                    <a:pt x="52578" y="148019"/>
                  </a:lnTo>
                  <a:lnTo>
                    <a:pt x="17621" y="332518"/>
                  </a:lnTo>
                  <a:lnTo>
                    <a:pt x="7144" y="559499"/>
                  </a:lnTo>
                  <a:lnTo>
                    <a:pt x="40291" y="557594"/>
                  </a:lnTo>
                  <a:lnTo>
                    <a:pt x="82963" y="351282"/>
                  </a:lnTo>
                  <a:lnTo>
                    <a:pt x="76200" y="145161"/>
                  </a:lnTo>
                  <a:lnTo>
                    <a:pt x="112204" y="61055"/>
                  </a:lnTo>
                  <a:lnTo>
                    <a:pt x="71533"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1" name="Google Shape;3582;p43">
              <a:extLst>
                <a:ext uri="{FF2B5EF4-FFF2-40B4-BE49-F238E27FC236}">
                  <a16:creationId xmlns:a16="http://schemas.microsoft.com/office/drawing/2014/main" id="{8B6131FB-B4A8-E703-DF7F-E02196A51F47}"/>
                </a:ext>
              </a:extLst>
            </p:cNvPr>
            <p:cNvSpPr/>
            <p:nvPr/>
          </p:nvSpPr>
          <p:spPr>
            <a:xfrm>
              <a:off x="7139097" y="2153713"/>
              <a:ext cx="188742" cy="291692"/>
            </a:xfrm>
            <a:custGeom>
              <a:avLst/>
              <a:gdLst/>
              <a:ahLst/>
              <a:cxnLst/>
              <a:rect l="l" t="t" r="r" b="b"/>
              <a:pathLst>
                <a:path w="209550" h="323850" extrusionOk="0">
                  <a:moveTo>
                    <a:pt x="7144" y="240792"/>
                  </a:moveTo>
                  <a:lnTo>
                    <a:pt x="62008" y="323088"/>
                  </a:lnTo>
                  <a:lnTo>
                    <a:pt x="208597" y="199168"/>
                  </a:lnTo>
                  <a:lnTo>
                    <a:pt x="186880" y="165068"/>
                  </a:lnTo>
                  <a:lnTo>
                    <a:pt x="184976" y="150971"/>
                  </a:lnTo>
                  <a:lnTo>
                    <a:pt x="192500" y="28003"/>
                  </a:lnTo>
                  <a:lnTo>
                    <a:pt x="59150" y="7144"/>
                  </a:lnTo>
                  <a:lnTo>
                    <a:pt x="7144" y="240792"/>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2" name="Google Shape;3583;p43">
              <a:extLst>
                <a:ext uri="{FF2B5EF4-FFF2-40B4-BE49-F238E27FC236}">
                  <a16:creationId xmlns:a16="http://schemas.microsoft.com/office/drawing/2014/main" id="{34521159-FAC5-9A15-F561-9691F445F56F}"/>
                </a:ext>
              </a:extLst>
            </p:cNvPr>
            <p:cNvSpPr/>
            <p:nvPr/>
          </p:nvSpPr>
          <p:spPr>
            <a:xfrm>
              <a:off x="7038132" y="2014316"/>
              <a:ext cx="326008" cy="386063"/>
            </a:xfrm>
            <a:custGeom>
              <a:avLst/>
              <a:gdLst/>
              <a:ahLst/>
              <a:cxnLst/>
              <a:rect l="l" t="t" r="r" b="b"/>
              <a:pathLst>
                <a:path w="361950" h="428625" extrusionOk="0">
                  <a:moveTo>
                    <a:pt x="61518" y="99519"/>
                  </a:moveTo>
                  <a:cubicBezTo>
                    <a:pt x="61518" y="99519"/>
                    <a:pt x="28371" y="178005"/>
                    <a:pt x="32181" y="189340"/>
                  </a:cubicBezTo>
                  <a:cubicBezTo>
                    <a:pt x="35991" y="200675"/>
                    <a:pt x="40658" y="209247"/>
                    <a:pt x="37896" y="215819"/>
                  </a:cubicBezTo>
                  <a:cubicBezTo>
                    <a:pt x="35039" y="222487"/>
                    <a:pt x="2939" y="279161"/>
                    <a:pt x="7607" y="287733"/>
                  </a:cubicBezTo>
                  <a:cubicBezTo>
                    <a:pt x="12369" y="296210"/>
                    <a:pt x="35991" y="312308"/>
                    <a:pt x="35991" y="312308"/>
                  </a:cubicBezTo>
                  <a:cubicBezTo>
                    <a:pt x="35991" y="312308"/>
                    <a:pt x="42659" y="367172"/>
                    <a:pt x="35991" y="378506"/>
                  </a:cubicBezTo>
                  <a:cubicBezTo>
                    <a:pt x="29324" y="389841"/>
                    <a:pt x="27514" y="414416"/>
                    <a:pt x="59613" y="421083"/>
                  </a:cubicBezTo>
                  <a:cubicBezTo>
                    <a:pt x="91712" y="427751"/>
                    <a:pt x="193916" y="388889"/>
                    <a:pt x="212870" y="371934"/>
                  </a:cubicBezTo>
                  <a:cubicBezTo>
                    <a:pt x="231825" y="354884"/>
                    <a:pt x="226110" y="312308"/>
                    <a:pt x="220395" y="291543"/>
                  </a:cubicBezTo>
                  <a:cubicBezTo>
                    <a:pt x="214680" y="270779"/>
                    <a:pt x="207155" y="199817"/>
                    <a:pt x="233635" y="191245"/>
                  </a:cubicBezTo>
                  <a:cubicBezTo>
                    <a:pt x="260114" y="182672"/>
                    <a:pt x="273354" y="204485"/>
                    <a:pt x="266782" y="236679"/>
                  </a:cubicBezTo>
                  <a:cubicBezTo>
                    <a:pt x="260114" y="268874"/>
                    <a:pt x="246875" y="287733"/>
                    <a:pt x="246875" y="287733"/>
                  </a:cubicBezTo>
                  <a:lnTo>
                    <a:pt x="296023" y="313260"/>
                  </a:lnTo>
                  <a:cubicBezTo>
                    <a:pt x="296023" y="313260"/>
                    <a:pt x="327266" y="265921"/>
                    <a:pt x="342410" y="230964"/>
                  </a:cubicBezTo>
                  <a:cubicBezTo>
                    <a:pt x="357555" y="196007"/>
                    <a:pt x="369842" y="151526"/>
                    <a:pt x="344315" y="90947"/>
                  </a:cubicBezTo>
                  <a:cubicBezTo>
                    <a:pt x="318788" y="30368"/>
                    <a:pt x="241255" y="14366"/>
                    <a:pt x="185438" y="8651"/>
                  </a:cubicBezTo>
                  <a:cubicBezTo>
                    <a:pt x="129622" y="2936"/>
                    <a:pt x="87045" y="15318"/>
                    <a:pt x="87045" y="15318"/>
                  </a:cubicBezTo>
                  <a:cubicBezTo>
                    <a:pt x="87045" y="15318"/>
                    <a:pt x="59613" y="-2684"/>
                    <a:pt x="42563" y="17223"/>
                  </a:cubicBezTo>
                  <a:cubicBezTo>
                    <a:pt x="25514" y="37130"/>
                    <a:pt x="22656" y="77802"/>
                    <a:pt x="35896" y="86279"/>
                  </a:cubicBezTo>
                  <a:lnTo>
                    <a:pt x="49136" y="94757"/>
                  </a:lnTo>
                  <a:cubicBezTo>
                    <a:pt x="49136" y="94757"/>
                    <a:pt x="39706" y="102281"/>
                    <a:pt x="45326" y="105139"/>
                  </a:cubicBezTo>
                  <a:cubicBezTo>
                    <a:pt x="50945" y="107996"/>
                    <a:pt x="61423" y="99424"/>
                    <a:pt x="61423" y="99424"/>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3" name="Google Shape;3584;p43">
              <a:extLst>
                <a:ext uri="{FF2B5EF4-FFF2-40B4-BE49-F238E27FC236}">
                  <a16:creationId xmlns:a16="http://schemas.microsoft.com/office/drawing/2014/main" id="{8056FAAF-5EE4-8466-0CD5-F5B04E9B9D12}"/>
                </a:ext>
              </a:extLst>
            </p:cNvPr>
            <p:cNvSpPr/>
            <p:nvPr/>
          </p:nvSpPr>
          <p:spPr>
            <a:xfrm>
              <a:off x="7056550" y="2014316"/>
              <a:ext cx="308850" cy="386063"/>
            </a:xfrm>
            <a:custGeom>
              <a:avLst/>
              <a:gdLst/>
              <a:ahLst/>
              <a:cxnLst/>
              <a:rect l="l" t="t" r="r" b="b"/>
              <a:pathLst>
                <a:path w="342900" h="428625" extrusionOk="0">
                  <a:moveTo>
                    <a:pt x="164991" y="8651"/>
                  </a:moveTo>
                  <a:cubicBezTo>
                    <a:pt x="109174" y="2936"/>
                    <a:pt x="66598" y="15318"/>
                    <a:pt x="66598" y="15318"/>
                  </a:cubicBezTo>
                  <a:cubicBezTo>
                    <a:pt x="66598" y="15318"/>
                    <a:pt x="39166" y="-2684"/>
                    <a:pt x="22116" y="17223"/>
                  </a:cubicBezTo>
                  <a:cubicBezTo>
                    <a:pt x="5066" y="37130"/>
                    <a:pt x="2209" y="77802"/>
                    <a:pt x="15449" y="86279"/>
                  </a:cubicBezTo>
                  <a:lnTo>
                    <a:pt x="28688" y="94757"/>
                  </a:lnTo>
                  <a:cubicBezTo>
                    <a:pt x="28688" y="94757"/>
                    <a:pt x="19258" y="102281"/>
                    <a:pt x="24878" y="105139"/>
                  </a:cubicBezTo>
                  <a:cubicBezTo>
                    <a:pt x="24878" y="105139"/>
                    <a:pt x="24878" y="105139"/>
                    <a:pt x="24974" y="105139"/>
                  </a:cubicBezTo>
                  <a:lnTo>
                    <a:pt x="40975" y="99424"/>
                  </a:lnTo>
                  <a:cubicBezTo>
                    <a:pt x="40975" y="99424"/>
                    <a:pt x="56120" y="73897"/>
                    <a:pt x="90124" y="89042"/>
                  </a:cubicBezTo>
                  <a:cubicBezTo>
                    <a:pt x="124224" y="104186"/>
                    <a:pt x="102412" y="127808"/>
                    <a:pt x="98602" y="145811"/>
                  </a:cubicBezTo>
                  <a:cubicBezTo>
                    <a:pt x="94792" y="163813"/>
                    <a:pt x="130796" y="190292"/>
                    <a:pt x="130796" y="190292"/>
                  </a:cubicBezTo>
                  <a:cubicBezTo>
                    <a:pt x="130796" y="190292"/>
                    <a:pt x="156323" y="212009"/>
                    <a:pt x="159181" y="230964"/>
                  </a:cubicBezTo>
                  <a:cubicBezTo>
                    <a:pt x="162038" y="249919"/>
                    <a:pt x="148799" y="293353"/>
                    <a:pt x="141178" y="302878"/>
                  </a:cubicBezTo>
                  <a:cubicBezTo>
                    <a:pt x="133654" y="312308"/>
                    <a:pt x="87267" y="337835"/>
                    <a:pt x="87267" y="337835"/>
                  </a:cubicBezTo>
                  <a:cubicBezTo>
                    <a:pt x="87267" y="337835"/>
                    <a:pt x="71170" y="307545"/>
                    <a:pt x="15353" y="312308"/>
                  </a:cubicBezTo>
                  <a:cubicBezTo>
                    <a:pt x="15353" y="312308"/>
                    <a:pt x="22021" y="367172"/>
                    <a:pt x="15353" y="378506"/>
                  </a:cubicBezTo>
                  <a:cubicBezTo>
                    <a:pt x="8686" y="389841"/>
                    <a:pt x="6876" y="414416"/>
                    <a:pt x="38975" y="421083"/>
                  </a:cubicBezTo>
                  <a:cubicBezTo>
                    <a:pt x="71074" y="427751"/>
                    <a:pt x="173278" y="388889"/>
                    <a:pt x="192232" y="371934"/>
                  </a:cubicBezTo>
                  <a:cubicBezTo>
                    <a:pt x="211187" y="354884"/>
                    <a:pt x="205472" y="312308"/>
                    <a:pt x="199757" y="291543"/>
                  </a:cubicBezTo>
                  <a:cubicBezTo>
                    <a:pt x="194042" y="270779"/>
                    <a:pt x="186517" y="199817"/>
                    <a:pt x="212997" y="191245"/>
                  </a:cubicBezTo>
                  <a:cubicBezTo>
                    <a:pt x="239476" y="182672"/>
                    <a:pt x="252716" y="204485"/>
                    <a:pt x="246144" y="236679"/>
                  </a:cubicBezTo>
                  <a:cubicBezTo>
                    <a:pt x="239476" y="268874"/>
                    <a:pt x="226237" y="287733"/>
                    <a:pt x="226237" y="287733"/>
                  </a:cubicBezTo>
                  <a:lnTo>
                    <a:pt x="275386" y="313260"/>
                  </a:lnTo>
                  <a:cubicBezTo>
                    <a:pt x="275386" y="313260"/>
                    <a:pt x="306628" y="265921"/>
                    <a:pt x="321773" y="230964"/>
                  </a:cubicBezTo>
                  <a:cubicBezTo>
                    <a:pt x="336917" y="196007"/>
                    <a:pt x="349205" y="151526"/>
                    <a:pt x="323678" y="90947"/>
                  </a:cubicBezTo>
                  <a:cubicBezTo>
                    <a:pt x="298150" y="30368"/>
                    <a:pt x="220617" y="14366"/>
                    <a:pt x="164800" y="865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4" name="Google Shape;3585;p43">
              <a:extLst>
                <a:ext uri="{FF2B5EF4-FFF2-40B4-BE49-F238E27FC236}">
                  <a16:creationId xmlns:a16="http://schemas.microsoft.com/office/drawing/2014/main" id="{304C8F2C-A097-FDF7-98A6-F55989140F4D}"/>
                </a:ext>
              </a:extLst>
            </p:cNvPr>
            <p:cNvSpPr/>
            <p:nvPr/>
          </p:nvSpPr>
          <p:spPr>
            <a:xfrm>
              <a:off x="7091740" y="2201070"/>
              <a:ext cx="8579" cy="17158"/>
            </a:xfrm>
            <a:custGeom>
              <a:avLst/>
              <a:gdLst/>
              <a:ahLst/>
              <a:cxnLst/>
              <a:rect l="l" t="t" r="r" b="b"/>
              <a:pathLst>
                <a:path w="9525" h="19050" extrusionOk="0">
                  <a:moveTo>
                    <a:pt x="13335" y="14192"/>
                  </a:moveTo>
                  <a:cubicBezTo>
                    <a:pt x="13335" y="22003"/>
                    <a:pt x="10382" y="28384"/>
                    <a:pt x="6668" y="28384"/>
                  </a:cubicBezTo>
                  <a:cubicBezTo>
                    <a:pt x="2953" y="28384"/>
                    <a:pt x="0" y="22003"/>
                    <a:pt x="0" y="14192"/>
                  </a:cubicBezTo>
                  <a:cubicBezTo>
                    <a:pt x="0" y="6382"/>
                    <a:pt x="2953" y="0"/>
                    <a:pt x="6668" y="0"/>
                  </a:cubicBezTo>
                  <a:cubicBezTo>
                    <a:pt x="10382" y="0"/>
                    <a:pt x="13335" y="6382"/>
                    <a:pt x="1333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5" name="Google Shape;3586;p43">
              <a:extLst>
                <a:ext uri="{FF2B5EF4-FFF2-40B4-BE49-F238E27FC236}">
                  <a16:creationId xmlns:a16="http://schemas.microsoft.com/office/drawing/2014/main" id="{51CF32C7-92A5-DEF2-C425-A9D103BC76F8}"/>
                </a:ext>
              </a:extLst>
            </p:cNvPr>
            <p:cNvSpPr/>
            <p:nvPr/>
          </p:nvSpPr>
          <p:spPr>
            <a:xfrm>
              <a:off x="7065316" y="2168466"/>
              <a:ext cx="60054" cy="34317"/>
            </a:xfrm>
            <a:custGeom>
              <a:avLst/>
              <a:gdLst/>
              <a:ahLst/>
              <a:cxnLst/>
              <a:rect l="l" t="t" r="r" b="b"/>
              <a:pathLst>
                <a:path w="66675" h="38100" extrusionOk="0">
                  <a:moveTo>
                    <a:pt x="14288" y="23911"/>
                  </a:moveTo>
                  <a:cubicBezTo>
                    <a:pt x="14288" y="23911"/>
                    <a:pt x="29432" y="5909"/>
                    <a:pt x="54007" y="19148"/>
                  </a:cubicBezTo>
                </a:path>
              </a:pathLst>
            </a:cu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6" name="Google Shape;3587;p43">
              <a:extLst>
                <a:ext uri="{FF2B5EF4-FFF2-40B4-BE49-F238E27FC236}">
                  <a16:creationId xmlns:a16="http://schemas.microsoft.com/office/drawing/2014/main" id="{ECE0CB8F-F41C-C70C-15E3-0E7A9B7A643E}"/>
                </a:ext>
              </a:extLst>
            </p:cNvPr>
            <p:cNvSpPr/>
            <p:nvPr/>
          </p:nvSpPr>
          <p:spPr>
            <a:xfrm>
              <a:off x="7081960" y="2308823"/>
              <a:ext cx="42896" cy="17158"/>
            </a:xfrm>
            <a:custGeom>
              <a:avLst/>
              <a:gdLst/>
              <a:ahLst/>
              <a:cxnLst/>
              <a:rect l="l" t="t" r="r" b="b"/>
              <a:pathLst>
                <a:path w="47625" h="19050" extrusionOk="0">
                  <a:moveTo>
                    <a:pt x="7144" y="15621"/>
                  </a:moveTo>
                  <a:cubicBezTo>
                    <a:pt x="7144" y="15621"/>
                    <a:pt x="20383" y="15621"/>
                    <a:pt x="41243"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7" name="Google Shape;3588;p43">
              <a:extLst>
                <a:ext uri="{FF2B5EF4-FFF2-40B4-BE49-F238E27FC236}">
                  <a16:creationId xmlns:a16="http://schemas.microsoft.com/office/drawing/2014/main" id="{6C8A5D6D-D9C9-0AA3-9DE1-B6F8EC20ADBE}"/>
                </a:ext>
              </a:extLst>
            </p:cNvPr>
            <p:cNvSpPr/>
            <p:nvPr/>
          </p:nvSpPr>
          <p:spPr>
            <a:xfrm>
              <a:off x="7188513" y="2326669"/>
              <a:ext cx="154425" cy="197321"/>
            </a:xfrm>
            <a:custGeom>
              <a:avLst/>
              <a:gdLst/>
              <a:ahLst/>
              <a:cxnLst/>
              <a:rect l="l" t="t" r="r" b="b"/>
              <a:pathLst>
                <a:path w="171450" h="219075" extrusionOk="0">
                  <a:moveTo>
                    <a:pt x="7144" y="131064"/>
                  </a:moveTo>
                  <a:lnTo>
                    <a:pt x="71438" y="218122"/>
                  </a:lnTo>
                  <a:lnTo>
                    <a:pt x="167926" y="20383"/>
                  </a:lnTo>
                  <a:lnTo>
                    <a:pt x="153734" y="7144"/>
                  </a:lnTo>
                  <a:lnTo>
                    <a:pt x="7144" y="13106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8" name="Google Shape;3589;p43">
              <a:extLst>
                <a:ext uri="{FF2B5EF4-FFF2-40B4-BE49-F238E27FC236}">
                  <a16:creationId xmlns:a16="http://schemas.microsoft.com/office/drawing/2014/main" id="{277F1860-10B7-2F3E-3871-472F53BA946D}"/>
                </a:ext>
              </a:extLst>
            </p:cNvPr>
            <p:cNvSpPr/>
            <p:nvPr/>
          </p:nvSpPr>
          <p:spPr>
            <a:xfrm>
              <a:off x="7146732" y="2397704"/>
              <a:ext cx="51475" cy="111529"/>
            </a:xfrm>
            <a:custGeom>
              <a:avLst/>
              <a:gdLst/>
              <a:ahLst/>
              <a:cxnLst/>
              <a:rect l="l" t="t" r="r" b="b"/>
              <a:pathLst>
                <a:path w="57150" h="123825" extrusionOk="0">
                  <a:moveTo>
                    <a:pt x="22860" y="7144"/>
                  </a:moveTo>
                  <a:lnTo>
                    <a:pt x="15716" y="20003"/>
                  </a:lnTo>
                  <a:lnTo>
                    <a:pt x="7144" y="121253"/>
                  </a:lnTo>
                  <a:lnTo>
                    <a:pt x="53530" y="52197"/>
                  </a:lnTo>
                  <a:lnTo>
                    <a:pt x="22860"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9" name="Google Shape;3590;p43">
              <a:extLst>
                <a:ext uri="{FF2B5EF4-FFF2-40B4-BE49-F238E27FC236}">
                  <a16:creationId xmlns:a16="http://schemas.microsoft.com/office/drawing/2014/main" id="{97B43120-F000-1EC4-535D-0A37142E4266}"/>
                </a:ext>
              </a:extLst>
            </p:cNvPr>
            <p:cNvSpPr/>
            <p:nvPr/>
          </p:nvSpPr>
          <p:spPr>
            <a:xfrm>
              <a:off x="7183794" y="2811649"/>
              <a:ext cx="25738" cy="51475"/>
            </a:xfrm>
            <a:custGeom>
              <a:avLst/>
              <a:gdLst/>
              <a:ahLst/>
              <a:cxnLst/>
              <a:rect l="l" t="t" r="r" b="b"/>
              <a:pathLst>
                <a:path w="28575" h="57150" extrusionOk="0">
                  <a:moveTo>
                    <a:pt x="23908" y="7144"/>
                  </a:moveTo>
                  <a:lnTo>
                    <a:pt x="7144" y="5095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0" name="Google Shape;3591;p43">
              <a:extLst>
                <a:ext uri="{FF2B5EF4-FFF2-40B4-BE49-F238E27FC236}">
                  <a16:creationId xmlns:a16="http://schemas.microsoft.com/office/drawing/2014/main" id="{BDB342DD-D86F-B93D-ABA9-6B104BA9114F}"/>
                </a:ext>
              </a:extLst>
            </p:cNvPr>
            <p:cNvSpPr/>
            <p:nvPr/>
          </p:nvSpPr>
          <p:spPr>
            <a:xfrm>
              <a:off x="7204384" y="2407312"/>
              <a:ext cx="145846" cy="394642"/>
            </a:xfrm>
            <a:custGeom>
              <a:avLst/>
              <a:gdLst/>
              <a:ahLst/>
              <a:cxnLst/>
              <a:rect l="l" t="t" r="r" b="b"/>
              <a:pathLst>
                <a:path w="161925" h="438150" extrusionOk="0">
                  <a:moveTo>
                    <a:pt x="162020" y="7144"/>
                  </a:moveTo>
                  <a:lnTo>
                    <a:pt x="144113" y="97536"/>
                  </a:lnTo>
                  <a:lnTo>
                    <a:pt x="90773" y="106585"/>
                  </a:lnTo>
                  <a:lnTo>
                    <a:pt x="121444" y="142875"/>
                  </a:lnTo>
                  <a:lnTo>
                    <a:pt x="7144" y="44024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1" name="Google Shape;3592;p43">
              <a:extLst>
                <a:ext uri="{FF2B5EF4-FFF2-40B4-BE49-F238E27FC236}">
                  <a16:creationId xmlns:a16="http://schemas.microsoft.com/office/drawing/2014/main" id="{762B3489-6CC6-1710-D90D-6AFC05D3981B}"/>
                </a:ext>
              </a:extLst>
            </p:cNvPr>
            <p:cNvSpPr/>
            <p:nvPr/>
          </p:nvSpPr>
          <p:spPr>
            <a:xfrm>
              <a:off x="7348258" y="2360042"/>
              <a:ext cx="17158" cy="34317"/>
            </a:xfrm>
            <a:custGeom>
              <a:avLst/>
              <a:gdLst/>
              <a:ahLst/>
              <a:cxnLst/>
              <a:rect l="l" t="t" r="r" b="b"/>
              <a:pathLst>
                <a:path w="19050" h="38100" extrusionOk="0">
                  <a:moveTo>
                    <a:pt x="12668" y="7144"/>
                  </a:moveTo>
                  <a:lnTo>
                    <a:pt x="7144" y="34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2" name="Google Shape;3593;p43">
              <a:extLst>
                <a:ext uri="{FF2B5EF4-FFF2-40B4-BE49-F238E27FC236}">
                  <a16:creationId xmlns:a16="http://schemas.microsoft.com/office/drawing/2014/main" id="{A263BE7C-73A6-248F-7B46-81BE7DC5ECCD}"/>
                </a:ext>
              </a:extLst>
            </p:cNvPr>
            <p:cNvSpPr/>
            <p:nvPr/>
          </p:nvSpPr>
          <p:spPr>
            <a:xfrm>
              <a:off x="7111301" y="2690854"/>
              <a:ext cx="17158" cy="171583"/>
            </a:xfrm>
            <a:custGeom>
              <a:avLst/>
              <a:gdLst/>
              <a:ahLst/>
              <a:cxnLst/>
              <a:rect l="l" t="t" r="r" b="b"/>
              <a:pathLst>
                <a:path w="19050" h="190500" extrusionOk="0">
                  <a:moveTo>
                    <a:pt x="7144" y="7144"/>
                  </a:moveTo>
                  <a:lnTo>
                    <a:pt x="18478" y="19192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3" name="Google Shape;3594;p43">
              <a:extLst>
                <a:ext uri="{FF2B5EF4-FFF2-40B4-BE49-F238E27FC236}">
                  <a16:creationId xmlns:a16="http://schemas.microsoft.com/office/drawing/2014/main" id="{BE3A5152-B815-1342-44B2-7843DA142C75}"/>
                </a:ext>
              </a:extLst>
            </p:cNvPr>
            <p:cNvSpPr/>
            <p:nvPr/>
          </p:nvSpPr>
          <p:spPr>
            <a:xfrm>
              <a:off x="7102121" y="2430476"/>
              <a:ext cx="42896" cy="240217"/>
            </a:xfrm>
            <a:custGeom>
              <a:avLst/>
              <a:gdLst/>
              <a:ahLst/>
              <a:cxnLst/>
              <a:rect l="l" t="t" r="r" b="b"/>
              <a:pathLst>
                <a:path w="47625" h="266700" extrusionOk="0">
                  <a:moveTo>
                    <a:pt x="42196" y="7144"/>
                  </a:moveTo>
                  <a:lnTo>
                    <a:pt x="10477" y="70676"/>
                  </a:lnTo>
                  <a:lnTo>
                    <a:pt x="38862" y="92202"/>
                  </a:lnTo>
                  <a:lnTo>
                    <a:pt x="7144" y="129635"/>
                  </a:lnTo>
                  <a:lnTo>
                    <a:pt x="15621" y="26898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4" name="Google Shape;3595;p43">
              <a:extLst>
                <a:ext uri="{FF2B5EF4-FFF2-40B4-BE49-F238E27FC236}">
                  <a16:creationId xmlns:a16="http://schemas.microsoft.com/office/drawing/2014/main" id="{7A677B4A-4352-4749-25C9-D5F5230237E1}"/>
                </a:ext>
              </a:extLst>
            </p:cNvPr>
            <p:cNvSpPr/>
            <p:nvPr/>
          </p:nvSpPr>
          <p:spPr>
            <a:xfrm>
              <a:off x="6638589" y="2917516"/>
              <a:ext cx="283113" cy="85792"/>
            </a:xfrm>
            <a:custGeom>
              <a:avLst/>
              <a:gdLst/>
              <a:ahLst/>
              <a:cxnLst/>
              <a:rect l="l" t="t" r="r" b="b"/>
              <a:pathLst>
                <a:path w="314325" h="95250" extrusionOk="0">
                  <a:moveTo>
                    <a:pt x="309753" y="70580"/>
                  </a:moveTo>
                  <a:lnTo>
                    <a:pt x="12763" y="7144"/>
                  </a:lnTo>
                  <a:lnTo>
                    <a:pt x="7144" y="30956"/>
                  </a:lnTo>
                  <a:lnTo>
                    <a:pt x="302990" y="95536"/>
                  </a:lnTo>
                  <a:lnTo>
                    <a:pt x="309753" y="7058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5" name="Google Shape;3596;p43">
              <a:extLst>
                <a:ext uri="{FF2B5EF4-FFF2-40B4-BE49-F238E27FC236}">
                  <a16:creationId xmlns:a16="http://schemas.microsoft.com/office/drawing/2014/main" id="{5F6D9CBF-2C5A-4B70-066A-AA990470CE19}"/>
                </a:ext>
              </a:extLst>
            </p:cNvPr>
            <p:cNvSpPr/>
            <p:nvPr/>
          </p:nvSpPr>
          <p:spPr>
            <a:xfrm>
              <a:off x="6831448" y="2910768"/>
              <a:ext cx="188742" cy="120108"/>
            </a:xfrm>
            <a:custGeom>
              <a:avLst/>
              <a:gdLst/>
              <a:ahLst/>
              <a:cxnLst/>
              <a:rect l="l" t="t" r="r" b="b"/>
              <a:pathLst>
                <a:path w="209550" h="133350" extrusionOk="0">
                  <a:moveTo>
                    <a:pt x="206693" y="29399"/>
                  </a:moveTo>
                  <a:cubicBezTo>
                    <a:pt x="206693" y="29399"/>
                    <a:pt x="142113" y="10159"/>
                    <a:pt x="137541" y="9016"/>
                  </a:cubicBezTo>
                  <a:cubicBezTo>
                    <a:pt x="132969" y="7873"/>
                    <a:pt x="110300" y="4444"/>
                    <a:pt x="102394" y="11302"/>
                  </a:cubicBezTo>
                  <a:cubicBezTo>
                    <a:pt x="94488" y="18065"/>
                    <a:pt x="72962" y="27209"/>
                    <a:pt x="68389" y="28352"/>
                  </a:cubicBezTo>
                  <a:cubicBezTo>
                    <a:pt x="63818" y="29495"/>
                    <a:pt x="45720" y="38543"/>
                    <a:pt x="43434" y="45401"/>
                  </a:cubicBezTo>
                  <a:cubicBezTo>
                    <a:pt x="41148" y="52164"/>
                    <a:pt x="53626" y="60165"/>
                    <a:pt x="67246" y="56736"/>
                  </a:cubicBezTo>
                  <a:cubicBezTo>
                    <a:pt x="80867" y="53307"/>
                    <a:pt x="109156" y="43115"/>
                    <a:pt x="109156" y="43115"/>
                  </a:cubicBezTo>
                  <a:lnTo>
                    <a:pt x="135255" y="49878"/>
                  </a:lnTo>
                  <a:lnTo>
                    <a:pt x="61531" y="86168"/>
                  </a:lnTo>
                  <a:lnTo>
                    <a:pt x="7144" y="87311"/>
                  </a:lnTo>
                  <a:cubicBezTo>
                    <a:pt x="7144" y="87311"/>
                    <a:pt x="17336" y="99789"/>
                    <a:pt x="23051" y="102075"/>
                  </a:cubicBezTo>
                  <a:cubicBezTo>
                    <a:pt x="28670" y="104361"/>
                    <a:pt x="75152" y="119125"/>
                    <a:pt x="75152" y="119125"/>
                  </a:cubicBezTo>
                  <a:cubicBezTo>
                    <a:pt x="75152" y="119125"/>
                    <a:pt x="110300" y="130460"/>
                    <a:pt x="129540" y="129317"/>
                  </a:cubicBezTo>
                  <a:cubicBezTo>
                    <a:pt x="148780" y="128174"/>
                    <a:pt x="205454" y="90740"/>
                    <a:pt x="205454" y="90740"/>
                  </a:cubicBezTo>
                  <a:lnTo>
                    <a:pt x="206597" y="29495"/>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6" name="Google Shape;3597;p43">
              <a:extLst>
                <a:ext uri="{FF2B5EF4-FFF2-40B4-BE49-F238E27FC236}">
                  <a16:creationId xmlns:a16="http://schemas.microsoft.com/office/drawing/2014/main" id="{3AEE490A-776B-16B2-B5FF-070240FA7095}"/>
                </a:ext>
              </a:extLst>
            </p:cNvPr>
            <p:cNvSpPr/>
            <p:nvPr/>
          </p:nvSpPr>
          <p:spPr>
            <a:xfrm>
              <a:off x="7002003" y="2447892"/>
              <a:ext cx="522923" cy="557213"/>
            </a:xfrm>
            <a:custGeom>
              <a:avLst/>
              <a:gdLst/>
              <a:ahLst/>
              <a:cxnLst/>
              <a:rect l="l" t="t" r="r" b="b"/>
              <a:pathLst>
                <a:path w="581025" h="619125" extrusionOk="0">
                  <a:moveTo>
                    <a:pt x="447008" y="41148"/>
                  </a:moveTo>
                  <a:cubicBezTo>
                    <a:pt x="447008" y="41148"/>
                    <a:pt x="375571" y="110300"/>
                    <a:pt x="374428" y="134112"/>
                  </a:cubicBezTo>
                  <a:cubicBezTo>
                    <a:pt x="373285" y="157925"/>
                    <a:pt x="335852" y="458343"/>
                    <a:pt x="335852" y="458343"/>
                  </a:cubicBezTo>
                  <a:lnTo>
                    <a:pt x="7144" y="537686"/>
                  </a:lnTo>
                  <a:lnTo>
                    <a:pt x="9430" y="612458"/>
                  </a:lnTo>
                  <a:cubicBezTo>
                    <a:pt x="9430" y="612458"/>
                    <a:pt x="478727" y="577310"/>
                    <a:pt x="484346" y="573881"/>
                  </a:cubicBezTo>
                  <a:cubicBezTo>
                    <a:pt x="489966" y="570452"/>
                    <a:pt x="499110" y="544449"/>
                    <a:pt x="499110" y="544449"/>
                  </a:cubicBezTo>
                  <a:cubicBezTo>
                    <a:pt x="499110" y="544449"/>
                    <a:pt x="579596" y="135255"/>
                    <a:pt x="579596" y="118205"/>
                  </a:cubicBezTo>
                  <a:cubicBezTo>
                    <a:pt x="579596" y="101155"/>
                    <a:pt x="570548" y="17335"/>
                    <a:pt x="563689" y="7144"/>
                  </a:cubicBez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7" name="Google Shape;3598;p43">
              <a:extLst>
                <a:ext uri="{FF2B5EF4-FFF2-40B4-BE49-F238E27FC236}">
                  <a16:creationId xmlns:a16="http://schemas.microsoft.com/office/drawing/2014/main" id="{C725FF5C-F1E9-95F3-9BB0-FEAD3D56C7FA}"/>
                </a:ext>
              </a:extLst>
            </p:cNvPr>
            <p:cNvSpPr/>
            <p:nvPr/>
          </p:nvSpPr>
          <p:spPr>
            <a:xfrm>
              <a:off x="7294037" y="2854202"/>
              <a:ext cx="8579" cy="42896"/>
            </a:xfrm>
            <a:custGeom>
              <a:avLst/>
              <a:gdLst/>
              <a:ahLst/>
              <a:cxnLst/>
              <a:rect l="l" t="t" r="r" b="b"/>
              <a:pathLst>
                <a:path w="9525" h="47625" extrusionOk="0">
                  <a:moveTo>
                    <a:pt x="11621" y="7144"/>
                  </a:moveTo>
                  <a:lnTo>
                    <a:pt x="7144" y="4457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8" name="Google Shape;3599;p43">
              <a:extLst>
                <a:ext uri="{FF2B5EF4-FFF2-40B4-BE49-F238E27FC236}">
                  <a16:creationId xmlns:a16="http://schemas.microsoft.com/office/drawing/2014/main" id="{3D6CCADE-9929-E22C-4875-F4E32FBE1213}"/>
                </a:ext>
              </a:extLst>
            </p:cNvPr>
            <p:cNvSpPr/>
            <p:nvPr/>
          </p:nvSpPr>
          <p:spPr>
            <a:xfrm>
              <a:off x="6829184" y="3669737"/>
              <a:ext cx="351746" cy="205900"/>
            </a:xfrm>
            <a:custGeom>
              <a:avLst/>
              <a:gdLst/>
              <a:ahLst/>
              <a:cxnLst/>
              <a:rect l="l" t="t" r="r" b="b"/>
              <a:pathLst>
                <a:path w="390525" h="228600" extrusionOk="0">
                  <a:moveTo>
                    <a:pt x="247973" y="7144"/>
                  </a:moveTo>
                  <a:lnTo>
                    <a:pt x="203586" y="79820"/>
                  </a:lnTo>
                  <a:cubicBezTo>
                    <a:pt x="203586" y="79820"/>
                    <a:pt x="76618" y="148780"/>
                    <a:pt x="65569" y="153734"/>
                  </a:cubicBezTo>
                  <a:cubicBezTo>
                    <a:pt x="54520" y="158687"/>
                    <a:pt x="8895" y="164783"/>
                    <a:pt x="7657" y="175927"/>
                  </a:cubicBezTo>
                  <a:cubicBezTo>
                    <a:pt x="6418" y="186976"/>
                    <a:pt x="7657" y="195643"/>
                    <a:pt x="8895" y="201835"/>
                  </a:cubicBezTo>
                  <a:cubicBezTo>
                    <a:pt x="10133" y="208026"/>
                    <a:pt x="65569" y="226504"/>
                    <a:pt x="139483" y="225266"/>
                  </a:cubicBezTo>
                  <a:cubicBezTo>
                    <a:pt x="213397" y="224028"/>
                    <a:pt x="298455" y="210503"/>
                    <a:pt x="298455" y="210503"/>
                  </a:cubicBezTo>
                  <a:cubicBezTo>
                    <a:pt x="298455" y="210503"/>
                    <a:pt x="293502" y="215455"/>
                    <a:pt x="316933" y="215455"/>
                  </a:cubicBezTo>
                  <a:cubicBezTo>
                    <a:pt x="340365" y="215455"/>
                    <a:pt x="385894" y="206788"/>
                    <a:pt x="388371" y="198215"/>
                  </a:cubicBezTo>
                  <a:cubicBezTo>
                    <a:pt x="390848" y="189547"/>
                    <a:pt x="389609" y="144018"/>
                    <a:pt x="382180" y="119348"/>
                  </a:cubicBezTo>
                  <a:cubicBezTo>
                    <a:pt x="374750" y="94679"/>
                    <a:pt x="359986" y="67628"/>
                    <a:pt x="359986" y="67628"/>
                  </a:cubicBezTo>
                  <a:lnTo>
                    <a:pt x="357510" y="28194"/>
                  </a:lnTo>
                  <a:lnTo>
                    <a:pt x="247877" y="7239"/>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9" name="Google Shape;3600;p43">
              <a:extLst>
                <a:ext uri="{FF2B5EF4-FFF2-40B4-BE49-F238E27FC236}">
                  <a16:creationId xmlns:a16="http://schemas.microsoft.com/office/drawing/2014/main" id="{BE7A2505-B75A-A5E7-185E-83F0E02F7DA9}"/>
                </a:ext>
              </a:extLst>
            </p:cNvPr>
            <p:cNvSpPr/>
            <p:nvPr/>
          </p:nvSpPr>
          <p:spPr>
            <a:xfrm>
              <a:off x="6829184" y="3710381"/>
              <a:ext cx="351746" cy="163004"/>
            </a:xfrm>
            <a:custGeom>
              <a:avLst/>
              <a:gdLst/>
              <a:ahLst/>
              <a:cxnLst/>
              <a:rect l="l" t="t" r="r" b="b"/>
              <a:pathLst>
                <a:path w="390525" h="180975" extrusionOk="0">
                  <a:moveTo>
                    <a:pt x="7657" y="130802"/>
                  </a:moveTo>
                  <a:cubicBezTo>
                    <a:pt x="6418" y="141851"/>
                    <a:pt x="7657" y="150519"/>
                    <a:pt x="8895" y="156710"/>
                  </a:cubicBezTo>
                  <a:cubicBezTo>
                    <a:pt x="10133" y="162901"/>
                    <a:pt x="65569" y="181380"/>
                    <a:pt x="139483" y="180141"/>
                  </a:cubicBezTo>
                  <a:cubicBezTo>
                    <a:pt x="213397" y="178903"/>
                    <a:pt x="298455" y="165378"/>
                    <a:pt x="298455" y="165378"/>
                  </a:cubicBezTo>
                  <a:cubicBezTo>
                    <a:pt x="298455" y="165378"/>
                    <a:pt x="293502" y="170331"/>
                    <a:pt x="316933" y="170331"/>
                  </a:cubicBezTo>
                  <a:cubicBezTo>
                    <a:pt x="340365" y="170331"/>
                    <a:pt x="385894" y="161663"/>
                    <a:pt x="388371" y="153090"/>
                  </a:cubicBezTo>
                  <a:cubicBezTo>
                    <a:pt x="390848" y="144423"/>
                    <a:pt x="389609" y="98893"/>
                    <a:pt x="382180" y="74223"/>
                  </a:cubicBezTo>
                  <a:cubicBezTo>
                    <a:pt x="378370" y="61460"/>
                    <a:pt x="372559" y="48125"/>
                    <a:pt x="367892" y="38124"/>
                  </a:cubicBezTo>
                  <a:cubicBezTo>
                    <a:pt x="325030" y="48696"/>
                    <a:pt x="263879" y="49554"/>
                    <a:pt x="263879" y="49554"/>
                  </a:cubicBezTo>
                  <a:cubicBezTo>
                    <a:pt x="263879" y="49554"/>
                    <a:pt x="262641" y="12597"/>
                    <a:pt x="239209" y="7644"/>
                  </a:cubicBezTo>
                  <a:cubicBezTo>
                    <a:pt x="228160" y="5358"/>
                    <a:pt x="219588" y="11263"/>
                    <a:pt x="213587" y="18216"/>
                  </a:cubicBezTo>
                  <a:lnTo>
                    <a:pt x="203491" y="34790"/>
                  </a:lnTo>
                  <a:cubicBezTo>
                    <a:pt x="203491" y="34790"/>
                    <a:pt x="76523" y="103751"/>
                    <a:pt x="65473" y="108704"/>
                  </a:cubicBezTo>
                  <a:cubicBezTo>
                    <a:pt x="54424" y="113657"/>
                    <a:pt x="8800" y="119753"/>
                    <a:pt x="7561" y="13089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0" name="Google Shape;3601;p43">
              <a:extLst>
                <a:ext uri="{FF2B5EF4-FFF2-40B4-BE49-F238E27FC236}">
                  <a16:creationId xmlns:a16="http://schemas.microsoft.com/office/drawing/2014/main" id="{037CCEE3-FAFC-57D4-0DEC-2836DDBD2C45}"/>
                </a:ext>
              </a:extLst>
            </p:cNvPr>
            <p:cNvSpPr/>
            <p:nvPr/>
          </p:nvSpPr>
          <p:spPr>
            <a:xfrm>
              <a:off x="6963653" y="2971129"/>
              <a:ext cx="617700" cy="737808"/>
            </a:xfrm>
            <a:custGeom>
              <a:avLst/>
              <a:gdLst/>
              <a:ahLst/>
              <a:cxnLst/>
              <a:rect l="l" t="t" r="r" b="b"/>
              <a:pathLst>
                <a:path w="685800" h="819150" extrusionOk="0">
                  <a:moveTo>
                    <a:pt x="486156" y="200413"/>
                  </a:moveTo>
                  <a:cubicBezTo>
                    <a:pt x="343376" y="141453"/>
                    <a:pt x="293465" y="12294"/>
                    <a:pt x="293465" y="12294"/>
                  </a:cubicBezTo>
                  <a:cubicBezTo>
                    <a:pt x="293465" y="12294"/>
                    <a:pt x="68675" y="769"/>
                    <a:pt x="41148" y="12199"/>
                  </a:cubicBezTo>
                  <a:cubicBezTo>
                    <a:pt x="13621" y="23534"/>
                    <a:pt x="8763" y="42965"/>
                    <a:pt x="12002" y="60777"/>
                  </a:cubicBezTo>
                  <a:cubicBezTo>
                    <a:pt x="15240" y="78588"/>
                    <a:pt x="7144" y="775342"/>
                    <a:pt x="7144" y="775342"/>
                  </a:cubicBezTo>
                  <a:lnTo>
                    <a:pt x="211264" y="820681"/>
                  </a:lnTo>
                  <a:lnTo>
                    <a:pt x="243649" y="245466"/>
                  </a:lnTo>
                  <a:cubicBezTo>
                    <a:pt x="243649" y="245466"/>
                    <a:pt x="575786" y="281090"/>
                    <a:pt x="632555" y="263278"/>
                  </a:cubicBezTo>
                  <a:cubicBezTo>
                    <a:pt x="671322" y="251086"/>
                    <a:pt x="681323" y="223749"/>
                    <a:pt x="682181" y="204509"/>
                  </a:cubicBezTo>
                  <a:cubicBezTo>
                    <a:pt x="652748" y="221940"/>
                    <a:pt x="587407" y="242228"/>
                    <a:pt x="486156" y="20041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1" name="Google Shape;3602;p43">
              <a:extLst>
                <a:ext uri="{FF2B5EF4-FFF2-40B4-BE49-F238E27FC236}">
                  <a16:creationId xmlns:a16="http://schemas.microsoft.com/office/drawing/2014/main" id="{554D7F8E-773E-26D3-AB0B-59D90FE71AC5}"/>
                </a:ext>
              </a:extLst>
            </p:cNvPr>
            <p:cNvSpPr/>
            <p:nvPr/>
          </p:nvSpPr>
          <p:spPr>
            <a:xfrm>
              <a:off x="7166551" y="3030620"/>
              <a:ext cx="514750" cy="265954"/>
            </a:xfrm>
            <a:custGeom>
              <a:avLst/>
              <a:gdLst/>
              <a:ahLst/>
              <a:cxnLst/>
              <a:rect l="l" t="t" r="r" b="b"/>
              <a:pathLst>
                <a:path w="571500" h="295275" extrusionOk="0">
                  <a:moveTo>
                    <a:pt x="499682" y="292478"/>
                  </a:moveTo>
                  <a:cubicBezTo>
                    <a:pt x="499682" y="292478"/>
                    <a:pt x="579501" y="13872"/>
                    <a:pt x="573500" y="7776"/>
                  </a:cubicBezTo>
                  <a:cubicBezTo>
                    <a:pt x="567500" y="1680"/>
                    <a:pt x="183356" y="40923"/>
                    <a:pt x="127635" y="71022"/>
                  </a:cubicBezTo>
                  <a:cubicBezTo>
                    <a:pt x="71914" y="101121"/>
                    <a:pt x="7144" y="292383"/>
                    <a:pt x="7144" y="292383"/>
                  </a:cubicBezTo>
                  <a:lnTo>
                    <a:pt x="499682"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2" name="Google Shape;3603;p43">
              <a:extLst>
                <a:ext uri="{FF2B5EF4-FFF2-40B4-BE49-F238E27FC236}">
                  <a16:creationId xmlns:a16="http://schemas.microsoft.com/office/drawing/2014/main" id="{03CD0793-10D6-F90C-623E-27707C70F70A}"/>
                </a:ext>
              </a:extLst>
            </p:cNvPr>
            <p:cNvSpPr/>
            <p:nvPr/>
          </p:nvSpPr>
          <p:spPr>
            <a:xfrm>
              <a:off x="5545714"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3" name="Google Shape;3604;p43">
              <a:extLst>
                <a:ext uri="{FF2B5EF4-FFF2-40B4-BE49-F238E27FC236}">
                  <a16:creationId xmlns:a16="http://schemas.microsoft.com/office/drawing/2014/main" id="{51298249-8787-C881-8FFC-B0D3DC5D3811}"/>
                </a:ext>
              </a:extLst>
            </p:cNvPr>
            <p:cNvSpPr/>
            <p:nvPr/>
          </p:nvSpPr>
          <p:spPr>
            <a:xfrm>
              <a:off x="5899228" y="3317390"/>
              <a:ext cx="77153"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4" name="Google Shape;3605;p43">
              <a:extLst>
                <a:ext uri="{FF2B5EF4-FFF2-40B4-BE49-F238E27FC236}">
                  <a16:creationId xmlns:a16="http://schemas.microsoft.com/office/drawing/2014/main" id="{7090AB1A-38C5-8BCF-3142-4D9F4424B8D1}"/>
                </a:ext>
              </a:extLst>
            </p:cNvPr>
            <p:cNvSpPr/>
            <p:nvPr/>
          </p:nvSpPr>
          <p:spPr>
            <a:xfrm>
              <a:off x="5944559"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5" name="Google Shape;3606;p43">
              <a:extLst>
                <a:ext uri="{FF2B5EF4-FFF2-40B4-BE49-F238E27FC236}">
                  <a16:creationId xmlns:a16="http://schemas.microsoft.com/office/drawing/2014/main" id="{E43BCFBE-1977-A5A8-078C-99544CB303DE}"/>
                </a:ext>
              </a:extLst>
            </p:cNvPr>
            <p:cNvSpPr/>
            <p:nvPr/>
          </p:nvSpPr>
          <p:spPr>
            <a:xfrm>
              <a:off x="6298081" y="3317390"/>
              <a:ext cx="77153" cy="548640"/>
            </a:xfrm>
            <a:custGeom>
              <a:avLst/>
              <a:gdLst/>
              <a:ahLst/>
              <a:cxnLst/>
              <a:rect l="l" t="t" r="r" b="b"/>
              <a:pathLst>
                <a:path w="85725" h="609600" extrusionOk="0">
                  <a:moveTo>
                    <a:pt x="61341" y="7239"/>
                  </a:moveTo>
                  <a:lnTo>
                    <a:pt x="81153" y="594551"/>
                  </a:lnTo>
                  <a:cubicBezTo>
                    <a:pt x="81439" y="601599"/>
                    <a:pt x="74866"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6" name="Google Shape;3607;p43">
              <a:extLst>
                <a:ext uri="{FF2B5EF4-FFF2-40B4-BE49-F238E27FC236}">
                  <a16:creationId xmlns:a16="http://schemas.microsoft.com/office/drawing/2014/main" id="{C74A3FF3-5C85-25BE-9EF5-F839A1C6F8BB}"/>
                </a:ext>
              </a:extLst>
            </p:cNvPr>
            <p:cNvSpPr/>
            <p:nvPr/>
          </p:nvSpPr>
          <p:spPr>
            <a:xfrm>
              <a:off x="5478550" y="2654136"/>
              <a:ext cx="531908" cy="643438"/>
            </a:xfrm>
            <a:custGeom>
              <a:avLst/>
              <a:gdLst/>
              <a:ahLst/>
              <a:cxnLst/>
              <a:rect l="l" t="t" r="r" b="b"/>
              <a:pathLst>
                <a:path w="590550" h="714375" extrusionOk="0">
                  <a:moveTo>
                    <a:pt x="100258" y="425863"/>
                  </a:moveTo>
                  <a:cubicBezTo>
                    <a:pt x="100258" y="425863"/>
                    <a:pt x="-5183" y="67437"/>
                    <a:pt x="8342" y="40291"/>
                  </a:cubicBezTo>
                  <a:cubicBezTo>
                    <a:pt x="21868" y="13144"/>
                    <a:pt x="36917" y="7144"/>
                    <a:pt x="77589" y="7144"/>
                  </a:cubicBezTo>
                  <a:lnTo>
                    <a:pt x="544504" y="7144"/>
                  </a:lnTo>
                  <a:lnTo>
                    <a:pt x="588224" y="710565"/>
                  </a:lnTo>
                  <a:lnTo>
                    <a:pt x="100258"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7" name="Google Shape;3608;p43">
              <a:extLst>
                <a:ext uri="{FF2B5EF4-FFF2-40B4-BE49-F238E27FC236}">
                  <a16:creationId xmlns:a16="http://schemas.microsoft.com/office/drawing/2014/main" id="{67915374-1461-E7DF-FFC6-D292FF5F8CFE}"/>
                </a:ext>
              </a:extLst>
            </p:cNvPr>
            <p:cNvSpPr/>
            <p:nvPr/>
          </p:nvSpPr>
          <p:spPr>
            <a:xfrm>
              <a:off x="5859514" y="2040811"/>
              <a:ext cx="351746" cy="446117"/>
            </a:xfrm>
            <a:custGeom>
              <a:avLst/>
              <a:gdLst/>
              <a:ahLst/>
              <a:cxnLst/>
              <a:rect l="l" t="t" r="r" b="b"/>
              <a:pathLst>
                <a:path w="390525" h="495300" extrusionOk="0">
                  <a:moveTo>
                    <a:pt x="350520" y="183547"/>
                  </a:moveTo>
                  <a:cubicBezTo>
                    <a:pt x="350520" y="183547"/>
                    <a:pt x="368618" y="171450"/>
                    <a:pt x="376142" y="157924"/>
                  </a:cubicBezTo>
                  <a:cubicBezTo>
                    <a:pt x="383667" y="144399"/>
                    <a:pt x="406241" y="111252"/>
                    <a:pt x="348996" y="78105"/>
                  </a:cubicBezTo>
                  <a:cubicBezTo>
                    <a:pt x="291751" y="44958"/>
                    <a:pt x="279750" y="-19812"/>
                    <a:pt x="163735" y="19336"/>
                  </a:cubicBezTo>
                  <a:cubicBezTo>
                    <a:pt x="47720" y="58483"/>
                    <a:pt x="35719" y="124777"/>
                    <a:pt x="38767" y="183547"/>
                  </a:cubicBezTo>
                  <a:cubicBezTo>
                    <a:pt x="41815" y="242316"/>
                    <a:pt x="7144" y="435102"/>
                    <a:pt x="7144" y="435102"/>
                  </a:cubicBezTo>
                  <a:lnTo>
                    <a:pt x="288798" y="492347"/>
                  </a:lnTo>
                  <a:lnTo>
                    <a:pt x="296323" y="379381"/>
                  </a:lnTo>
                  <a:lnTo>
                    <a:pt x="320421" y="177546"/>
                  </a:lnTo>
                  <a:lnTo>
                    <a:pt x="350520" y="183547"/>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8" name="Google Shape;3609;p43">
              <a:extLst>
                <a:ext uri="{FF2B5EF4-FFF2-40B4-BE49-F238E27FC236}">
                  <a16:creationId xmlns:a16="http://schemas.microsoft.com/office/drawing/2014/main" id="{6A4D9885-F575-5F11-EA42-92D18CDFA0EA}"/>
                </a:ext>
              </a:extLst>
            </p:cNvPr>
            <p:cNvSpPr/>
            <p:nvPr/>
          </p:nvSpPr>
          <p:spPr>
            <a:xfrm>
              <a:off x="6077854" y="2439828"/>
              <a:ext cx="214313" cy="454342"/>
            </a:xfrm>
            <a:custGeom>
              <a:avLst/>
              <a:gdLst/>
              <a:ahLst/>
              <a:cxnLst/>
              <a:rect l="l" t="t" r="r" b="b"/>
              <a:pathLst>
                <a:path w="238125" h="504825" extrusionOk="0">
                  <a:moveTo>
                    <a:pt x="50959" y="23050"/>
                  </a:moveTo>
                  <a:cubicBezTo>
                    <a:pt x="50959" y="23050"/>
                    <a:pt x="114490" y="49530"/>
                    <a:pt x="117157" y="68104"/>
                  </a:cubicBezTo>
                  <a:cubicBezTo>
                    <a:pt x="119824" y="86677"/>
                    <a:pt x="150209" y="355378"/>
                    <a:pt x="150209" y="355378"/>
                  </a:cubicBezTo>
                  <a:lnTo>
                    <a:pt x="234982" y="432149"/>
                  </a:lnTo>
                  <a:lnTo>
                    <a:pt x="203168" y="502348"/>
                  </a:lnTo>
                  <a:cubicBezTo>
                    <a:pt x="203168" y="502348"/>
                    <a:pt x="121063" y="471869"/>
                    <a:pt x="95917" y="461296"/>
                  </a:cubicBezTo>
                  <a:cubicBezTo>
                    <a:pt x="70771" y="450723"/>
                    <a:pt x="38957" y="397764"/>
                    <a:pt x="38957" y="397764"/>
                  </a:cubicBezTo>
                  <a:cubicBezTo>
                    <a:pt x="38957" y="397764"/>
                    <a:pt x="54864" y="203168"/>
                    <a:pt x="37624" y="143542"/>
                  </a:cubicBezTo>
                  <a:cubicBezTo>
                    <a:pt x="20384" y="84011"/>
                    <a:pt x="7144" y="7144"/>
                    <a:pt x="7144" y="7144"/>
                  </a:cubicBezTo>
                  <a:lnTo>
                    <a:pt x="50863" y="2305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9" name="Google Shape;3610;p43">
              <a:extLst>
                <a:ext uri="{FF2B5EF4-FFF2-40B4-BE49-F238E27FC236}">
                  <a16:creationId xmlns:a16="http://schemas.microsoft.com/office/drawing/2014/main" id="{535B642E-2616-6F02-596E-934C424DCCE3}"/>
                </a:ext>
              </a:extLst>
            </p:cNvPr>
            <p:cNvSpPr/>
            <p:nvPr/>
          </p:nvSpPr>
          <p:spPr>
            <a:xfrm>
              <a:off x="6001928"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0" name="Google Shape;3611;p43">
              <a:extLst>
                <a:ext uri="{FF2B5EF4-FFF2-40B4-BE49-F238E27FC236}">
                  <a16:creationId xmlns:a16="http://schemas.microsoft.com/office/drawing/2014/main" id="{38DFAD51-5328-51EC-E91D-09FE2F115816}"/>
                </a:ext>
              </a:extLst>
            </p:cNvPr>
            <p:cNvSpPr/>
            <p:nvPr/>
          </p:nvSpPr>
          <p:spPr>
            <a:xfrm>
              <a:off x="5628821" y="3287621"/>
              <a:ext cx="728663" cy="42863"/>
            </a:xfrm>
            <a:custGeom>
              <a:avLst/>
              <a:gdLst/>
              <a:ahLst/>
              <a:cxnLst/>
              <a:rect l="l" t="t" r="r" b="b"/>
              <a:pathLst>
                <a:path w="809625" h="47625" extrusionOk="0">
                  <a:moveTo>
                    <a:pt x="7144" y="7144"/>
                  </a:moveTo>
                  <a:lnTo>
                    <a:pt x="805434" y="7144"/>
                  </a:lnTo>
                  <a:lnTo>
                    <a:pt x="805434"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1" name="Google Shape;3612;p43">
              <a:extLst>
                <a:ext uri="{FF2B5EF4-FFF2-40B4-BE49-F238E27FC236}">
                  <a16:creationId xmlns:a16="http://schemas.microsoft.com/office/drawing/2014/main" id="{3DA9AAEF-4B1F-DD2D-9115-87BBCD0EF699}"/>
                </a:ext>
              </a:extLst>
            </p:cNvPr>
            <p:cNvSpPr/>
            <p:nvPr/>
          </p:nvSpPr>
          <p:spPr>
            <a:xfrm>
              <a:off x="5981596"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2" name="Google Shape;3613;p43">
              <a:extLst>
                <a:ext uri="{FF2B5EF4-FFF2-40B4-BE49-F238E27FC236}">
                  <a16:creationId xmlns:a16="http://schemas.microsoft.com/office/drawing/2014/main" id="{F70980AF-0BAB-A7AE-B589-1E8334136E58}"/>
                </a:ext>
              </a:extLst>
            </p:cNvPr>
            <p:cNvSpPr/>
            <p:nvPr/>
          </p:nvSpPr>
          <p:spPr>
            <a:xfrm>
              <a:off x="6105394" y="2933679"/>
              <a:ext cx="712071" cy="712071"/>
            </a:xfrm>
            <a:custGeom>
              <a:avLst/>
              <a:gdLst/>
              <a:ahLst/>
              <a:cxnLst/>
              <a:rect l="l" t="t" r="r" b="b"/>
              <a:pathLst>
                <a:path w="790575" h="790575" extrusionOk="0">
                  <a:moveTo>
                    <a:pt x="131636" y="8249"/>
                  </a:moveTo>
                  <a:cubicBezTo>
                    <a:pt x="131636" y="8249"/>
                    <a:pt x="292322" y="2915"/>
                    <a:pt x="317373" y="15679"/>
                  </a:cubicBezTo>
                  <a:cubicBezTo>
                    <a:pt x="323660" y="18917"/>
                    <a:pt x="351949" y="34729"/>
                    <a:pt x="360712" y="59780"/>
                  </a:cubicBezTo>
                  <a:cubicBezTo>
                    <a:pt x="402717" y="179890"/>
                    <a:pt x="553498" y="486404"/>
                    <a:pt x="577787" y="527267"/>
                  </a:cubicBezTo>
                  <a:cubicBezTo>
                    <a:pt x="606933" y="576225"/>
                    <a:pt x="682371" y="684810"/>
                    <a:pt x="682371" y="684810"/>
                  </a:cubicBezTo>
                  <a:cubicBezTo>
                    <a:pt x="682371" y="684810"/>
                    <a:pt x="777717" y="748342"/>
                    <a:pt x="782955" y="764249"/>
                  </a:cubicBezTo>
                  <a:cubicBezTo>
                    <a:pt x="788194" y="780155"/>
                    <a:pt x="768382" y="789395"/>
                    <a:pt x="739235" y="790728"/>
                  </a:cubicBezTo>
                  <a:cubicBezTo>
                    <a:pt x="710089" y="792062"/>
                    <a:pt x="631984" y="774821"/>
                    <a:pt x="605504" y="760248"/>
                  </a:cubicBezTo>
                  <a:cubicBezTo>
                    <a:pt x="579025" y="745675"/>
                    <a:pt x="527399" y="735102"/>
                    <a:pt x="504920" y="721862"/>
                  </a:cubicBezTo>
                  <a:cubicBezTo>
                    <a:pt x="491014" y="713671"/>
                    <a:pt x="490347" y="699383"/>
                    <a:pt x="495681" y="683477"/>
                  </a:cubicBezTo>
                  <a:cubicBezTo>
                    <a:pt x="501015" y="667570"/>
                    <a:pt x="519494" y="611944"/>
                    <a:pt x="519494" y="611944"/>
                  </a:cubicBezTo>
                  <a:cubicBezTo>
                    <a:pt x="519494" y="611944"/>
                    <a:pt x="441008" y="478213"/>
                    <a:pt x="382524" y="442589"/>
                  </a:cubicBezTo>
                  <a:cubicBezTo>
                    <a:pt x="291941" y="387535"/>
                    <a:pt x="322612" y="235421"/>
                    <a:pt x="272320" y="181128"/>
                  </a:cubicBezTo>
                  <a:cubicBezTo>
                    <a:pt x="222028" y="126836"/>
                    <a:pt x="139541" y="198845"/>
                    <a:pt x="93154" y="225324"/>
                  </a:cubicBezTo>
                  <a:cubicBezTo>
                    <a:pt x="46863" y="251804"/>
                    <a:pt x="7144" y="282284"/>
                    <a:pt x="7144" y="282284"/>
                  </a:cubicBezTo>
                  <a:lnTo>
                    <a:pt x="131636" y="8249"/>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3" name="Google Shape;3614;p43">
              <a:extLst>
                <a:ext uri="{FF2B5EF4-FFF2-40B4-BE49-F238E27FC236}">
                  <a16:creationId xmlns:a16="http://schemas.microsoft.com/office/drawing/2014/main" id="{B074D7A2-F5DC-239B-2CA8-3000179D3073}"/>
                </a:ext>
              </a:extLst>
            </p:cNvPr>
            <p:cNvSpPr/>
            <p:nvPr/>
          </p:nvSpPr>
          <p:spPr>
            <a:xfrm>
              <a:off x="6542571" y="3515913"/>
              <a:ext cx="274533" cy="128688"/>
            </a:xfrm>
            <a:custGeom>
              <a:avLst/>
              <a:gdLst/>
              <a:ahLst/>
              <a:cxnLst/>
              <a:rect l="l" t="t" r="r" b="b"/>
              <a:pathLst>
                <a:path w="304800" h="142875" extrusionOk="0">
                  <a:moveTo>
                    <a:pt x="196995" y="38386"/>
                  </a:moveTo>
                  <a:lnTo>
                    <a:pt x="178422" y="67532"/>
                  </a:lnTo>
                  <a:cubicBezTo>
                    <a:pt x="178422" y="67532"/>
                    <a:pt x="87077" y="39719"/>
                    <a:pt x="55263" y="23813"/>
                  </a:cubicBezTo>
                  <a:cubicBezTo>
                    <a:pt x="43643" y="18002"/>
                    <a:pt x="31261" y="12192"/>
                    <a:pt x="20211" y="7144"/>
                  </a:cubicBezTo>
                  <a:cubicBezTo>
                    <a:pt x="16116" y="19336"/>
                    <a:pt x="12211" y="31051"/>
                    <a:pt x="10210" y="37052"/>
                  </a:cubicBezTo>
                  <a:cubicBezTo>
                    <a:pt x="4876" y="52959"/>
                    <a:pt x="5638" y="67246"/>
                    <a:pt x="19449" y="75438"/>
                  </a:cubicBezTo>
                  <a:cubicBezTo>
                    <a:pt x="41928" y="88678"/>
                    <a:pt x="93554" y="99250"/>
                    <a:pt x="120033" y="113824"/>
                  </a:cubicBezTo>
                  <a:cubicBezTo>
                    <a:pt x="146513" y="128397"/>
                    <a:pt x="224618" y="145637"/>
                    <a:pt x="253764" y="144304"/>
                  </a:cubicBezTo>
                  <a:cubicBezTo>
                    <a:pt x="282911" y="142970"/>
                    <a:pt x="302723" y="133731"/>
                    <a:pt x="297484" y="117824"/>
                  </a:cubicBezTo>
                  <a:cubicBezTo>
                    <a:pt x="292150" y="101917"/>
                    <a:pt x="196900" y="38386"/>
                    <a:pt x="196900" y="38386"/>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4" name="Google Shape;3615;p43">
              <a:extLst>
                <a:ext uri="{FF2B5EF4-FFF2-40B4-BE49-F238E27FC236}">
                  <a16:creationId xmlns:a16="http://schemas.microsoft.com/office/drawing/2014/main" id="{C480FA0D-2F6B-1096-74BB-F8B095D80648}"/>
                </a:ext>
              </a:extLst>
            </p:cNvPr>
            <p:cNvSpPr/>
            <p:nvPr/>
          </p:nvSpPr>
          <p:spPr>
            <a:xfrm>
              <a:off x="6049371" y="3057909"/>
              <a:ext cx="420379" cy="840758"/>
            </a:xfrm>
            <a:custGeom>
              <a:avLst/>
              <a:gdLst/>
              <a:ahLst/>
              <a:cxnLst/>
              <a:rect l="l" t="t" r="r" b="b"/>
              <a:pathLst>
                <a:path w="466725" h="933450" extrusionOk="0">
                  <a:moveTo>
                    <a:pt x="7144" y="176170"/>
                  </a:moveTo>
                  <a:lnTo>
                    <a:pt x="192500" y="174836"/>
                  </a:lnTo>
                  <a:cubicBezTo>
                    <a:pt x="192500" y="174836"/>
                    <a:pt x="159449" y="317806"/>
                    <a:pt x="170021" y="369432"/>
                  </a:cubicBezTo>
                  <a:cubicBezTo>
                    <a:pt x="180594" y="421057"/>
                    <a:pt x="195167" y="630226"/>
                    <a:pt x="196501" y="703093"/>
                  </a:cubicBezTo>
                  <a:cubicBezTo>
                    <a:pt x="197834" y="775864"/>
                    <a:pt x="180594" y="852730"/>
                    <a:pt x="179261" y="864637"/>
                  </a:cubicBezTo>
                  <a:cubicBezTo>
                    <a:pt x="177927" y="876543"/>
                    <a:pt x="204407" y="889783"/>
                    <a:pt x="222980" y="891116"/>
                  </a:cubicBezTo>
                  <a:cubicBezTo>
                    <a:pt x="241554" y="892450"/>
                    <a:pt x="273272" y="892450"/>
                    <a:pt x="295751" y="904356"/>
                  </a:cubicBezTo>
                  <a:cubicBezTo>
                    <a:pt x="318230" y="916262"/>
                    <a:pt x="352711" y="930835"/>
                    <a:pt x="393763" y="930835"/>
                  </a:cubicBezTo>
                  <a:cubicBezTo>
                    <a:pt x="434816" y="930835"/>
                    <a:pt x="474536" y="932169"/>
                    <a:pt x="465296" y="908356"/>
                  </a:cubicBezTo>
                  <a:cubicBezTo>
                    <a:pt x="456057" y="884544"/>
                    <a:pt x="407003" y="880543"/>
                    <a:pt x="375285" y="847492"/>
                  </a:cubicBezTo>
                  <a:cubicBezTo>
                    <a:pt x="343471" y="814440"/>
                    <a:pt x="295846" y="777292"/>
                    <a:pt x="295846" y="765386"/>
                  </a:cubicBezTo>
                  <a:cubicBezTo>
                    <a:pt x="295846" y="753480"/>
                    <a:pt x="301180" y="515164"/>
                    <a:pt x="320993" y="446299"/>
                  </a:cubicBezTo>
                  <a:cubicBezTo>
                    <a:pt x="340805" y="377433"/>
                    <a:pt x="379286" y="214651"/>
                    <a:pt x="376619" y="159025"/>
                  </a:cubicBezTo>
                  <a:cubicBezTo>
                    <a:pt x="373952" y="103399"/>
                    <a:pt x="375285" y="84920"/>
                    <a:pt x="373952" y="71680"/>
                  </a:cubicBezTo>
                  <a:cubicBezTo>
                    <a:pt x="372618" y="58441"/>
                    <a:pt x="328898" y="-14330"/>
                    <a:pt x="250793" y="13387"/>
                  </a:cubicBezTo>
                  <a:cubicBezTo>
                    <a:pt x="172688" y="41200"/>
                    <a:pt x="77343" y="141784"/>
                    <a:pt x="77343" y="141784"/>
                  </a:cubicBezTo>
                  <a:lnTo>
                    <a:pt x="7144" y="17617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5" name="Google Shape;3616;p43">
              <a:extLst>
                <a:ext uri="{FF2B5EF4-FFF2-40B4-BE49-F238E27FC236}">
                  <a16:creationId xmlns:a16="http://schemas.microsoft.com/office/drawing/2014/main" id="{590DCB92-22B2-AE37-EDA5-B2CA6613A78C}"/>
                </a:ext>
              </a:extLst>
            </p:cNvPr>
            <p:cNvSpPr/>
            <p:nvPr/>
          </p:nvSpPr>
          <p:spPr>
            <a:xfrm>
              <a:off x="6216322" y="3141603"/>
              <a:ext cx="8579" cy="77213"/>
            </a:xfrm>
            <a:custGeom>
              <a:avLst/>
              <a:gdLst/>
              <a:ahLst/>
              <a:cxnLst/>
              <a:rect l="l" t="t" r="r" b="b"/>
              <a:pathLst>
                <a:path w="9525" h="85725" extrusionOk="0">
                  <a:moveTo>
                    <a:pt x="7144" y="81915"/>
                  </a:moveTo>
                  <a:lnTo>
                    <a:pt x="11621"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6" name="Google Shape;3617;p43">
              <a:extLst>
                <a:ext uri="{FF2B5EF4-FFF2-40B4-BE49-F238E27FC236}">
                  <a16:creationId xmlns:a16="http://schemas.microsoft.com/office/drawing/2014/main" id="{03123120-7B09-112F-B92F-C4AA8E12AF4D}"/>
                </a:ext>
              </a:extLst>
            </p:cNvPr>
            <p:cNvSpPr/>
            <p:nvPr/>
          </p:nvSpPr>
          <p:spPr>
            <a:xfrm>
              <a:off x="6204353" y="3773803"/>
              <a:ext cx="265954" cy="128688"/>
            </a:xfrm>
            <a:custGeom>
              <a:avLst/>
              <a:gdLst/>
              <a:ahLst/>
              <a:cxnLst/>
              <a:rect l="l" t="t" r="r" b="b"/>
              <a:pathLst>
                <a:path w="295275" h="142875" extrusionOk="0">
                  <a:moveTo>
                    <a:pt x="293133" y="113538"/>
                  </a:moveTo>
                  <a:cubicBezTo>
                    <a:pt x="283893" y="89725"/>
                    <a:pt x="234840" y="85725"/>
                    <a:pt x="203122" y="52673"/>
                  </a:cubicBezTo>
                  <a:cubicBezTo>
                    <a:pt x="201216" y="50673"/>
                    <a:pt x="199312" y="48768"/>
                    <a:pt x="197311" y="46768"/>
                  </a:cubicBezTo>
                  <a:lnTo>
                    <a:pt x="179309" y="81820"/>
                  </a:lnTo>
                  <a:cubicBezTo>
                    <a:pt x="179309" y="81820"/>
                    <a:pt x="78725" y="50006"/>
                    <a:pt x="45578" y="26194"/>
                  </a:cubicBezTo>
                  <a:cubicBezTo>
                    <a:pt x="34339" y="18097"/>
                    <a:pt x="25004" y="11906"/>
                    <a:pt x="17479" y="7144"/>
                  </a:cubicBezTo>
                  <a:cubicBezTo>
                    <a:pt x="13003" y="39338"/>
                    <a:pt x="7859" y="63627"/>
                    <a:pt x="7192" y="69913"/>
                  </a:cubicBezTo>
                  <a:cubicBezTo>
                    <a:pt x="5859" y="81820"/>
                    <a:pt x="32338" y="95059"/>
                    <a:pt x="50912" y="96393"/>
                  </a:cubicBezTo>
                  <a:cubicBezTo>
                    <a:pt x="69486" y="97726"/>
                    <a:pt x="101204" y="97726"/>
                    <a:pt x="123683" y="109633"/>
                  </a:cubicBezTo>
                  <a:cubicBezTo>
                    <a:pt x="146162" y="121539"/>
                    <a:pt x="180642" y="136112"/>
                    <a:pt x="221695" y="136112"/>
                  </a:cubicBezTo>
                  <a:cubicBezTo>
                    <a:pt x="262748" y="136112"/>
                    <a:pt x="302467" y="137446"/>
                    <a:pt x="293228" y="113633"/>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7" name="Google Shape;3618;p43">
              <a:extLst>
                <a:ext uri="{FF2B5EF4-FFF2-40B4-BE49-F238E27FC236}">
                  <a16:creationId xmlns:a16="http://schemas.microsoft.com/office/drawing/2014/main" id="{99504F98-0A59-C972-B87B-B6C5C27F4BF8}"/>
                </a:ext>
              </a:extLst>
            </p:cNvPr>
            <p:cNvSpPr/>
            <p:nvPr/>
          </p:nvSpPr>
          <p:spPr>
            <a:xfrm>
              <a:off x="5673610" y="2838158"/>
              <a:ext cx="549067" cy="420379"/>
            </a:xfrm>
            <a:custGeom>
              <a:avLst/>
              <a:gdLst/>
              <a:ahLst/>
              <a:cxnLst/>
              <a:rect l="l" t="t" r="r" b="b"/>
              <a:pathLst>
                <a:path w="609600" h="466725" extrusionOk="0">
                  <a:moveTo>
                    <a:pt x="129057" y="7144"/>
                  </a:moveTo>
                  <a:cubicBezTo>
                    <a:pt x="129057" y="7144"/>
                    <a:pt x="3328" y="160687"/>
                    <a:pt x="7233" y="249460"/>
                  </a:cubicBezTo>
                  <a:cubicBezTo>
                    <a:pt x="11233" y="338138"/>
                    <a:pt x="32379" y="442722"/>
                    <a:pt x="180683" y="461296"/>
                  </a:cubicBezTo>
                  <a:cubicBezTo>
                    <a:pt x="328987" y="479869"/>
                    <a:pt x="470624" y="396431"/>
                    <a:pt x="486531" y="388525"/>
                  </a:cubicBezTo>
                  <a:cubicBezTo>
                    <a:pt x="502438" y="380619"/>
                    <a:pt x="611023" y="114490"/>
                    <a:pt x="611023" y="114490"/>
                  </a:cubicBezTo>
                  <a:lnTo>
                    <a:pt x="501104" y="119825"/>
                  </a:lnTo>
                  <a:lnTo>
                    <a:pt x="449479" y="23146"/>
                  </a:lnTo>
                  <a:lnTo>
                    <a:pt x="129057" y="7239"/>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8" name="Google Shape;3619;p43">
              <a:extLst>
                <a:ext uri="{FF2B5EF4-FFF2-40B4-BE49-F238E27FC236}">
                  <a16:creationId xmlns:a16="http://schemas.microsoft.com/office/drawing/2014/main" id="{25500112-701A-766E-863B-B68E8C5E3E41}"/>
                </a:ext>
              </a:extLst>
            </p:cNvPr>
            <p:cNvSpPr/>
            <p:nvPr/>
          </p:nvSpPr>
          <p:spPr>
            <a:xfrm>
              <a:off x="5770206" y="2401736"/>
              <a:ext cx="402907" cy="505777"/>
            </a:xfrm>
            <a:custGeom>
              <a:avLst/>
              <a:gdLst/>
              <a:ahLst/>
              <a:cxnLst/>
              <a:rect l="l" t="t" r="r" b="b"/>
              <a:pathLst>
                <a:path w="447675" h="561975" extrusionOk="0">
                  <a:moveTo>
                    <a:pt x="430434" y="224123"/>
                  </a:moveTo>
                  <a:cubicBezTo>
                    <a:pt x="432625" y="235363"/>
                    <a:pt x="435006" y="246316"/>
                    <a:pt x="437578" y="256032"/>
                  </a:cubicBezTo>
                  <a:cubicBezTo>
                    <a:pt x="448150" y="295751"/>
                    <a:pt x="434911" y="368522"/>
                    <a:pt x="427005" y="384429"/>
                  </a:cubicBezTo>
                  <a:cubicBezTo>
                    <a:pt x="419099" y="400336"/>
                    <a:pt x="358139" y="541973"/>
                    <a:pt x="358139" y="541973"/>
                  </a:cubicBezTo>
                  <a:cubicBezTo>
                    <a:pt x="358139" y="541973"/>
                    <a:pt x="303847" y="571119"/>
                    <a:pt x="183356" y="560546"/>
                  </a:cubicBezTo>
                  <a:cubicBezTo>
                    <a:pt x="62864" y="549974"/>
                    <a:pt x="19144" y="519493"/>
                    <a:pt x="19144" y="519493"/>
                  </a:cubicBezTo>
                  <a:cubicBezTo>
                    <a:pt x="19144" y="519493"/>
                    <a:pt x="5905" y="52102"/>
                    <a:pt x="7238" y="46863"/>
                  </a:cubicBezTo>
                  <a:cubicBezTo>
                    <a:pt x="8572" y="41529"/>
                    <a:pt x="197929" y="7144"/>
                    <a:pt x="197929" y="7144"/>
                  </a:cubicBezTo>
                  <a:lnTo>
                    <a:pt x="330326" y="36290"/>
                  </a:lnTo>
                  <a:lnTo>
                    <a:pt x="409765" y="77343"/>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9" name="Google Shape;3620;p43">
              <a:extLst>
                <a:ext uri="{FF2B5EF4-FFF2-40B4-BE49-F238E27FC236}">
                  <a16:creationId xmlns:a16="http://schemas.microsoft.com/office/drawing/2014/main" id="{BA0E128D-BA16-AD6F-6258-188B60731074}"/>
                </a:ext>
              </a:extLst>
            </p:cNvPr>
            <p:cNvSpPr/>
            <p:nvPr/>
          </p:nvSpPr>
          <p:spPr>
            <a:xfrm>
              <a:off x="5982540" y="2775960"/>
              <a:ext cx="34317" cy="17158"/>
            </a:xfrm>
            <a:custGeom>
              <a:avLst/>
              <a:gdLst/>
              <a:ahLst/>
              <a:cxnLst/>
              <a:rect l="l" t="t" r="r" b="b"/>
              <a:pathLst>
                <a:path w="38100" h="19050" extrusionOk="0">
                  <a:moveTo>
                    <a:pt x="32575" y="7144"/>
                  </a:moveTo>
                  <a:lnTo>
                    <a:pt x="7144" y="160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0" name="Google Shape;3621;p43">
              <a:extLst>
                <a:ext uri="{FF2B5EF4-FFF2-40B4-BE49-F238E27FC236}">
                  <a16:creationId xmlns:a16="http://schemas.microsoft.com/office/drawing/2014/main" id="{72FE22CB-2C5A-6EB9-616E-990E8313A7FD}"/>
                </a:ext>
              </a:extLst>
            </p:cNvPr>
            <p:cNvSpPr/>
            <p:nvPr/>
          </p:nvSpPr>
          <p:spPr>
            <a:xfrm>
              <a:off x="6021832" y="2749536"/>
              <a:ext cx="68633" cy="25738"/>
            </a:xfrm>
            <a:custGeom>
              <a:avLst/>
              <a:gdLst/>
              <a:ahLst/>
              <a:cxnLst/>
              <a:rect l="l" t="t" r="r" b="b"/>
              <a:pathLst>
                <a:path w="76200" h="28575" extrusionOk="0">
                  <a:moveTo>
                    <a:pt x="72866" y="7144"/>
                  </a:moveTo>
                  <a:lnTo>
                    <a:pt x="7144" y="3009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1" name="Google Shape;3622;p43">
              <a:extLst>
                <a:ext uri="{FF2B5EF4-FFF2-40B4-BE49-F238E27FC236}">
                  <a16:creationId xmlns:a16="http://schemas.microsoft.com/office/drawing/2014/main" id="{ADB56986-C3B6-40A4-5448-603EEEB01F5D}"/>
                </a:ext>
              </a:extLst>
            </p:cNvPr>
            <p:cNvSpPr/>
            <p:nvPr/>
          </p:nvSpPr>
          <p:spPr>
            <a:xfrm>
              <a:off x="6032985" y="2754083"/>
              <a:ext cx="77213" cy="34317"/>
            </a:xfrm>
            <a:custGeom>
              <a:avLst/>
              <a:gdLst/>
              <a:ahLst/>
              <a:cxnLst/>
              <a:rect l="l" t="t" r="r" b="b"/>
              <a:pathLst>
                <a:path w="85725" h="38100" extrusionOk="0">
                  <a:moveTo>
                    <a:pt x="84677" y="7144"/>
                  </a:moveTo>
                  <a:lnTo>
                    <a:pt x="7144" y="38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2" name="Google Shape;3623;p43">
              <a:extLst>
                <a:ext uri="{FF2B5EF4-FFF2-40B4-BE49-F238E27FC236}">
                  <a16:creationId xmlns:a16="http://schemas.microsoft.com/office/drawing/2014/main" id="{418B37EE-FBBD-782A-2C1F-7C7022D0AF88}"/>
                </a:ext>
              </a:extLst>
            </p:cNvPr>
            <p:cNvSpPr/>
            <p:nvPr/>
          </p:nvSpPr>
          <p:spPr>
            <a:xfrm>
              <a:off x="6054862" y="2608752"/>
              <a:ext cx="25738" cy="137267"/>
            </a:xfrm>
            <a:custGeom>
              <a:avLst/>
              <a:gdLst/>
              <a:ahLst/>
              <a:cxnLst/>
              <a:rect l="l" t="t" r="r" b="b"/>
              <a:pathLst>
                <a:path w="28575" h="152400" extrusionOk="0">
                  <a:moveTo>
                    <a:pt x="7144" y="7144"/>
                  </a:moveTo>
                  <a:cubicBezTo>
                    <a:pt x="13430" y="45053"/>
                    <a:pt x="21431" y="94583"/>
                    <a:pt x="22193" y="107442"/>
                  </a:cubicBezTo>
                  <a:cubicBezTo>
                    <a:pt x="23431" y="129064"/>
                    <a:pt x="14573" y="153257"/>
                    <a:pt x="14573" y="15325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3" name="Google Shape;3624;p43">
              <a:extLst>
                <a:ext uri="{FF2B5EF4-FFF2-40B4-BE49-F238E27FC236}">
                  <a16:creationId xmlns:a16="http://schemas.microsoft.com/office/drawing/2014/main" id="{421A8C90-34AA-4D9F-74BF-1BA1F9AB527A}"/>
                </a:ext>
              </a:extLst>
            </p:cNvPr>
            <p:cNvSpPr/>
            <p:nvPr/>
          </p:nvSpPr>
          <p:spPr>
            <a:xfrm>
              <a:off x="6047827" y="2567400"/>
              <a:ext cx="8579" cy="34317"/>
            </a:xfrm>
            <a:custGeom>
              <a:avLst/>
              <a:gdLst/>
              <a:ahLst/>
              <a:cxnLst/>
              <a:rect l="l" t="t" r="r" b="b"/>
              <a:pathLst>
                <a:path w="9525" h="38100" extrusionOk="0">
                  <a:moveTo>
                    <a:pt x="7144" y="7144"/>
                  </a:moveTo>
                  <a:cubicBezTo>
                    <a:pt x="7144" y="7144"/>
                    <a:pt x="8858" y="17145"/>
                    <a:pt x="11335" y="3190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4" name="Google Shape;3625;p43">
              <a:extLst>
                <a:ext uri="{FF2B5EF4-FFF2-40B4-BE49-F238E27FC236}">
                  <a16:creationId xmlns:a16="http://schemas.microsoft.com/office/drawing/2014/main" id="{82063FCE-9FCB-1B0E-F3DA-E427ED56A5EC}"/>
                </a:ext>
              </a:extLst>
            </p:cNvPr>
            <p:cNvSpPr/>
            <p:nvPr/>
          </p:nvSpPr>
          <p:spPr>
            <a:xfrm>
              <a:off x="6141168" y="2532826"/>
              <a:ext cx="17158" cy="42896"/>
            </a:xfrm>
            <a:custGeom>
              <a:avLst/>
              <a:gdLst/>
              <a:ahLst/>
              <a:cxnLst/>
              <a:rect l="l" t="t" r="r" b="b"/>
              <a:pathLst>
                <a:path w="19050" h="47625" extrusionOk="0">
                  <a:moveTo>
                    <a:pt x="7144" y="7144"/>
                  </a:moveTo>
                  <a:cubicBezTo>
                    <a:pt x="7144" y="7144"/>
                    <a:pt x="9430" y="25717"/>
                    <a:pt x="13240" y="48958"/>
                  </a:cubicBezTo>
                </a:path>
              </a:pathLst>
            </a:custGeom>
            <a:solidFill>
              <a:srgbClr val="5AE4A7"/>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5" name="Google Shape;3626;p43">
              <a:extLst>
                <a:ext uri="{FF2B5EF4-FFF2-40B4-BE49-F238E27FC236}">
                  <a16:creationId xmlns:a16="http://schemas.microsoft.com/office/drawing/2014/main" id="{41D85E35-BB95-F7C6-F3B2-17B9B2862445}"/>
                </a:ext>
              </a:extLst>
            </p:cNvPr>
            <p:cNvSpPr/>
            <p:nvPr/>
          </p:nvSpPr>
          <p:spPr>
            <a:xfrm>
              <a:off x="5739320" y="2437425"/>
              <a:ext cx="162878" cy="351472"/>
            </a:xfrm>
            <a:custGeom>
              <a:avLst/>
              <a:gdLst/>
              <a:ahLst/>
              <a:cxnLst/>
              <a:rect l="l" t="t" r="r" b="b"/>
              <a:pathLst>
                <a:path w="180975" h="390525" extrusionOk="0">
                  <a:moveTo>
                    <a:pt x="41624" y="7144"/>
                  </a:moveTo>
                  <a:lnTo>
                    <a:pt x="7144" y="389763"/>
                  </a:lnTo>
                  <a:lnTo>
                    <a:pt x="144875" y="360617"/>
                  </a:lnTo>
                  <a:lnTo>
                    <a:pt x="175260" y="87916"/>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6" name="Google Shape;3627;p43">
              <a:extLst>
                <a:ext uri="{FF2B5EF4-FFF2-40B4-BE49-F238E27FC236}">
                  <a16:creationId xmlns:a16="http://schemas.microsoft.com/office/drawing/2014/main" id="{DFECDF28-45FA-5EF2-BDBA-B6C34AC6D161}"/>
                </a:ext>
              </a:extLst>
            </p:cNvPr>
            <p:cNvSpPr/>
            <p:nvPr/>
          </p:nvSpPr>
          <p:spPr>
            <a:xfrm>
              <a:off x="5828286" y="2729718"/>
              <a:ext cx="34317" cy="8579"/>
            </a:xfrm>
            <a:custGeom>
              <a:avLst/>
              <a:gdLst/>
              <a:ahLst/>
              <a:cxnLst/>
              <a:rect l="l" t="t" r="r" b="b"/>
              <a:pathLst>
                <a:path w="38100" h="9525" extrusionOk="0">
                  <a:moveTo>
                    <a:pt x="7144" y="9715"/>
                  </a:moveTo>
                  <a:lnTo>
                    <a:pt x="35719"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7" name="Google Shape;3628;p43">
              <a:extLst>
                <a:ext uri="{FF2B5EF4-FFF2-40B4-BE49-F238E27FC236}">
                  <a16:creationId xmlns:a16="http://schemas.microsoft.com/office/drawing/2014/main" id="{E92ACD56-8E77-6178-82DB-232B44494BE2}"/>
                </a:ext>
              </a:extLst>
            </p:cNvPr>
            <p:cNvSpPr/>
            <p:nvPr/>
          </p:nvSpPr>
          <p:spPr>
            <a:xfrm>
              <a:off x="5755707" y="2733921"/>
              <a:ext cx="60054" cy="17158"/>
            </a:xfrm>
            <a:custGeom>
              <a:avLst/>
              <a:gdLst/>
              <a:ahLst/>
              <a:cxnLst/>
              <a:rect l="l" t="t" r="r" b="b"/>
              <a:pathLst>
                <a:path w="66675" h="19050" extrusionOk="0">
                  <a:moveTo>
                    <a:pt x="7144" y="12573"/>
                  </a:moveTo>
                  <a:lnTo>
                    <a:pt x="6524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8" name="Google Shape;3629;p43">
              <a:extLst>
                <a:ext uri="{FF2B5EF4-FFF2-40B4-BE49-F238E27FC236}">
                  <a16:creationId xmlns:a16="http://schemas.microsoft.com/office/drawing/2014/main" id="{6E05A929-346C-B94A-21E5-FE7EE95E2DBC}"/>
                </a:ext>
              </a:extLst>
            </p:cNvPr>
            <p:cNvSpPr/>
            <p:nvPr/>
          </p:nvSpPr>
          <p:spPr>
            <a:xfrm>
              <a:off x="5779385" y="2471313"/>
              <a:ext cx="77213" cy="111529"/>
            </a:xfrm>
            <a:custGeom>
              <a:avLst/>
              <a:gdLst/>
              <a:ahLst/>
              <a:cxnLst/>
              <a:rect l="l" t="t" r="r" b="b"/>
              <a:pathLst>
                <a:path w="85725" h="123825" extrusionOk="0">
                  <a:moveTo>
                    <a:pt x="81915" y="119158"/>
                  </a:moveTo>
                  <a:cubicBezTo>
                    <a:pt x="55912" y="71247"/>
                    <a:pt x="19621" y="8382"/>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9" name="Google Shape;3630;p43">
              <a:extLst>
                <a:ext uri="{FF2B5EF4-FFF2-40B4-BE49-F238E27FC236}">
                  <a16:creationId xmlns:a16="http://schemas.microsoft.com/office/drawing/2014/main" id="{CCB78121-11CB-99F3-FA65-A7147C6CD86F}"/>
                </a:ext>
              </a:extLst>
            </p:cNvPr>
            <p:cNvSpPr/>
            <p:nvPr/>
          </p:nvSpPr>
          <p:spPr>
            <a:xfrm>
              <a:off x="5859171" y="2595282"/>
              <a:ext cx="25738" cy="34317"/>
            </a:xfrm>
            <a:custGeom>
              <a:avLst/>
              <a:gdLst/>
              <a:ahLst/>
              <a:cxnLst/>
              <a:rect l="l" t="t" r="r" b="b"/>
              <a:pathLst>
                <a:path w="28575" h="38100" extrusionOk="0">
                  <a:moveTo>
                    <a:pt x="21622" y="35147"/>
                  </a:moveTo>
                  <a:cubicBezTo>
                    <a:pt x="21622" y="35147"/>
                    <a:pt x="15907" y="23813"/>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0" name="Google Shape;3631;p43">
              <a:extLst>
                <a:ext uri="{FF2B5EF4-FFF2-40B4-BE49-F238E27FC236}">
                  <a16:creationId xmlns:a16="http://schemas.microsoft.com/office/drawing/2014/main" id="{0CEF2F18-017B-CAD6-C505-EE0EB9D8EA16}"/>
                </a:ext>
              </a:extLst>
            </p:cNvPr>
            <p:cNvSpPr/>
            <p:nvPr/>
          </p:nvSpPr>
          <p:spPr>
            <a:xfrm>
              <a:off x="5790281" y="2553159"/>
              <a:ext cx="77213" cy="77213"/>
            </a:xfrm>
            <a:custGeom>
              <a:avLst/>
              <a:gdLst/>
              <a:ahLst/>
              <a:cxnLst/>
              <a:rect l="l" t="t" r="r" b="b"/>
              <a:pathLst>
                <a:path w="85725" h="85725" extrusionOk="0">
                  <a:moveTo>
                    <a:pt x="7144" y="7144"/>
                  </a:moveTo>
                  <a:lnTo>
                    <a:pt x="83915" y="8191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1" name="Google Shape;3632;p43">
              <a:extLst>
                <a:ext uri="{FF2B5EF4-FFF2-40B4-BE49-F238E27FC236}">
                  <a16:creationId xmlns:a16="http://schemas.microsoft.com/office/drawing/2014/main" id="{67D3AA1F-05F9-7F2E-569B-30DD23E39C1E}"/>
                </a:ext>
              </a:extLst>
            </p:cNvPr>
            <p:cNvSpPr/>
            <p:nvPr/>
          </p:nvSpPr>
          <p:spPr>
            <a:xfrm>
              <a:off x="5717873" y="2733149"/>
              <a:ext cx="171450" cy="128588"/>
            </a:xfrm>
            <a:custGeom>
              <a:avLst/>
              <a:gdLst/>
              <a:ahLst/>
              <a:cxnLst/>
              <a:rect l="l" t="t" r="r" b="b"/>
              <a:pathLst>
                <a:path w="190500" h="142875" extrusionOk="0">
                  <a:moveTo>
                    <a:pt x="7144" y="61436"/>
                  </a:moveTo>
                  <a:lnTo>
                    <a:pt x="42863" y="144875"/>
                  </a:lnTo>
                  <a:lnTo>
                    <a:pt x="187166" y="68104"/>
                  </a:lnTo>
                  <a:lnTo>
                    <a:pt x="180594" y="7144"/>
                  </a:lnTo>
                  <a:lnTo>
                    <a:pt x="7144" y="6143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2" name="Google Shape;3633;p43">
              <a:extLst>
                <a:ext uri="{FF2B5EF4-FFF2-40B4-BE49-F238E27FC236}">
                  <a16:creationId xmlns:a16="http://schemas.microsoft.com/office/drawing/2014/main" id="{D48898CF-98BC-6B5D-9E3A-EBFC0DE69E40}"/>
                </a:ext>
              </a:extLst>
            </p:cNvPr>
            <p:cNvSpPr/>
            <p:nvPr/>
          </p:nvSpPr>
          <p:spPr>
            <a:xfrm>
              <a:off x="6179088" y="2765938"/>
              <a:ext cx="60007" cy="34290"/>
            </a:xfrm>
            <a:custGeom>
              <a:avLst/>
              <a:gdLst/>
              <a:ahLst/>
              <a:cxnLst/>
              <a:rect l="l" t="t" r="r" b="b"/>
              <a:pathLst>
                <a:path w="66675" h="38100" extrusionOk="0">
                  <a:moveTo>
                    <a:pt x="7239" y="12365"/>
                  </a:moveTo>
                  <a:cubicBezTo>
                    <a:pt x="7239" y="12365"/>
                    <a:pt x="25718" y="13222"/>
                    <a:pt x="34100" y="11508"/>
                  </a:cubicBezTo>
                  <a:cubicBezTo>
                    <a:pt x="42482" y="9793"/>
                    <a:pt x="60960" y="3126"/>
                    <a:pt x="60103" y="10650"/>
                  </a:cubicBezTo>
                  <a:cubicBezTo>
                    <a:pt x="59246" y="18175"/>
                    <a:pt x="54197" y="23223"/>
                    <a:pt x="47530" y="26652"/>
                  </a:cubicBezTo>
                  <a:cubicBezTo>
                    <a:pt x="40767" y="29986"/>
                    <a:pt x="8858" y="37606"/>
                    <a:pt x="8858" y="37606"/>
                  </a:cubicBezTo>
                  <a:lnTo>
                    <a:pt x="7144" y="1246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3" name="Google Shape;3634;p43">
              <a:extLst>
                <a:ext uri="{FF2B5EF4-FFF2-40B4-BE49-F238E27FC236}">
                  <a16:creationId xmlns:a16="http://schemas.microsoft.com/office/drawing/2014/main" id="{65DA26EC-C222-E1FD-1019-A356CB03863D}"/>
                </a:ext>
              </a:extLst>
            </p:cNvPr>
            <p:cNvSpPr/>
            <p:nvPr/>
          </p:nvSpPr>
          <p:spPr>
            <a:xfrm>
              <a:off x="5769176" y="2736753"/>
              <a:ext cx="489013" cy="163004"/>
            </a:xfrm>
            <a:custGeom>
              <a:avLst/>
              <a:gdLst/>
              <a:ahLst/>
              <a:cxnLst/>
              <a:rect l="l" t="t" r="r" b="b"/>
              <a:pathLst>
                <a:path w="542925" h="180975" extrusionOk="0">
                  <a:moveTo>
                    <a:pt x="120968" y="69342"/>
                  </a:moveTo>
                  <a:lnTo>
                    <a:pt x="328803" y="85249"/>
                  </a:lnTo>
                  <a:cubicBezTo>
                    <a:pt x="328803" y="85249"/>
                    <a:pt x="416147" y="17717"/>
                    <a:pt x="428054" y="12478"/>
                  </a:cubicBezTo>
                  <a:cubicBezTo>
                    <a:pt x="439960" y="7144"/>
                    <a:pt x="482346" y="7144"/>
                    <a:pt x="482346" y="7144"/>
                  </a:cubicBezTo>
                  <a:lnTo>
                    <a:pt x="537972" y="19050"/>
                  </a:lnTo>
                  <a:cubicBezTo>
                    <a:pt x="537972" y="19050"/>
                    <a:pt x="532638" y="28289"/>
                    <a:pt x="516827" y="30956"/>
                  </a:cubicBezTo>
                  <a:cubicBezTo>
                    <a:pt x="501015" y="33623"/>
                    <a:pt x="493014" y="25622"/>
                    <a:pt x="493014" y="25622"/>
                  </a:cubicBezTo>
                  <a:lnTo>
                    <a:pt x="442722" y="34862"/>
                  </a:lnTo>
                  <a:cubicBezTo>
                    <a:pt x="442722" y="34862"/>
                    <a:pt x="479775" y="50768"/>
                    <a:pt x="483775" y="53435"/>
                  </a:cubicBezTo>
                  <a:cubicBezTo>
                    <a:pt x="487775" y="56102"/>
                    <a:pt x="475869" y="81248"/>
                    <a:pt x="473202" y="90488"/>
                  </a:cubicBezTo>
                  <a:cubicBezTo>
                    <a:pt x="470535" y="99727"/>
                    <a:pt x="461391" y="132683"/>
                    <a:pt x="454628" y="120967"/>
                  </a:cubicBezTo>
                  <a:cubicBezTo>
                    <a:pt x="452342" y="116872"/>
                    <a:pt x="453295" y="111919"/>
                    <a:pt x="452342" y="106013"/>
                  </a:cubicBezTo>
                  <a:cubicBezTo>
                    <a:pt x="451390" y="100013"/>
                    <a:pt x="444056" y="98488"/>
                    <a:pt x="444056" y="98488"/>
                  </a:cubicBezTo>
                  <a:cubicBezTo>
                    <a:pt x="444056" y="98488"/>
                    <a:pt x="420243" y="118300"/>
                    <a:pt x="400336" y="127635"/>
                  </a:cubicBezTo>
                  <a:cubicBezTo>
                    <a:pt x="380524" y="136874"/>
                    <a:pt x="343376" y="135541"/>
                    <a:pt x="343376" y="135541"/>
                  </a:cubicBezTo>
                  <a:cubicBezTo>
                    <a:pt x="343376" y="135541"/>
                    <a:pt x="130207" y="173927"/>
                    <a:pt x="83915" y="175260"/>
                  </a:cubicBezTo>
                  <a:cubicBezTo>
                    <a:pt x="37624" y="176594"/>
                    <a:pt x="32290" y="156686"/>
                    <a:pt x="20384" y="147447"/>
                  </a:cubicBezTo>
                  <a:cubicBezTo>
                    <a:pt x="8477" y="138208"/>
                    <a:pt x="7144" y="130207"/>
                    <a:pt x="7144" y="130207"/>
                  </a:cubicBezTo>
                  <a:lnTo>
                    <a:pt x="120968" y="69342"/>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4" name="Google Shape;3635;p43">
              <a:extLst>
                <a:ext uri="{FF2B5EF4-FFF2-40B4-BE49-F238E27FC236}">
                  <a16:creationId xmlns:a16="http://schemas.microsoft.com/office/drawing/2014/main" id="{4EF5C85C-2114-7B79-D589-2993A91DE5CD}"/>
                </a:ext>
              </a:extLst>
            </p:cNvPr>
            <p:cNvSpPr/>
            <p:nvPr/>
          </p:nvSpPr>
          <p:spPr>
            <a:xfrm>
              <a:off x="6155753" y="2777418"/>
              <a:ext cx="42896" cy="25738"/>
            </a:xfrm>
            <a:custGeom>
              <a:avLst/>
              <a:gdLst/>
              <a:ahLst/>
              <a:cxnLst/>
              <a:rect l="l" t="t" r="r" b="b"/>
              <a:pathLst>
                <a:path w="47625" h="28575" extrusionOk="0">
                  <a:moveTo>
                    <a:pt x="7144" y="7144"/>
                  </a:moveTo>
                  <a:cubicBezTo>
                    <a:pt x="7144" y="7144"/>
                    <a:pt x="44101" y="13906"/>
                    <a:pt x="47435" y="2476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5" name="Google Shape;3636;p43">
              <a:extLst>
                <a:ext uri="{FF2B5EF4-FFF2-40B4-BE49-F238E27FC236}">
                  <a16:creationId xmlns:a16="http://schemas.microsoft.com/office/drawing/2014/main" id="{298A5A04-8718-678E-9AC5-DBDB838E194B}"/>
                </a:ext>
              </a:extLst>
            </p:cNvPr>
            <p:cNvSpPr/>
            <p:nvPr/>
          </p:nvSpPr>
          <p:spPr>
            <a:xfrm>
              <a:off x="6148204" y="2795520"/>
              <a:ext cx="51475" cy="25738"/>
            </a:xfrm>
            <a:custGeom>
              <a:avLst/>
              <a:gdLst/>
              <a:ahLst/>
              <a:cxnLst/>
              <a:rect l="l" t="t" r="r" b="b"/>
              <a:pathLst>
                <a:path w="57150" h="28575" extrusionOk="0">
                  <a:moveTo>
                    <a:pt x="7144" y="7144"/>
                  </a:moveTo>
                  <a:cubicBezTo>
                    <a:pt x="7144" y="7144"/>
                    <a:pt x="44958" y="13049"/>
                    <a:pt x="47434" y="16383"/>
                  </a:cubicBezTo>
                  <a:cubicBezTo>
                    <a:pt x="49911" y="19717"/>
                    <a:pt x="52292" y="25241"/>
                    <a:pt x="52292" y="2524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6" name="Google Shape;3637;p43">
              <a:extLst>
                <a:ext uri="{FF2B5EF4-FFF2-40B4-BE49-F238E27FC236}">
                  <a16:creationId xmlns:a16="http://schemas.microsoft.com/office/drawing/2014/main" id="{4828FEA3-0BAA-B5AF-49A1-09CF5D0506F5}"/>
                </a:ext>
              </a:extLst>
            </p:cNvPr>
            <p:cNvSpPr/>
            <p:nvPr/>
          </p:nvSpPr>
          <p:spPr>
            <a:xfrm>
              <a:off x="6147173" y="2612698"/>
              <a:ext cx="403221" cy="317429"/>
            </a:xfrm>
            <a:custGeom>
              <a:avLst/>
              <a:gdLst/>
              <a:ahLst/>
              <a:cxnLst/>
              <a:rect l="l" t="t" r="r" b="b"/>
              <a:pathLst>
                <a:path w="447675" h="352425" extrusionOk="0">
                  <a:moveTo>
                    <a:pt x="173927" y="7144"/>
                  </a:moveTo>
                  <a:lnTo>
                    <a:pt x="7144" y="346043"/>
                  </a:lnTo>
                  <a:cubicBezTo>
                    <a:pt x="7144" y="346043"/>
                    <a:pt x="69342" y="347377"/>
                    <a:pt x="152781" y="335471"/>
                  </a:cubicBezTo>
                  <a:cubicBezTo>
                    <a:pt x="236220" y="323564"/>
                    <a:pt x="271939" y="310325"/>
                    <a:pt x="271939" y="310325"/>
                  </a:cubicBezTo>
                  <a:lnTo>
                    <a:pt x="445389" y="33623"/>
                  </a:lnTo>
                  <a:cubicBezTo>
                    <a:pt x="445389" y="33623"/>
                    <a:pt x="376524" y="52197"/>
                    <a:pt x="174022" y="714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7" name="Google Shape;3638;p43">
              <a:extLst>
                <a:ext uri="{FF2B5EF4-FFF2-40B4-BE49-F238E27FC236}">
                  <a16:creationId xmlns:a16="http://schemas.microsoft.com/office/drawing/2014/main" id="{19A69B43-B557-A279-1352-D1C777F68691}"/>
                </a:ext>
              </a:extLst>
            </p:cNvPr>
            <p:cNvSpPr/>
            <p:nvPr/>
          </p:nvSpPr>
          <p:spPr>
            <a:xfrm>
              <a:off x="6392411" y="2790693"/>
              <a:ext cx="85792" cy="25738"/>
            </a:xfrm>
            <a:custGeom>
              <a:avLst/>
              <a:gdLst/>
              <a:ahLst/>
              <a:cxnLst/>
              <a:rect l="l" t="t" r="r" b="b"/>
              <a:pathLst>
                <a:path w="95250" h="28575" extrusionOk="0">
                  <a:moveTo>
                    <a:pt x="83008" y="7740"/>
                  </a:moveTo>
                  <a:cubicBezTo>
                    <a:pt x="83008" y="7740"/>
                    <a:pt x="4998" y="15455"/>
                    <a:pt x="7189" y="22218"/>
                  </a:cubicBezTo>
                  <a:cubicBezTo>
                    <a:pt x="9380" y="28980"/>
                    <a:pt x="85199" y="29933"/>
                    <a:pt x="88532" y="25075"/>
                  </a:cubicBezTo>
                  <a:cubicBezTo>
                    <a:pt x="91866" y="20217"/>
                    <a:pt x="91866" y="3834"/>
                    <a:pt x="83008"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8" name="Google Shape;3639;p43">
              <a:extLst>
                <a:ext uri="{FF2B5EF4-FFF2-40B4-BE49-F238E27FC236}">
                  <a16:creationId xmlns:a16="http://schemas.microsoft.com/office/drawing/2014/main" id="{61380BB0-7AB4-66AE-E1B1-3E7EF80BEA4C}"/>
                </a:ext>
              </a:extLst>
            </p:cNvPr>
            <p:cNvSpPr/>
            <p:nvPr/>
          </p:nvSpPr>
          <p:spPr>
            <a:xfrm>
              <a:off x="6386409" y="2810684"/>
              <a:ext cx="77213" cy="25738"/>
            </a:xfrm>
            <a:custGeom>
              <a:avLst/>
              <a:gdLst/>
              <a:ahLst/>
              <a:cxnLst/>
              <a:rect l="l" t="t" r="r" b="b"/>
              <a:pathLst>
                <a:path w="85725" h="28575" extrusionOk="0">
                  <a:moveTo>
                    <a:pt x="75575" y="7740"/>
                  </a:moveTo>
                  <a:cubicBezTo>
                    <a:pt x="75575" y="7740"/>
                    <a:pt x="5185" y="15455"/>
                    <a:pt x="7186" y="22218"/>
                  </a:cubicBezTo>
                  <a:cubicBezTo>
                    <a:pt x="9186" y="28980"/>
                    <a:pt x="77575" y="29933"/>
                    <a:pt x="80528" y="25075"/>
                  </a:cubicBezTo>
                  <a:cubicBezTo>
                    <a:pt x="83481" y="20217"/>
                    <a:pt x="83481" y="3834"/>
                    <a:pt x="75575"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9" name="Google Shape;3640;p43">
              <a:extLst>
                <a:ext uri="{FF2B5EF4-FFF2-40B4-BE49-F238E27FC236}">
                  <a16:creationId xmlns:a16="http://schemas.microsoft.com/office/drawing/2014/main" id="{B6F041D6-845A-4488-C105-242DFF646F65}"/>
                </a:ext>
              </a:extLst>
            </p:cNvPr>
            <p:cNvSpPr/>
            <p:nvPr/>
          </p:nvSpPr>
          <p:spPr>
            <a:xfrm>
              <a:off x="6385246" y="2846221"/>
              <a:ext cx="60054" cy="25738"/>
            </a:xfrm>
            <a:custGeom>
              <a:avLst/>
              <a:gdLst/>
              <a:ahLst/>
              <a:cxnLst/>
              <a:rect l="l" t="t" r="r" b="b"/>
              <a:pathLst>
                <a:path w="66675" h="28575" extrusionOk="0">
                  <a:moveTo>
                    <a:pt x="62008" y="8956"/>
                  </a:moveTo>
                  <a:cubicBezTo>
                    <a:pt x="62008" y="8956"/>
                    <a:pt x="6954" y="4098"/>
                    <a:pt x="7144" y="10289"/>
                  </a:cubicBezTo>
                  <a:cubicBezTo>
                    <a:pt x="7335" y="16481"/>
                    <a:pt x="59246" y="28768"/>
                    <a:pt x="62485" y="25053"/>
                  </a:cubicBezTo>
                  <a:cubicBezTo>
                    <a:pt x="65723" y="21338"/>
                    <a:pt x="68771" y="6860"/>
                    <a:pt x="62008" y="8956"/>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0" name="Google Shape;3641;p43">
              <a:extLst>
                <a:ext uri="{FF2B5EF4-FFF2-40B4-BE49-F238E27FC236}">
                  <a16:creationId xmlns:a16="http://schemas.microsoft.com/office/drawing/2014/main" id="{6966F57B-F27E-59B9-372A-0D833F948940}"/>
                </a:ext>
              </a:extLst>
            </p:cNvPr>
            <p:cNvSpPr/>
            <p:nvPr/>
          </p:nvSpPr>
          <p:spPr>
            <a:xfrm>
              <a:off x="6379066" y="2831450"/>
              <a:ext cx="77213" cy="25738"/>
            </a:xfrm>
            <a:custGeom>
              <a:avLst/>
              <a:gdLst/>
              <a:ahLst/>
              <a:cxnLst/>
              <a:rect l="l" t="t" r="r" b="b"/>
              <a:pathLst>
                <a:path w="85725" h="28575" extrusionOk="0">
                  <a:moveTo>
                    <a:pt x="77061" y="10592"/>
                  </a:moveTo>
                  <a:cubicBezTo>
                    <a:pt x="77061" y="10592"/>
                    <a:pt x="6575" y="3162"/>
                    <a:pt x="7147" y="10115"/>
                  </a:cubicBezTo>
                  <a:cubicBezTo>
                    <a:pt x="7623" y="17164"/>
                    <a:pt x="74298" y="32690"/>
                    <a:pt x="78204" y="28594"/>
                  </a:cubicBezTo>
                  <a:cubicBezTo>
                    <a:pt x="82109" y="24498"/>
                    <a:pt x="85633" y="8496"/>
                    <a:pt x="77061" y="10592"/>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1" name="Google Shape;3642;p43">
              <a:extLst>
                <a:ext uri="{FF2B5EF4-FFF2-40B4-BE49-F238E27FC236}">
                  <a16:creationId xmlns:a16="http://schemas.microsoft.com/office/drawing/2014/main" id="{E5BAE934-495E-6D74-F62D-5B91EDDDF6C7}"/>
                </a:ext>
              </a:extLst>
            </p:cNvPr>
            <p:cNvSpPr/>
            <p:nvPr/>
          </p:nvSpPr>
          <p:spPr>
            <a:xfrm>
              <a:off x="5791825" y="2941880"/>
              <a:ext cx="317429" cy="77213"/>
            </a:xfrm>
            <a:custGeom>
              <a:avLst/>
              <a:gdLst/>
              <a:ahLst/>
              <a:cxnLst/>
              <a:rect l="l" t="t" r="r" b="b"/>
              <a:pathLst>
                <a:path w="352425" h="85725" extrusionOk="0">
                  <a:moveTo>
                    <a:pt x="7144" y="83915"/>
                  </a:moveTo>
                  <a:cubicBezTo>
                    <a:pt x="7144" y="83915"/>
                    <a:pt x="207073" y="20383"/>
                    <a:pt x="347377"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2" name="Google Shape;3643;p43">
              <a:extLst>
                <a:ext uri="{FF2B5EF4-FFF2-40B4-BE49-F238E27FC236}">
                  <a16:creationId xmlns:a16="http://schemas.microsoft.com/office/drawing/2014/main" id="{C23A2E50-20AB-EBD0-23AB-48818938B5EB}"/>
                </a:ext>
              </a:extLst>
            </p:cNvPr>
            <p:cNvSpPr/>
            <p:nvPr/>
          </p:nvSpPr>
          <p:spPr>
            <a:xfrm>
              <a:off x="5562042" y="3030620"/>
              <a:ext cx="514750" cy="265954"/>
            </a:xfrm>
            <a:custGeom>
              <a:avLst/>
              <a:gdLst/>
              <a:ahLst/>
              <a:cxnLst/>
              <a:rect l="l" t="t" r="r" b="b"/>
              <a:pathLst>
                <a:path w="571500" h="295275" extrusionOk="0">
                  <a:moveTo>
                    <a:pt x="81285" y="292478"/>
                  </a:moveTo>
                  <a:cubicBezTo>
                    <a:pt x="81285" y="292478"/>
                    <a:pt x="1465" y="13872"/>
                    <a:pt x="7466" y="7776"/>
                  </a:cubicBezTo>
                  <a:cubicBezTo>
                    <a:pt x="13467" y="1680"/>
                    <a:pt x="397610" y="40923"/>
                    <a:pt x="453331" y="71022"/>
                  </a:cubicBezTo>
                  <a:cubicBezTo>
                    <a:pt x="509052" y="101121"/>
                    <a:pt x="573822" y="292383"/>
                    <a:pt x="573822" y="292383"/>
                  </a:cubicBezTo>
                  <a:lnTo>
                    <a:pt x="81285"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3" name="Google Shape;3644;p43">
              <a:extLst>
                <a:ext uri="{FF2B5EF4-FFF2-40B4-BE49-F238E27FC236}">
                  <a16:creationId xmlns:a16="http://schemas.microsoft.com/office/drawing/2014/main" id="{845DCCC7-D1D6-CD81-4F1B-FFB607BBF0B8}"/>
                </a:ext>
              </a:extLst>
            </p:cNvPr>
            <p:cNvSpPr/>
            <p:nvPr/>
          </p:nvSpPr>
          <p:spPr>
            <a:xfrm>
              <a:off x="6048085" y="2411431"/>
              <a:ext cx="51435" cy="120015"/>
            </a:xfrm>
            <a:custGeom>
              <a:avLst/>
              <a:gdLst/>
              <a:ahLst/>
              <a:cxnLst/>
              <a:rect l="l" t="t" r="r" b="b"/>
              <a:pathLst>
                <a:path w="57150" h="133350" extrusionOk="0">
                  <a:moveTo>
                    <a:pt x="7144" y="132398"/>
                  </a:moveTo>
                  <a:lnTo>
                    <a:pt x="55531" y="40100"/>
                  </a:lnTo>
                  <a:lnTo>
                    <a:pt x="15907" y="7144"/>
                  </a:lnTo>
                  <a:lnTo>
                    <a:pt x="7144" y="132398"/>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4" name="Google Shape;3645;p43">
              <a:extLst>
                <a:ext uri="{FF2B5EF4-FFF2-40B4-BE49-F238E27FC236}">
                  <a16:creationId xmlns:a16="http://schemas.microsoft.com/office/drawing/2014/main" id="{EC3CAF05-A3A2-569A-5D20-CB7352FE2122}"/>
                </a:ext>
              </a:extLst>
            </p:cNvPr>
            <p:cNvSpPr/>
            <p:nvPr/>
          </p:nvSpPr>
          <p:spPr>
            <a:xfrm>
              <a:off x="5965896" y="2297499"/>
              <a:ext cx="120108" cy="257375"/>
            </a:xfrm>
            <a:custGeom>
              <a:avLst/>
              <a:gdLst/>
              <a:ahLst/>
              <a:cxnLst/>
              <a:rect l="l" t="t" r="r" b="b"/>
              <a:pathLst>
                <a:path w="133350" h="285750" extrusionOk="0">
                  <a:moveTo>
                    <a:pt x="23622" y="20383"/>
                  </a:moveTo>
                  <a:lnTo>
                    <a:pt x="7144" y="128111"/>
                  </a:lnTo>
                  <a:lnTo>
                    <a:pt x="95059" y="285274"/>
                  </a:lnTo>
                  <a:cubicBezTo>
                    <a:pt x="95059" y="285274"/>
                    <a:pt x="117062" y="151162"/>
                    <a:pt x="121444" y="132493"/>
                  </a:cubicBezTo>
                  <a:cubicBezTo>
                    <a:pt x="125825" y="113824"/>
                    <a:pt x="131350" y="104966"/>
                    <a:pt x="131350" y="104966"/>
                  </a:cubicBezTo>
                  <a:lnTo>
                    <a:pt x="29146" y="7144"/>
                  </a:lnTo>
                  <a:lnTo>
                    <a:pt x="23622" y="20288"/>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5" name="Google Shape;3646;p43">
              <a:extLst>
                <a:ext uri="{FF2B5EF4-FFF2-40B4-BE49-F238E27FC236}">
                  <a16:creationId xmlns:a16="http://schemas.microsoft.com/office/drawing/2014/main" id="{74E336B3-47BD-5C3F-C31C-F331D679B926}"/>
                </a:ext>
              </a:extLst>
            </p:cNvPr>
            <p:cNvSpPr/>
            <p:nvPr/>
          </p:nvSpPr>
          <p:spPr>
            <a:xfrm>
              <a:off x="5934239" y="2356953"/>
              <a:ext cx="85725" cy="180022"/>
            </a:xfrm>
            <a:custGeom>
              <a:avLst/>
              <a:gdLst/>
              <a:ahLst/>
              <a:cxnLst/>
              <a:rect l="l" t="t" r="r" b="b"/>
              <a:pathLst>
                <a:path w="95250" h="200025" extrusionOk="0">
                  <a:moveTo>
                    <a:pt x="90678" y="81915"/>
                  </a:moveTo>
                  <a:lnTo>
                    <a:pt x="50006" y="198406"/>
                  </a:lnTo>
                  <a:lnTo>
                    <a:pt x="7144" y="44482"/>
                  </a:lnTo>
                  <a:lnTo>
                    <a:pt x="30194" y="7144"/>
                  </a:lnTo>
                  <a:lnTo>
                    <a:pt x="90678" y="819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6" name="Google Shape;3647;p43">
              <a:extLst>
                <a:ext uri="{FF2B5EF4-FFF2-40B4-BE49-F238E27FC236}">
                  <a16:creationId xmlns:a16="http://schemas.microsoft.com/office/drawing/2014/main" id="{041FA7DD-8F75-9E8F-2E3A-2E17D379C1B9}"/>
                </a:ext>
              </a:extLst>
            </p:cNvPr>
            <p:cNvSpPr/>
            <p:nvPr/>
          </p:nvSpPr>
          <p:spPr>
            <a:xfrm>
              <a:off x="5993607" y="2424299"/>
              <a:ext cx="42863" cy="102870"/>
            </a:xfrm>
            <a:custGeom>
              <a:avLst/>
              <a:gdLst/>
              <a:ahLst/>
              <a:cxnLst/>
              <a:rect l="l" t="t" r="r" b="b"/>
              <a:pathLst>
                <a:path w="47625" h="114300" extrusionOk="0">
                  <a:moveTo>
                    <a:pt x="24765" y="7144"/>
                  </a:moveTo>
                  <a:lnTo>
                    <a:pt x="45625" y="107156"/>
                  </a:lnTo>
                  <a:lnTo>
                    <a:pt x="7144" y="58769"/>
                  </a:lnTo>
                  <a:lnTo>
                    <a:pt x="24765"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7" name="Google Shape;3648;p43">
              <a:extLst>
                <a:ext uri="{FF2B5EF4-FFF2-40B4-BE49-F238E27FC236}">
                  <a16:creationId xmlns:a16="http://schemas.microsoft.com/office/drawing/2014/main" id="{46E98424-E9BF-6E71-AE99-3241498541AA}"/>
                </a:ext>
              </a:extLst>
            </p:cNvPr>
            <p:cNvSpPr/>
            <p:nvPr/>
          </p:nvSpPr>
          <p:spPr>
            <a:xfrm>
              <a:off x="6067902" y="2441115"/>
              <a:ext cx="34317" cy="85792"/>
            </a:xfrm>
            <a:custGeom>
              <a:avLst/>
              <a:gdLst/>
              <a:ahLst/>
              <a:cxnLst/>
              <a:rect l="l" t="t" r="r" b="b"/>
              <a:pathLst>
                <a:path w="38100" h="95250" extrusionOk="0">
                  <a:moveTo>
                    <a:pt x="33528" y="7144"/>
                  </a:moveTo>
                  <a:lnTo>
                    <a:pt x="34576" y="92869"/>
                  </a:lnTo>
                  <a:lnTo>
                    <a:pt x="7144" y="62103"/>
                  </a:lnTo>
                  <a:lnTo>
                    <a:pt x="33528"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8" name="Google Shape;3649;p43">
              <a:extLst>
                <a:ext uri="{FF2B5EF4-FFF2-40B4-BE49-F238E27FC236}">
                  <a16:creationId xmlns:a16="http://schemas.microsoft.com/office/drawing/2014/main" id="{13BA9C33-0E3E-D6CA-DD68-817211BCC731}"/>
                </a:ext>
              </a:extLst>
            </p:cNvPr>
            <p:cNvSpPr/>
            <p:nvPr/>
          </p:nvSpPr>
          <p:spPr>
            <a:xfrm>
              <a:off x="5928968" y="2139642"/>
              <a:ext cx="248796" cy="274533"/>
            </a:xfrm>
            <a:custGeom>
              <a:avLst/>
              <a:gdLst/>
              <a:ahLst/>
              <a:cxnLst/>
              <a:rect l="l" t="t" r="r" b="b"/>
              <a:pathLst>
                <a:path w="276225" h="304800" extrusionOk="0">
                  <a:moveTo>
                    <a:pt x="229118" y="7144"/>
                  </a:moveTo>
                  <a:cubicBezTo>
                    <a:pt x="229118" y="7144"/>
                    <a:pt x="203591" y="46101"/>
                    <a:pt x="154728" y="68104"/>
                  </a:cubicBezTo>
                  <a:cubicBezTo>
                    <a:pt x="105865" y="90107"/>
                    <a:pt x="75384" y="98584"/>
                    <a:pt x="75384" y="98584"/>
                  </a:cubicBezTo>
                  <a:cubicBezTo>
                    <a:pt x="75384" y="98584"/>
                    <a:pt x="83862" y="121920"/>
                    <a:pt x="68336" y="124778"/>
                  </a:cubicBezTo>
                  <a:cubicBezTo>
                    <a:pt x="52715" y="127635"/>
                    <a:pt x="47762" y="113443"/>
                    <a:pt x="42809" y="112014"/>
                  </a:cubicBezTo>
                  <a:cubicBezTo>
                    <a:pt x="37856" y="110585"/>
                    <a:pt x="15853" y="109157"/>
                    <a:pt x="8138" y="138970"/>
                  </a:cubicBezTo>
                  <a:cubicBezTo>
                    <a:pt x="423" y="168783"/>
                    <a:pt x="39285" y="215456"/>
                    <a:pt x="66907" y="206978"/>
                  </a:cubicBezTo>
                  <a:cubicBezTo>
                    <a:pt x="66907" y="206978"/>
                    <a:pt x="77861" y="246888"/>
                    <a:pt x="89958" y="257270"/>
                  </a:cubicBezTo>
                  <a:cubicBezTo>
                    <a:pt x="105388" y="270415"/>
                    <a:pt x="155966" y="308896"/>
                    <a:pt x="217878" y="298418"/>
                  </a:cubicBezTo>
                  <a:cubicBezTo>
                    <a:pt x="254073" y="292227"/>
                    <a:pt x="273123" y="215551"/>
                    <a:pt x="274552" y="190024"/>
                  </a:cubicBezTo>
                  <a:cubicBezTo>
                    <a:pt x="275981" y="164497"/>
                    <a:pt x="277410" y="134017"/>
                    <a:pt x="273885" y="117729"/>
                  </a:cubicBezTo>
                  <a:cubicBezTo>
                    <a:pt x="270361" y="101441"/>
                    <a:pt x="289507" y="80201"/>
                    <a:pt x="264646" y="50387"/>
                  </a:cubicBezTo>
                  <a:cubicBezTo>
                    <a:pt x="239786" y="20574"/>
                    <a:pt x="229213" y="7144"/>
                    <a:pt x="229213" y="7144"/>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9" name="Google Shape;3650;p43">
              <a:extLst>
                <a:ext uri="{FF2B5EF4-FFF2-40B4-BE49-F238E27FC236}">
                  <a16:creationId xmlns:a16="http://schemas.microsoft.com/office/drawing/2014/main" id="{3BAC67DF-EA07-E5EA-6E0E-4547087A8E48}"/>
                </a:ext>
              </a:extLst>
            </p:cNvPr>
            <p:cNvSpPr/>
            <p:nvPr/>
          </p:nvSpPr>
          <p:spPr>
            <a:xfrm>
              <a:off x="6102734" y="2225177"/>
              <a:ext cx="42896" cy="102950"/>
            </a:xfrm>
            <a:custGeom>
              <a:avLst/>
              <a:gdLst/>
              <a:ahLst/>
              <a:cxnLst/>
              <a:rect l="l" t="t" r="r" b="b"/>
              <a:pathLst>
                <a:path w="47625" h="114300" extrusionOk="0">
                  <a:moveTo>
                    <a:pt x="36195" y="7144"/>
                  </a:moveTo>
                  <a:cubicBezTo>
                    <a:pt x="36195" y="7144"/>
                    <a:pt x="23432" y="48958"/>
                    <a:pt x="23432" y="56769"/>
                  </a:cubicBezTo>
                  <a:cubicBezTo>
                    <a:pt x="23432" y="64580"/>
                    <a:pt x="46101" y="91440"/>
                    <a:pt x="42577" y="95726"/>
                  </a:cubicBezTo>
                  <a:cubicBezTo>
                    <a:pt x="39053" y="100013"/>
                    <a:pt x="14954" y="116300"/>
                    <a:pt x="7144" y="11344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0" name="Google Shape;3651;p43">
              <a:extLst>
                <a:ext uri="{FF2B5EF4-FFF2-40B4-BE49-F238E27FC236}">
                  <a16:creationId xmlns:a16="http://schemas.microsoft.com/office/drawing/2014/main" id="{4D2894DD-E511-75C9-98D7-FD28B1D6F663}"/>
                </a:ext>
              </a:extLst>
            </p:cNvPr>
            <p:cNvSpPr/>
            <p:nvPr/>
          </p:nvSpPr>
          <p:spPr>
            <a:xfrm>
              <a:off x="6056149" y="2330443"/>
              <a:ext cx="60054" cy="25738"/>
            </a:xfrm>
            <a:custGeom>
              <a:avLst/>
              <a:gdLst/>
              <a:ahLst/>
              <a:cxnLst/>
              <a:rect l="l" t="t" r="r" b="b"/>
              <a:pathLst>
                <a:path w="66675" h="28575" extrusionOk="0">
                  <a:moveTo>
                    <a:pt x="7144" y="7144"/>
                  </a:moveTo>
                  <a:cubicBezTo>
                    <a:pt x="7144" y="7144"/>
                    <a:pt x="27718" y="30480"/>
                    <a:pt x="68771" y="220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1" name="Google Shape;3652;p43">
              <a:extLst>
                <a:ext uri="{FF2B5EF4-FFF2-40B4-BE49-F238E27FC236}">
                  <a16:creationId xmlns:a16="http://schemas.microsoft.com/office/drawing/2014/main" id="{945A55E7-931D-817B-C2A3-B90CA7667E36}"/>
                </a:ext>
              </a:extLst>
            </p:cNvPr>
            <p:cNvSpPr/>
            <p:nvPr/>
          </p:nvSpPr>
          <p:spPr>
            <a:xfrm>
              <a:off x="6038304" y="2222220"/>
              <a:ext cx="60054" cy="17158"/>
            </a:xfrm>
            <a:custGeom>
              <a:avLst/>
              <a:gdLst/>
              <a:ahLst/>
              <a:cxnLst/>
              <a:rect l="l" t="t" r="r" b="b"/>
              <a:pathLst>
                <a:path w="66675" h="19050" extrusionOk="0">
                  <a:moveTo>
                    <a:pt x="64484" y="11094"/>
                  </a:moveTo>
                  <a:cubicBezTo>
                    <a:pt x="64484" y="11094"/>
                    <a:pt x="37528" y="-2337"/>
                    <a:pt x="7144" y="2033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2" name="Google Shape;3653;p43">
              <a:extLst>
                <a:ext uri="{FF2B5EF4-FFF2-40B4-BE49-F238E27FC236}">
                  <a16:creationId xmlns:a16="http://schemas.microsoft.com/office/drawing/2014/main" id="{B5E00290-2AB9-7E6C-0916-139752F32D56}"/>
                </a:ext>
              </a:extLst>
            </p:cNvPr>
            <p:cNvSpPr/>
            <p:nvPr/>
          </p:nvSpPr>
          <p:spPr>
            <a:xfrm>
              <a:off x="6137222" y="2215524"/>
              <a:ext cx="34317" cy="17158"/>
            </a:xfrm>
            <a:custGeom>
              <a:avLst/>
              <a:gdLst/>
              <a:ahLst/>
              <a:cxnLst/>
              <a:rect l="l" t="t" r="r" b="b"/>
              <a:pathLst>
                <a:path w="38100" h="19050" extrusionOk="0">
                  <a:moveTo>
                    <a:pt x="7144" y="14337"/>
                  </a:moveTo>
                  <a:cubicBezTo>
                    <a:pt x="7144" y="14337"/>
                    <a:pt x="26289" y="1573"/>
                    <a:pt x="37624" y="100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3" name="Google Shape;3654;p43">
              <a:extLst>
                <a:ext uri="{FF2B5EF4-FFF2-40B4-BE49-F238E27FC236}">
                  <a16:creationId xmlns:a16="http://schemas.microsoft.com/office/drawing/2014/main" id="{4162DCCF-4521-CF0C-397C-ED0743A646C8}"/>
                </a:ext>
              </a:extLst>
            </p:cNvPr>
            <p:cNvSpPr/>
            <p:nvPr/>
          </p:nvSpPr>
          <p:spPr>
            <a:xfrm>
              <a:off x="6073050" y="2253918"/>
              <a:ext cx="8579" cy="17158"/>
            </a:xfrm>
            <a:custGeom>
              <a:avLst/>
              <a:gdLst/>
              <a:ahLst/>
              <a:cxnLst/>
              <a:rect l="l" t="t" r="r" b="b"/>
              <a:pathLst>
                <a:path w="9525" h="19050" extrusionOk="0">
                  <a:moveTo>
                    <a:pt x="13526" y="14192"/>
                  </a:moveTo>
                  <a:cubicBezTo>
                    <a:pt x="13526" y="22003"/>
                    <a:pt x="10478" y="28384"/>
                    <a:pt x="6763" y="28384"/>
                  </a:cubicBezTo>
                  <a:cubicBezTo>
                    <a:pt x="3048" y="28384"/>
                    <a:pt x="0" y="22003"/>
                    <a:pt x="0" y="14192"/>
                  </a:cubicBezTo>
                  <a:cubicBezTo>
                    <a:pt x="0" y="6382"/>
                    <a:pt x="3048" y="0"/>
                    <a:pt x="6763" y="0"/>
                  </a:cubicBezTo>
                  <a:cubicBezTo>
                    <a:pt x="10478" y="0"/>
                    <a:pt x="13526" y="6382"/>
                    <a:pt x="13526"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4" name="Google Shape;3655;p43">
              <a:extLst>
                <a:ext uri="{FF2B5EF4-FFF2-40B4-BE49-F238E27FC236}">
                  <a16:creationId xmlns:a16="http://schemas.microsoft.com/office/drawing/2014/main" id="{CB26EA29-D20E-2D53-138B-1675873B0EC5}"/>
                </a:ext>
              </a:extLst>
            </p:cNvPr>
            <p:cNvSpPr/>
            <p:nvPr/>
          </p:nvSpPr>
          <p:spPr>
            <a:xfrm>
              <a:off x="6143571" y="2250743"/>
              <a:ext cx="8579" cy="17158"/>
            </a:xfrm>
            <a:custGeom>
              <a:avLst/>
              <a:gdLst/>
              <a:ahLst/>
              <a:cxnLst/>
              <a:rect l="l" t="t" r="r" b="b"/>
              <a:pathLst>
                <a:path w="9525" h="19050" extrusionOk="0">
                  <a:moveTo>
                    <a:pt x="13525" y="14192"/>
                  </a:moveTo>
                  <a:cubicBezTo>
                    <a:pt x="13525" y="22003"/>
                    <a:pt x="10478" y="28385"/>
                    <a:pt x="6763" y="28385"/>
                  </a:cubicBezTo>
                  <a:cubicBezTo>
                    <a:pt x="3048" y="28385"/>
                    <a:pt x="0" y="22003"/>
                    <a:pt x="0" y="14192"/>
                  </a:cubicBezTo>
                  <a:cubicBezTo>
                    <a:pt x="0" y="6382"/>
                    <a:pt x="3048" y="0"/>
                    <a:pt x="6763" y="0"/>
                  </a:cubicBezTo>
                  <a:cubicBezTo>
                    <a:pt x="10478" y="0"/>
                    <a:pt x="13525" y="6382"/>
                    <a:pt x="1352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95" name="Google Shape;3656;p43">
              <a:extLst>
                <a:ext uri="{FF2B5EF4-FFF2-40B4-BE49-F238E27FC236}">
                  <a16:creationId xmlns:a16="http://schemas.microsoft.com/office/drawing/2014/main" id="{6F0E3CF4-90DD-0627-9DDC-356C794492F8}"/>
                </a:ext>
              </a:extLst>
            </p:cNvPr>
            <p:cNvGrpSpPr/>
            <p:nvPr/>
          </p:nvGrpSpPr>
          <p:grpSpPr>
            <a:xfrm>
              <a:off x="6427682" y="1665032"/>
              <a:ext cx="456257" cy="357997"/>
              <a:chOff x="-1743963" y="1352764"/>
              <a:chExt cx="638747" cy="501186"/>
            </a:xfrm>
          </p:grpSpPr>
          <p:sp>
            <p:nvSpPr>
              <p:cNvPr id="3396" name="Google Shape;3657;p43">
                <a:extLst>
                  <a:ext uri="{FF2B5EF4-FFF2-40B4-BE49-F238E27FC236}">
                    <a16:creationId xmlns:a16="http://schemas.microsoft.com/office/drawing/2014/main" id="{D4FB01DA-1BFA-4BDA-FCD1-CA434D2EE55B}"/>
                  </a:ext>
                </a:extLst>
              </p:cNvPr>
              <p:cNvSpPr/>
              <p:nvPr/>
            </p:nvSpPr>
            <p:spPr>
              <a:xfrm flipH="1">
                <a:off x="-1743963" y="1660045"/>
                <a:ext cx="638747" cy="193905"/>
              </a:xfrm>
              <a:custGeom>
                <a:avLst/>
                <a:gdLst/>
                <a:ahLst/>
                <a:cxnLst/>
                <a:rect l="l" t="t" r="r" b="b"/>
                <a:pathLst>
                  <a:path w="533400" h="161925" extrusionOk="0">
                    <a:moveTo>
                      <a:pt x="308324" y="34576"/>
                    </a:moveTo>
                    <a:lnTo>
                      <a:pt x="308324" y="0"/>
                    </a:lnTo>
                    <a:lnTo>
                      <a:pt x="227933" y="0"/>
                    </a:lnTo>
                    <a:lnTo>
                      <a:pt x="227933" y="34576"/>
                    </a:lnTo>
                    <a:cubicBezTo>
                      <a:pt x="128302" y="45815"/>
                      <a:pt x="44101" y="98108"/>
                      <a:pt x="0" y="170688"/>
                    </a:cubicBezTo>
                    <a:lnTo>
                      <a:pt x="536353" y="170688"/>
                    </a:lnTo>
                    <a:cubicBezTo>
                      <a:pt x="492157" y="98108"/>
                      <a:pt x="407956" y="45815"/>
                      <a:pt x="308420" y="34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7" name="Google Shape;3658;p43">
                <a:extLst>
                  <a:ext uri="{FF2B5EF4-FFF2-40B4-BE49-F238E27FC236}">
                    <a16:creationId xmlns:a16="http://schemas.microsoft.com/office/drawing/2014/main" id="{30586284-7962-85A7-1B1C-62BDEFE7E52D}"/>
                  </a:ext>
                </a:extLst>
              </p:cNvPr>
              <p:cNvSpPr/>
              <p:nvPr/>
            </p:nvSpPr>
            <p:spPr>
              <a:xfrm flipH="1">
                <a:off x="-1434659" y="1352764"/>
                <a:ext cx="11400" cy="319373"/>
              </a:xfrm>
              <a:custGeom>
                <a:avLst/>
                <a:gdLst/>
                <a:ahLst/>
                <a:cxnLst/>
                <a:rect l="l" t="t" r="r" b="b"/>
                <a:pathLst>
                  <a:path w="120000" h="266700" extrusionOk="0">
                    <a:moveTo>
                      <a:pt x="34797" y="267462"/>
                    </a:moveTo>
                    <a:cubicBezTo>
                      <a:pt x="15597" y="267462"/>
                      <a:pt x="0" y="266224"/>
                      <a:pt x="0" y="264700"/>
                    </a:cubicBezTo>
                    <a:lnTo>
                      <a:pt x="0" y="2762"/>
                    </a:lnTo>
                    <a:cubicBezTo>
                      <a:pt x="0" y="1238"/>
                      <a:pt x="15597" y="0"/>
                      <a:pt x="34797" y="0"/>
                    </a:cubicBezTo>
                    <a:cubicBezTo>
                      <a:pt x="53997" y="0"/>
                      <a:pt x="69606" y="1238"/>
                      <a:pt x="69606" y="2762"/>
                    </a:cubicBezTo>
                    <a:lnTo>
                      <a:pt x="69606" y="264700"/>
                    </a:lnTo>
                    <a:cubicBezTo>
                      <a:pt x="69606" y="266224"/>
                      <a:pt x="53997" y="267462"/>
                      <a:pt x="34797" y="2674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6614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9"/>
        <p:cNvGrpSpPr/>
        <p:nvPr/>
      </p:nvGrpSpPr>
      <p:grpSpPr>
        <a:xfrm>
          <a:off x="0" y="0"/>
          <a:ext cx="0" cy="0"/>
          <a:chOff x="0" y="0"/>
          <a:chExt cx="0" cy="0"/>
        </a:xfrm>
      </p:grpSpPr>
      <p:sp>
        <p:nvSpPr>
          <p:cNvPr id="4400" name="Google Shape;4400;p68"/>
          <p:cNvSpPr txBox="1">
            <a:spLocks noGrp="1"/>
          </p:cNvSpPr>
          <p:nvPr>
            <p:ph type="title"/>
          </p:nvPr>
        </p:nvSpPr>
        <p:spPr>
          <a:xfrm>
            <a:off x="713225" y="1533400"/>
            <a:ext cx="4049400"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4401" name="Google Shape;4401;p68"/>
          <p:cNvSpPr txBox="1">
            <a:spLocks noGrp="1"/>
          </p:cNvSpPr>
          <p:nvPr>
            <p:ph type="subTitle" idx="1"/>
          </p:nvPr>
        </p:nvSpPr>
        <p:spPr>
          <a:xfrm>
            <a:off x="713225" y="2225699"/>
            <a:ext cx="4049400" cy="2083333"/>
          </a:xfrm>
          <a:prstGeom prst="rect">
            <a:avLst/>
          </a:prstGeom>
        </p:spPr>
        <p:txBody>
          <a:bodyPr spcFirstLastPara="1" wrap="square" lIns="91425" tIns="91425" rIns="91425" bIns="91425" anchor="t" anchorCtr="0">
            <a:noAutofit/>
          </a:bodyPr>
          <a:lstStyle/>
          <a:p>
            <a:r>
              <a:rPr lang="fr-FR" b="1" dirty="0"/>
              <a:t>RegX </a:t>
            </a:r>
            <a:r>
              <a:rPr lang="fr-FR" dirty="0"/>
              <a:t>permet une mise à jour automatisée et fiable des analyses de lots.</a:t>
            </a:r>
          </a:p>
          <a:p>
            <a:pPr marL="152400" indent="0">
              <a:buNone/>
            </a:pPr>
            <a:endParaRPr lang="fr-FR" dirty="0"/>
          </a:p>
          <a:p>
            <a:r>
              <a:rPr lang="fr-FR" dirty="0"/>
              <a:t>Réduction des erreurs humaines et gain de temps significatif.</a:t>
            </a:r>
          </a:p>
          <a:p>
            <a:pPr marL="152400" indent="0">
              <a:buNone/>
            </a:pPr>
            <a:endParaRPr lang="fr-FR" dirty="0"/>
          </a:p>
          <a:p>
            <a:r>
              <a:rPr lang="fr-FR" dirty="0"/>
              <a:t>Amélioration de la qualité et de la cohérence des rapports industriels.</a:t>
            </a:r>
          </a:p>
        </p:txBody>
      </p:sp>
      <p:grpSp>
        <p:nvGrpSpPr>
          <p:cNvPr id="4402" name="Google Shape;4402;p68"/>
          <p:cNvGrpSpPr/>
          <p:nvPr/>
        </p:nvGrpSpPr>
        <p:grpSpPr>
          <a:xfrm>
            <a:off x="4779747" y="644930"/>
            <a:ext cx="3732205" cy="4120420"/>
            <a:chOff x="4779747" y="530080"/>
            <a:chExt cx="3732205" cy="4120420"/>
          </a:xfrm>
        </p:grpSpPr>
        <p:sp>
          <p:nvSpPr>
            <p:cNvPr id="4403" name="Google Shape;4403;p68"/>
            <p:cNvSpPr/>
            <p:nvPr/>
          </p:nvSpPr>
          <p:spPr>
            <a:xfrm rot="-6953222">
              <a:off x="4967486" y="1330438"/>
              <a:ext cx="3356726" cy="2519704"/>
            </a:xfrm>
            <a:custGeom>
              <a:avLst/>
              <a:gdLst/>
              <a:ahLst/>
              <a:cxnLst/>
              <a:rect l="l" t="t" r="r" b="b"/>
              <a:pathLst>
                <a:path w="3552825" h="2019300" extrusionOk="0">
                  <a:moveTo>
                    <a:pt x="2599898" y="127050"/>
                  </a:moveTo>
                  <a:cubicBezTo>
                    <a:pt x="2599898" y="127050"/>
                    <a:pt x="3152538" y="219442"/>
                    <a:pt x="3448480" y="709789"/>
                  </a:cubicBezTo>
                  <a:cubicBezTo>
                    <a:pt x="3744422" y="1200136"/>
                    <a:pt x="3363136" y="1623522"/>
                    <a:pt x="2935940" y="1712391"/>
                  </a:cubicBezTo>
                  <a:cubicBezTo>
                    <a:pt x="2508648" y="1801259"/>
                    <a:pt x="2296336" y="1693150"/>
                    <a:pt x="1933624" y="1750681"/>
                  </a:cubicBezTo>
                  <a:cubicBezTo>
                    <a:pt x="1570912" y="1808212"/>
                    <a:pt x="1079993" y="2135110"/>
                    <a:pt x="551451" y="1986996"/>
                  </a:cubicBezTo>
                  <a:cubicBezTo>
                    <a:pt x="-17096" y="1827548"/>
                    <a:pt x="-113013" y="1172609"/>
                    <a:pt x="113587" y="714361"/>
                  </a:cubicBezTo>
                  <a:cubicBezTo>
                    <a:pt x="440580" y="53136"/>
                    <a:pt x="1372696" y="-47067"/>
                    <a:pt x="2046781" y="16179"/>
                  </a:cubicBezTo>
                  <a:cubicBezTo>
                    <a:pt x="2137554" y="24656"/>
                    <a:pt x="2227565" y="36943"/>
                    <a:pt x="2315957" y="54088"/>
                  </a:cubicBezTo>
                  <a:cubicBezTo>
                    <a:pt x="2411969" y="72757"/>
                    <a:pt x="2504076" y="111048"/>
                    <a:pt x="2599898" y="12705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4" name="Google Shape;4404;p68"/>
            <p:cNvSpPr/>
            <p:nvPr/>
          </p:nvSpPr>
          <p:spPr>
            <a:xfrm>
              <a:off x="5716546" y="1390118"/>
              <a:ext cx="1885950" cy="1485900"/>
            </a:xfrm>
            <a:custGeom>
              <a:avLst/>
              <a:gdLst/>
              <a:ahLst/>
              <a:cxnLst/>
              <a:rect l="l" t="t" r="r" b="b"/>
              <a:pathLst>
                <a:path w="1885950" h="1485900" extrusionOk="0">
                  <a:moveTo>
                    <a:pt x="7144" y="7144"/>
                  </a:moveTo>
                  <a:lnTo>
                    <a:pt x="1884236" y="7144"/>
                  </a:lnTo>
                  <a:lnTo>
                    <a:pt x="1884236" y="1483614"/>
                  </a:lnTo>
                  <a:lnTo>
                    <a:pt x="7144" y="148361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5" name="Google Shape;4405;p68"/>
            <p:cNvSpPr/>
            <p:nvPr/>
          </p:nvSpPr>
          <p:spPr>
            <a:xfrm>
              <a:off x="5744454" y="1412026"/>
              <a:ext cx="1828800" cy="1438275"/>
            </a:xfrm>
            <a:custGeom>
              <a:avLst/>
              <a:gdLst/>
              <a:ahLst/>
              <a:cxnLst/>
              <a:rect l="l" t="t" r="r" b="b"/>
              <a:pathLst>
                <a:path w="1828800" h="1438275" extrusionOk="0">
                  <a:moveTo>
                    <a:pt x="7144" y="7144"/>
                  </a:moveTo>
                  <a:lnTo>
                    <a:pt x="1828419" y="7144"/>
                  </a:lnTo>
                  <a:lnTo>
                    <a:pt x="1828419" y="1439799"/>
                  </a:lnTo>
                  <a:lnTo>
                    <a:pt x="7144" y="1439799"/>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6" name="Google Shape;4406;p68"/>
            <p:cNvSpPr/>
            <p:nvPr/>
          </p:nvSpPr>
          <p:spPr>
            <a:xfrm>
              <a:off x="5698639" y="2866207"/>
              <a:ext cx="1924050" cy="47625"/>
            </a:xfrm>
            <a:custGeom>
              <a:avLst/>
              <a:gdLst/>
              <a:ahLst/>
              <a:cxnLst/>
              <a:rect l="l" t="t" r="r" b="b"/>
              <a:pathLst>
                <a:path w="1924050" h="47625" extrusionOk="0">
                  <a:moveTo>
                    <a:pt x="7144" y="7144"/>
                  </a:moveTo>
                  <a:lnTo>
                    <a:pt x="1920145" y="7144"/>
                  </a:lnTo>
                  <a:lnTo>
                    <a:pt x="1920145" y="44577"/>
                  </a:lnTo>
                  <a:lnTo>
                    <a:pt x="7144" y="44577"/>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7" name="Google Shape;4407;p68"/>
            <p:cNvSpPr/>
            <p:nvPr/>
          </p:nvSpPr>
          <p:spPr>
            <a:xfrm>
              <a:off x="6649329" y="2477016"/>
              <a:ext cx="304800" cy="304800"/>
            </a:xfrm>
            <a:custGeom>
              <a:avLst/>
              <a:gdLst/>
              <a:ahLst/>
              <a:cxnLst/>
              <a:rect l="l" t="t" r="r" b="b"/>
              <a:pathLst>
                <a:path w="304800" h="304800" extrusionOk="0">
                  <a:moveTo>
                    <a:pt x="152781" y="0"/>
                  </a:moveTo>
                  <a:cubicBezTo>
                    <a:pt x="68389" y="0"/>
                    <a:pt x="0" y="68390"/>
                    <a:pt x="0" y="152781"/>
                  </a:cubicBezTo>
                  <a:cubicBezTo>
                    <a:pt x="0" y="237173"/>
                    <a:pt x="68389" y="305562"/>
                    <a:pt x="152781" y="305562"/>
                  </a:cubicBezTo>
                  <a:cubicBezTo>
                    <a:pt x="237172" y="305562"/>
                    <a:pt x="305562" y="237173"/>
                    <a:pt x="305562" y="152781"/>
                  </a:cubicBezTo>
                  <a:cubicBezTo>
                    <a:pt x="305562" y="68390"/>
                    <a:pt x="237172" y="0"/>
                    <a:pt x="152781" y="0"/>
                  </a:cubicBezTo>
                  <a:close/>
                  <a:moveTo>
                    <a:pt x="152781" y="228410"/>
                  </a:moveTo>
                  <a:cubicBezTo>
                    <a:pt x="111061" y="228410"/>
                    <a:pt x="77248" y="194596"/>
                    <a:pt x="77248" y="152876"/>
                  </a:cubicBezTo>
                  <a:cubicBezTo>
                    <a:pt x="77248" y="111157"/>
                    <a:pt x="111061" y="77343"/>
                    <a:pt x="152781" y="77343"/>
                  </a:cubicBezTo>
                  <a:cubicBezTo>
                    <a:pt x="194500" y="77343"/>
                    <a:pt x="228314" y="111157"/>
                    <a:pt x="228314" y="152876"/>
                  </a:cubicBezTo>
                  <a:cubicBezTo>
                    <a:pt x="228314" y="194596"/>
                    <a:pt x="194500" y="228410"/>
                    <a:pt x="152781" y="2284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8" name="Google Shape;4408;p68"/>
            <p:cNvSpPr/>
            <p:nvPr/>
          </p:nvSpPr>
          <p:spPr>
            <a:xfrm>
              <a:off x="6682286" y="2481397"/>
              <a:ext cx="95250" cy="95250"/>
            </a:xfrm>
            <a:custGeom>
              <a:avLst/>
              <a:gdLst/>
              <a:ahLst/>
              <a:cxnLst/>
              <a:rect l="l" t="t" r="r" b="b"/>
              <a:pathLst>
                <a:path w="95250" h="95250" extrusionOk="0">
                  <a:moveTo>
                    <a:pt x="95" y="53530"/>
                  </a:moveTo>
                  <a:lnTo>
                    <a:pt x="60103" y="102299"/>
                  </a:lnTo>
                  <a:cubicBezTo>
                    <a:pt x="70389" y="89059"/>
                    <a:pt x="84963" y="79343"/>
                    <a:pt x="101727" y="75152"/>
                  </a:cubicBezTo>
                  <a:lnTo>
                    <a:pt x="83629" y="0"/>
                  </a:lnTo>
                  <a:cubicBezTo>
                    <a:pt x="50101" y="8096"/>
                    <a:pt x="20859" y="27337"/>
                    <a:pt x="0" y="535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9" name="Google Shape;4409;p68"/>
            <p:cNvSpPr/>
            <p:nvPr/>
          </p:nvSpPr>
          <p:spPr>
            <a:xfrm>
              <a:off x="6649234" y="2534928"/>
              <a:ext cx="123825" cy="238125"/>
            </a:xfrm>
            <a:custGeom>
              <a:avLst/>
              <a:gdLst/>
              <a:ahLst/>
              <a:cxnLst/>
              <a:rect l="l" t="t" r="r" b="b"/>
              <a:pathLst>
                <a:path w="123825" h="238125" extrusionOk="0">
                  <a:moveTo>
                    <a:pt x="33147" y="0"/>
                  </a:moveTo>
                  <a:cubicBezTo>
                    <a:pt x="12382" y="26099"/>
                    <a:pt x="0" y="59055"/>
                    <a:pt x="0" y="94964"/>
                  </a:cubicBezTo>
                  <a:cubicBezTo>
                    <a:pt x="0" y="162116"/>
                    <a:pt x="43339" y="219075"/>
                    <a:pt x="103537" y="239649"/>
                  </a:cubicBezTo>
                  <a:lnTo>
                    <a:pt x="128207" y="166402"/>
                  </a:lnTo>
                  <a:cubicBezTo>
                    <a:pt x="98584" y="156210"/>
                    <a:pt x="77248" y="128111"/>
                    <a:pt x="77248" y="95060"/>
                  </a:cubicBezTo>
                  <a:cubicBezTo>
                    <a:pt x="77248" y="77629"/>
                    <a:pt x="83248" y="61627"/>
                    <a:pt x="93155" y="48863"/>
                  </a:cubicBezTo>
                  <a:lnTo>
                    <a:pt x="33147" y="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0" name="Google Shape;4410;p68"/>
            <p:cNvSpPr/>
            <p:nvPr/>
          </p:nvSpPr>
          <p:spPr>
            <a:xfrm>
              <a:off x="6468164" y="2695615"/>
              <a:ext cx="133350" cy="9525"/>
            </a:xfrm>
            <a:custGeom>
              <a:avLst/>
              <a:gdLst/>
              <a:ahLst/>
              <a:cxnLst/>
              <a:rect l="l" t="t" r="r" b="b"/>
              <a:pathLst>
                <a:path w="133350" h="9525" extrusionOk="0">
                  <a:moveTo>
                    <a:pt x="7144" y="7144"/>
                  </a:moveTo>
                  <a:lnTo>
                    <a:pt x="130779"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1" name="Google Shape;4411;p68"/>
            <p:cNvSpPr/>
            <p:nvPr/>
          </p:nvSpPr>
          <p:spPr>
            <a:xfrm>
              <a:off x="6468164" y="2725714"/>
              <a:ext cx="133350" cy="9525"/>
            </a:xfrm>
            <a:custGeom>
              <a:avLst/>
              <a:gdLst/>
              <a:ahLst/>
              <a:cxnLst/>
              <a:rect l="l" t="t" r="r" b="b"/>
              <a:pathLst>
                <a:path w="133350" h="9525" extrusionOk="0">
                  <a:moveTo>
                    <a:pt x="130779" y="714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2" name="Google Shape;4412;p68"/>
            <p:cNvSpPr/>
            <p:nvPr/>
          </p:nvSpPr>
          <p:spPr>
            <a:xfrm>
              <a:off x="6468164" y="2755908"/>
              <a:ext cx="133350" cy="9525"/>
            </a:xfrm>
            <a:custGeom>
              <a:avLst/>
              <a:gdLst/>
              <a:ahLst/>
              <a:cxnLst/>
              <a:rect l="l" t="t" r="r" b="b"/>
              <a:pathLst>
                <a:path w="133350" h="9525" extrusionOk="0">
                  <a:moveTo>
                    <a:pt x="7144" y="7144"/>
                  </a:moveTo>
                  <a:lnTo>
                    <a:pt x="130779"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3" name="Google Shape;4413;p68"/>
            <p:cNvSpPr/>
            <p:nvPr/>
          </p:nvSpPr>
          <p:spPr>
            <a:xfrm>
              <a:off x="5890663" y="2500828"/>
              <a:ext cx="57150" cy="266700"/>
            </a:xfrm>
            <a:custGeom>
              <a:avLst/>
              <a:gdLst/>
              <a:ahLst/>
              <a:cxnLst/>
              <a:rect l="l" t="t" r="r" b="b"/>
              <a:pathLst>
                <a:path w="57150" h="266700" extrusionOk="0">
                  <a:moveTo>
                    <a:pt x="0" y="0"/>
                  </a:moveTo>
                  <a:lnTo>
                    <a:pt x="60293" y="0"/>
                  </a:lnTo>
                  <a:lnTo>
                    <a:pt x="60293" y="274225"/>
                  </a:lnTo>
                  <a:lnTo>
                    <a:pt x="0" y="2742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4" name="Google Shape;4414;p68"/>
            <p:cNvSpPr/>
            <p:nvPr/>
          </p:nvSpPr>
          <p:spPr>
            <a:xfrm>
              <a:off x="5972102" y="2612366"/>
              <a:ext cx="57150" cy="161925"/>
            </a:xfrm>
            <a:custGeom>
              <a:avLst/>
              <a:gdLst/>
              <a:ahLst/>
              <a:cxnLst/>
              <a:rect l="l" t="t" r="r" b="b"/>
              <a:pathLst>
                <a:path w="57150" h="161925" extrusionOk="0">
                  <a:moveTo>
                    <a:pt x="0" y="0"/>
                  </a:moveTo>
                  <a:lnTo>
                    <a:pt x="60293" y="0"/>
                  </a:lnTo>
                  <a:lnTo>
                    <a:pt x="60293" y="162782"/>
                  </a:lnTo>
                  <a:lnTo>
                    <a:pt x="0" y="1627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5" name="Google Shape;4415;p68"/>
            <p:cNvSpPr/>
            <p:nvPr/>
          </p:nvSpPr>
          <p:spPr>
            <a:xfrm>
              <a:off x="6053445" y="2666563"/>
              <a:ext cx="57150" cy="104775"/>
            </a:xfrm>
            <a:custGeom>
              <a:avLst/>
              <a:gdLst/>
              <a:ahLst/>
              <a:cxnLst/>
              <a:rect l="l" t="t" r="r" b="b"/>
              <a:pathLst>
                <a:path w="57150" h="104775" extrusionOk="0">
                  <a:moveTo>
                    <a:pt x="0" y="0"/>
                  </a:moveTo>
                  <a:lnTo>
                    <a:pt x="60294" y="0"/>
                  </a:lnTo>
                  <a:lnTo>
                    <a:pt x="60294" y="108490"/>
                  </a:lnTo>
                  <a:lnTo>
                    <a:pt x="0" y="1084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6" name="Google Shape;4416;p68"/>
            <p:cNvSpPr/>
            <p:nvPr/>
          </p:nvSpPr>
          <p:spPr>
            <a:xfrm>
              <a:off x="6134789" y="2591221"/>
              <a:ext cx="57150" cy="180975"/>
            </a:xfrm>
            <a:custGeom>
              <a:avLst/>
              <a:gdLst/>
              <a:ahLst/>
              <a:cxnLst/>
              <a:rect l="l" t="t" r="r" b="b"/>
              <a:pathLst>
                <a:path w="57150" h="180975" extrusionOk="0">
                  <a:moveTo>
                    <a:pt x="0" y="0"/>
                  </a:moveTo>
                  <a:lnTo>
                    <a:pt x="60293" y="0"/>
                  </a:lnTo>
                  <a:lnTo>
                    <a:pt x="60293" y="183833"/>
                  </a:lnTo>
                  <a:lnTo>
                    <a:pt x="0" y="1838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7" name="Google Shape;4417;p68"/>
            <p:cNvSpPr/>
            <p:nvPr/>
          </p:nvSpPr>
          <p:spPr>
            <a:xfrm>
              <a:off x="6216132" y="2631892"/>
              <a:ext cx="57150" cy="142875"/>
            </a:xfrm>
            <a:custGeom>
              <a:avLst/>
              <a:gdLst/>
              <a:ahLst/>
              <a:cxnLst/>
              <a:rect l="l" t="t" r="r" b="b"/>
              <a:pathLst>
                <a:path w="57150" h="142875" extrusionOk="0">
                  <a:moveTo>
                    <a:pt x="0" y="0"/>
                  </a:moveTo>
                  <a:lnTo>
                    <a:pt x="60294" y="0"/>
                  </a:lnTo>
                  <a:lnTo>
                    <a:pt x="60294" y="143161"/>
                  </a:lnTo>
                  <a:lnTo>
                    <a:pt x="0" y="14316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8" name="Google Shape;4418;p68"/>
            <p:cNvSpPr/>
            <p:nvPr/>
          </p:nvSpPr>
          <p:spPr>
            <a:xfrm>
              <a:off x="6297571" y="2606556"/>
              <a:ext cx="57150" cy="161925"/>
            </a:xfrm>
            <a:custGeom>
              <a:avLst/>
              <a:gdLst/>
              <a:ahLst/>
              <a:cxnLst/>
              <a:rect l="l" t="t" r="r" b="b"/>
              <a:pathLst>
                <a:path w="57150" h="161925" extrusionOk="0">
                  <a:moveTo>
                    <a:pt x="0" y="0"/>
                  </a:moveTo>
                  <a:lnTo>
                    <a:pt x="60294" y="0"/>
                  </a:lnTo>
                  <a:lnTo>
                    <a:pt x="60294" y="168497"/>
                  </a:lnTo>
                  <a:lnTo>
                    <a:pt x="0" y="16849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9" name="Google Shape;4419;p68"/>
            <p:cNvSpPr/>
            <p:nvPr/>
          </p:nvSpPr>
          <p:spPr>
            <a:xfrm>
              <a:off x="6378914" y="2717808"/>
              <a:ext cx="57150" cy="57150"/>
            </a:xfrm>
            <a:custGeom>
              <a:avLst/>
              <a:gdLst/>
              <a:ahLst/>
              <a:cxnLst/>
              <a:rect l="l" t="t" r="r" b="b"/>
              <a:pathLst>
                <a:path w="57150" h="57150" extrusionOk="0">
                  <a:moveTo>
                    <a:pt x="0" y="0"/>
                  </a:moveTo>
                  <a:lnTo>
                    <a:pt x="60293" y="0"/>
                  </a:lnTo>
                  <a:lnTo>
                    <a:pt x="60293" y="57245"/>
                  </a:lnTo>
                  <a:lnTo>
                    <a:pt x="0" y="5724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0" name="Google Shape;4420;p68"/>
            <p:cNvSpPr/>
            <p:nvPr/>
          </p:nvSpPr>
          <p:spPr>
            <a:xfrm>
              <a:off x="5864184" y="1671936"/>
              <a:ext cx="1600200" cy="857250"/>
            </a:xfrm>
            <a:custGeom>
              <a:avLst/>
              <a:gdLst/>
              <a:ahLst/>
              <a:cxnLst/>
              <a:rect l="l" t="t" r="r" b="b"/>
              <a:pathLst>
                <a:path w="1600200" h="857250" extrusionOk="0">
                  <a:moveTo>
                    <a:pt x="390049" y="206910"/>
                  </a:moveTo>
                  <a:cubicBezTo>
                    <a:pt x="405098" y="195861"/>
                    <a:pt x="392906" y="225388"/>
                    <a:pt x="390049" y="206910"/>
                  </a:cubicBezTo>
                  <a:lnTo>
                    <a:pt x="390049" y="206910"/>
                  </a:lnTo>
                  <a:close/>
                  <a:moveTo>
                    <a:pt x="377857" y="207957"/>
                  </a:moveTo>
                  <a:cubicBezTo>
                    <a:pt x="381952" y="207957"/>
                    <a:pt x="384143" y="205290"/>
                    <a:pt x="383477" y="201766"/>
                  </a:cubicBezTo>
                  <a:cubicBezTo>
                    <a:pt x="382048" y="202528"/>
                    <a:pt x="370999" y="207957"/>
                    <a:pt x="377857" y="207957"/>
                  </a:cubicBezTo>
                  <a:close/>
                  <a:moveTo>
                    <a:pt x="402241" y="117851"/>
                  </a:moveTo>
                  <a:cubicBezTo>
                    <a:pt x="405384" y="116232"/>
                    <a:pt x="407289" y="114136"/>
                    <a:pt x="411099" y="113660"/>
                  </a:cubicBezTo>
                  <a:cubicBezTo>
                    <a:pt x="405479" y="107850"/>
                    <a:pt x="397764" y="108897"/>
                    <a:pt x="390525" y="108993"/>
                  </a:cubicBezTo>
                  <a:cubicBezTo>
                    <a:pt x="390525" y="116708"/>
                    <a:pt x="395288" y="119851"/>
                    <a:pt x="402241" y="117756"/>
                  </a:cubicBezTo>
                  <a:close/>
                  <a:moveTo>
                    <a:pt x="1109853" y="513995"/>
                  </a:moveTo>
                  <a:cubicBezTo>
                    <a:pt x="1107186" y="517710"/>
                    <a:pt x="1109091" y="538094"/>
                    <a:pt x="1116044" y="531141"/>
                  </a:cubicBezTo>
                  <a:cubicBezTo>
                    <a:pt x="1119949" y="527331"/>
                    <a:pt x="1111186" y="515520"/>
                    <a:pt x="1109853" y="513995"/>
                  </a:cubicBezTo>
                  <a:close/>
                  <a:moveTo>
                    <a:pt x="1398365" y="775838"/>
                  </a:moveTo>
                  <a:cubicBezTo>
                    <a:pt x="1400080" y="781934"/>
                    <a:pt x="1404461" y="789173"/>
                    <a:pt x="1409700" y="790792"/>
                  </a:cubicBezTo>
                  <a:cubicBezTo>
                    <a:pt x="1410081" y="789554"/>
                    <a:pt x="1410081" y="788316"/>
                    <a:pt x="1409700" y="787268"/>
                  </a:cubicBezTo>
                  <a:lnTo>
                    <a:pt x="1413605" y="787268"/>
                  </a:lnTo>
                  <a:cubicBezTo>
                    <a:pt x="1413796" y="782124"/>
                    <a:pt x="1415129" y="781077"/>
                    <a:pt x="1415129" y="776219"/>
                  </a:cubicBezTo>
                  <a:cubicBezTo>
                    <a:pt x="1411605" y="777266"/>
                    <a:pt x="1397984" y="773171"/>
                    <a:pt x="1398365" y="775933"/>
                  </a:cubicBezTo>
                  <a:cubicBezTo>
                    <a:pt x="1398555" y="776790"/>
                    <a:pt x="1398365" y="775647"/>
                    <a:pt x="1398365" y="775933"/>
                  </a:cubicBezTo>
                  <a:close/>
                  <a:moveTo>
                    <a:pt x="1412843" y="768408"/>
                  </a:moveTo>
                  <a:cubicBezTo>
                    <a:pt x="1412843" y="770980"/>
                    <a:pt x="1414939" y="772790"/>
                    <a:pt x="1416844" y="773171"/>
                  </a:cubicBezTo>
                  <a:cubicBezTo>
                    <a:pt x="1416844" y="769266"/>
                    <a:pt x="1415319" y="768408"/>
                    <a:pt x="1412843" y="768408"/>
                  </a:cubicBezTo>
                  <a:cubicBezTo>
                    <a:pt x="1412843" y="768694"/>
                    <a:pt x="1413129" y="768408"/>
                    <a:pt x="1412843" y="768408"/>
                  </a:cubicBezTo>
                  <a:close/>
                  <a:moveTo>
                    <a:pt x="1395793" y="767075"/>
                  </a:moveTo>
                  <a:cubicBezTo>
                    <a:pt x="1393221" y="768408"/>
                    <a:pt x="1394841" y="770694"/>
                    <a:pt x="1396746" y="771456"/>
                  </a:cubicBezTo>
                  <a:cubicBezTo>
                    <a:pt x="1396841" y="770980"/>
                    <a:pt x="1397318" y="766408"/>
                    <a:pt x="1395793" y="767075"/>
                  </a:cubicBezTo>
                  <a:cubicBezTo>
                    <a:pt x="1395413" y="767265"/>
                    <a:pt x="1396079" y="766979"/>
                    <a:pt x="1395793" y="767075"/>
                  </a:cubicBezTo>
                  <a:close/>
                  <a:moveTo>
                    <a:pt x="1507903" y="809366"/>
                  </a:moveTo>
                  <a:cubicBezTo>
                    <a:pt x="1515523" y="809366"/>
                    <a:pt x="1517237" y="793745"/>
                    <a:pt x="1526381" y="791745"/>
                  </a:cubicBezTo>
                  <a:cubicBezTo>
                    <a:pt x="1522380" y="782505"/>
                    <a:pt x="1537621" y="783934"/>
                    <a:pt x="1526667" y="776600"/>
                  </a:cubicBezTo>
                  <a:cubicBezTo>
                    <a:pt x="1517999" y="770885"/>
                    <a:pt x="1521428" y="780696"/>
                    <a:pt x="1516285" y="786887"/>
                  </a:cubicBezTo>
                  <a:cubicBezTo>
                    <a:pt x="1511712" y="792507"/>
                    <a:pt x="1503140" y="793840"/>
                    <a:pt x="1499902" y="800317"/>
                  </a:cubicBezTo>
                  <a:cubicBezTo>
                    <a:pt x="1497425" y="805365"/>
                    <a:pt x="1498187" y="810795"/>
                    <a:pt x="1507903" y="809366"/>
                  </a:cubicBezTo>
                  <a:cubicBezTo>
                    <a:pt x="1508093" y="809366"/>
                    <a:pt x="1507617" y="809366"/>
                    <a:pt x="1507903" y="809366"/>
                  </a:cubicBezTo>
                  <a:close/>
                  <a:moveTo>
                    <a:pt x="1501997" y="811937"/>
                  </a:moveTo>
                  <a:cubicBezTo>
                    <a:pt x="1501235" y="812604"/>
                    <a:pt x="1500949" y="812985"/>
                    <a:pt x="1500378" y="813938"/>
                  </a:cubicBezTo>
                  <a:lnTo>
                    <a:pt x="1504093" y="813938"/>
                  </a:lnTo>
                  <a:cubicBezTo>
                    <a:pt x="1504283" y="812604"/>
                    <a:pt x="1503997" y="810414"/>
                    <a:pt x="1501997" y="811937"/>
                  </a:cubicBezTo>
                  <a:cubicBezTo>
                    <a:pt x="1501711" y="812223"/>
                    <a:pt x="1502283" y="811652"/>
                    <a:pt x="1501997" y="811937"/>
                  </a:cubicBezTo>
                  <a:close/>
                  <a:moveTo>
                    <a:pt x="1531811" y="754407"/>
                  </a:moveTo>
                  <a:cubicBezTo>
                    <a:pt x="1531811" y="756978"/>
                    <a:pt x="1532001" y="763550"/>
                    <a:pt x="1532001" y="764122"/>
                  </a:cubicBezTo>
                  <a:cubicBezTo>
                    <a:pt x="1532001" y="763550"/>
                    <a:pt x="1528286" y="763836"/>
                    <a:pt x="1528286" y="766884"/>
                  </a:cubicBezTo>
                  <a:cubicBezTo>
                    <a:pt x="1528286" y="770790"/>
                    <a:pt x="1530953" y="766599"/>
                    <a:pt x="1531620" y="769075"/>
                  </a:cubicBezTo>
                  <a:cubicBezTo>
                    <a:pt x="1531525" y="768789"/>
                    <a:pt x="1535430" y="778314"/>
                    <a:pt x="1537716" y="777648"/>
                  </a:cubicBezTo>
                  <a:cubicBezTo>
                    <a:pt x="1538573" y="777362"/>
                    <a:pt x="1540764" y="772695"/>
                    <a:pt x="1542193" y="771266"/>
                  </a:cubicBezTo>
                  <a:cubicBezTo>
                    <a:pt x="1549146" y="764027"/>
                    <a:pt x="1554003" y="755359"/>
                    <a:pt x="1539907" y="758121"/>
                  </a:cubicBezTo>
                  <a:cubicBezTo>
                    <a:pt x="1539907" y="753930"/>
                    <a:pt x="1538288" y="747358"/>
                    <a:pt x="1535620" y="753740"/>
                  </a:cubicBezTo>
                  <a:cubicBezTo>
                    <a:pt x="1532763" y="751740"/>
                    <a:pt x="1532287" y="745072"/>
                    <a:pt x="1528953" y="741453"/>
                  </a:cubicBezTo>
                  <a:cubicBezTo>
                    <a:pt x="1522666" y="734499"/>
                    <a:pt x="1531905" y="751930"/>
                    <a:pt x="1531905" y="754502"/>
                  </a:cubicBezTo>
                  <a:close/>
                  <a:moveTo>
                    <a:pt x="1485424" y="663062"/>
                  </a:moveTo>
                  <a:cubicBezTo>
                    <a:pt x="1488948" y="669063"/>
                    <a:pt x="1492091" y="674016"/>
                    <a:pt x="1499616" y="674873"/>
                  </a:cubicBezTo>
                  <a:cubicBezTo>
                    <a:pt x="1499045" y="671253"/>
                    <a:pt x="1488377" y="662871"/>
                    <a:pt x="1485424" y="663062"/>
                  </a:cubicBezTo>
                  <a:close/>
                  <a:moveTo>
                    <a:pt x="1334452" y="617151"/>
                  </a:moveTo>
                  <a:cubicBezTo>
                    <a:pt x="1328547" y="618294"/>
                    <a:pt x="1337500" y="619723"/>
                    <a:pt x="1339596" y="619437"/>
                  </a:cubicBezTo>
                  <a:lnTo>
                    <a:pt x="1339596" y="617437"/>
                  </a:lnTo>
                  <a:cubicBezTo>
                    <a:pt x="1338167" y="617342"/>
                    <a:pt x="1332643" y="617342"/>
                    <a:pt x="1334452" y="617151"/>
                  </a:cubicBezTo>
                  <a:close/>
                  <a:moveTo>
                    <a:pt x="1387316" y="619723"/>
                  </a:moveTo>
                  <a:cubicBezTo>
                    <a:pt x="1380363" y="629248"/>
                    <a:pt x="1389793" y="652489"/>
                    <a:pt x="1374171" y="647822"/>
                  </a:cubicBezTo>
                  <a:cubicBezTo>
                    <a:pt x="1374171" y="647822"/>
                    <a:pt x="1359979" y="637725"/>
                    <a:pt x="1359694" y="636963"/>
                  </a:cubicBezTo>
                  <a:cubicBezTo>
                    <a:pt x="1357027" y="630486"/>
                    <a:pt x="1362551" y="627153"/>
                    <a:pt x="1364266" y="622009"/>
                  </a:cubicBezTo>
                  <a:cubicBezTo>
                    <a:pt x="1356360" y="620866"/>
                    <a:pt x="1348644" y="616389"/>
                    <a:pt x="1341120" y="616389"/>
                  </a:cubicBezTo>
                  <a:cubicBezTo>
                    <a:pt x="1342644" y="617818"/>
                    <a:pt x="1342454" y="618961"/>
                    <a:pt x="1345120" y="620676"/>
                  </a:cubicBezTo>
                  <a:cubicBezTo>
                    <a:pt x="1343692" y="619723"/>
                    <a:pt x="1335786" y="625629"/>
                    <a:pt x="1333690" y="627057"/>
                  </a:cubicBezTo>
                  <a:cubicBezTo>
                    <a:pt x="1327404" y="631439"/>
                    <a:pt x="1337215" y="632391"/>
                    <a:pt x="1326642" y="634582"/>
                  </a:cubicBezTo>
                  <a:cubicBezTo>
                    <a:pt x="1323118" y="635344"/>
                    <a:pt x="1321594" y="629915"/>
                    <a:pt x="1315878" y="632296"/>
                  </a:cubicBezTo>
                  <a:cubicBezTo>
                    <a:pt x="1311211" y="634201"/>
                    <a:pt x="1310640" y="641059"/>
                    <a:pt x="1305306" y="641059"/>
                  </a:cubicBezTo>
                  <a:cubicBezTo>
                    <a:pt x="1306068" y="642964"/>
                    <a:pt x="1306259" y="646012"/>
                    <a:pt x="1307211" y="647822"/>
                  </a:cubicBezTo>
                  <a:lnTo>
                    <a:pt x="1303115" y="647822"/>
                  </a:lnTo>
                  <a:lnTo>
                    <a:pt x="1303115" y="644298"/>
                  </a:lnTo>
                  <a:cubicBezTo>
                    <a:pt x="1296924" y="643917"/>
                    <a:pt x="1294829" y="658395"/>
                    <a:pt x="1287780" y="662109"/>
                  </a:cubicBezTo>
                  <a:cubicBezTo>
                    <a:pt x="1282446" y="664967"/>
                    <a:pt x="1274254" y="665824"/>
                    <a:pt x="1268349" y="668301"/>
                  </a:cubicBezTo>
                  <a:cubicBezTo>
                    <a:pt x="1265777" y="669348"/>
                    <a:pt x="1264062" y="678588"/>
                    <a:pt x="1261015" y="670872"/>
                  </a:cubicBezTo>
                  <a:cubicBezTo>
                    <a:pt x="1258443" y="679540"/>
                    <a:pt x="1257872" y="684588"/>
                    <a:pt x="1262158" y="693066"/>
                  </a:cubicBezTo>
                  <a:cubicBezTo>
                    <a:pt x="1252823" y="688398"/>
                    <a:pt x="1262919" y="704305"/>
                    <a:pt x="1264825" y="709925"/>
                  </a:cubicBezTo>
                  <a:cubicBezTo>
                    <a:pt x="1268730" y="721355"/>
                    <a:pt x="1272635" y="728879"/>
                    <a:pt x="1264729" y="736309"/>
                  </a:cubicBezTo>
                  <a:cubicBezTo>
                    <a:pt x="1270159" y="736309"/>
                    <a:pt x="1273302" y="742881"/>
                    <a:pt x="1280160" y="741643"/>
                  </a:cubicBezTo>
                  <a:cubicBezTo>
                    <a:pt x="1284065" y="741071"/>
                    <a:pt x="1286065" y="735833"/>
                    <a:pt x="1290542" y="734785"/>
                  </a:cubicBezTo>
                  <a:cubicBezTo>
                    <a:pt x="1294066" y="733737"/>
                    <a:pt x="1297686" y="737547"/>
                    <a:pt x="1300639" y="736690"/>
                  </a:cubicBezTo>
                  <a:cubicBezTo>
                    <a:pt x="1303782" y="735642"/>
                    <a:pt x="1303877" y="732880"/>
                    <a:pt x="1306544" y="731737"/>
                  </a:cubicBezTo>
                  <a:cubicBezTo>
                    <a:pt x="1309021" y="730689"/>
                    <a:pt x="1311783" y="727546"/>
                    <a:pt x="1314640" y="726213"/>
                  </a:cubicBezTo>
                  <a:cubicBezTo>
                    <a:pt x="1316641" y="725260"/>
                    <a:pt x="1318355" y="728499"/>
                    <a:pt x="1320736" y="727546"/>
                  </a:cubicBezTo>
                  <a:cubicBezTo>
                    <a:pt x="1329118" y="724022"/>
                    <a:pt x="1338548" y="718688"/>
                    <a:pt x="1348359" y="724403"/>
                  </a:cubicBezTo>
                  <a:cubicBezTo>
                    <a:pt x="1354264" y="727927"/>
                    <a:pt x="1359884" y="752502"/>
                    <a:pt x="1366171" y="730308"/>
                  </a:cubicBezTo>
                  <a:cubicBezTo>
                    <a:pt x="1370647" y="731928"/>
                    <a:pt x="1365980" y="735357"/>
                    <a:pt x="1366647" y="739548"/>
                  </a:cubicBezTo>
                  <a:cubicBezTo>
                    <a:pt x="1372172" y="735928"/>
                    <a:pt x="1370076" y="740976"/>
                    <a:pt x="1369695" y="746501"/>
                  </a:cubicBezTo>
                  <a:cubicBezTo>
                    <a:pt x="1378744" y="744596"/>
                    <a:pt x="1374743" y="753359"/>
                    <a:pt x="1381411" y="759360"/>
                  </a:cubicBezTo>
                  <a:cubicBezTo>
                    <a:pt x="1382173" y="760121"/>
                    <a:pt x="1390459" y="762884"/>
                    <a:pt x="1392174" y="762979"/>
                  </a:cubicBezTo>
                  <a:cubicBezTo>
                    <a:pt x="1396746" y="763074"/>
                    <a:pt x="1395317" y="757931"/>
                    <a:pt x="1398270" y="757836"/>
                  </a:cubicBezTo>
                  <a:cubicBezTo>
                    <a:pt x="1401127" y="757836"/>
                    <a:pt x="1401223" y="763836"/>
                    <a:pt x="1403128" y="763455"/>
                  </a:cubicBezTo>
                  <a:cubicBezTo>
                    <a:pt x="1412462" y="761265"/>
                    <a:pt x="1422273" y="757359"/>
                    <a:pt x="1425702" y="747834"/>
                  </a:cubicBezTo>
                  <a:cubicBezTo>
                    <a:pt x="1427988" y="741643"/>
                    <a:pt x="1428464" y="735166"/>
                    <a:pt x="1431988" y="728499"/>
                  </a:cubicBezTo>
                  <a:cubicBezTo>
                    <a:pt x="1439132" y="715164"/>
                    <a:pt x="1440466" y="701162"/>
                    <a:pt x="1433798" y="686874"/>
                  </a:cubicBezTo>
                  <a:cubicBezTo>
                    <a:pt x="1432370" y="683541"/>
                    <a:pt x="1430464" y="682493"/>
                    <a:pt x="1428179" y="679921"/>
                  </a:cubicBezTo>
                  <a:cubicBezTo>
                    <a:pt x="1426654" y="678111"/>
                    <a:pt x="1426654" y="674873"/>
                    <a:pt x="1425607" y="673444"/>
                  </a:cubicBezTo>
                  <a:cubicBezTo>
                    <a:pt x="1425321" y="673063"/>
                    <a:pt x="1420463" y="671539"/>
                    <a:pt x="1419320" y="670301"/>
                  </a:cubicBezTo>
                  <a:cubicBezTo>
                    <a:pt x="1417796" y="668682"/>
                    <a:pt x="1417891" y="664872"/>
                    <a:pt x="1416272" y="663062"/>
                  </a:cubicBezTo>
                  <a:cubicBezTo>
                    <a:pt x="1413986" y="660776"/>
                    <a:pt x="1408462" y="658966"/>
                    <a:pt x="1406747" y="656680"/>
                  </a:cubicBezTo>
                  <a:cubicBezTo>
                    <a:pt x="1402556" y="650965"/>
                    <a:pt x="1401318" y="639726"/>
                    <a:pt x="1398175" y="634201"/>
                  </a:cubicBezTo>
                  <a:cubicBezTo>
                    <a:pt x="1397222" y="632487"/>
                    <a:pt x="1394270" y="631153"/>
                    <a:pt x="1392745" y="628581"/>
                  </a:cubicBezTo>
                  <a:cubicBezTo>
                    <a:pt x="1390936" y="625438"/>
                    <a:pt x="1391888" y="617532"/>
                    <a:pt x="1387602" y="616389"/>
                  </a:cubicBezTo>
                  <a:cubicBezTo>
                    <a:pt x="1387316" y="617437"/>
                    <a:pt x="1387221" y="618485"/>
                    <a:pt x="1387126" y="619533"/>
                  </a:cubicBezTo>
                  <a:close/>
                  <a:moveTo>
                    <a:pt x="1465993" y="609627"/>
                  </a:moveTo>
                  <a:cubicBezTo>
                    <a:pt x="1467326" y="611913"/>
                    <a:pt x="1468755" y="611151"/>
                    <a:pt x="1470470" y="610389"/>
                  </a:cubicBezTo>
                  <a:cubicBezTo>
                    <a:pt x="1469612" y="607817"/>
                    <a:pt x="1464564" y="606293"/>
                    <a:pt x="1465993" y="609627"/>
                  </a:cubicBezTo>
                  <a:cubicBezTo>
                    <a:pt x="1466183" y="610008"/>
                    <a:pt x="1465897" y="609436"/>
                    <a:pt x="1465993" y="609627"/>
                  </a:cubicBezTo>
                  <a:close/>
                  <a:moveTo>
                    <a:pt x="1443038" y="592291"/>
                  </a:moveTo>
                  <a:cubicBezTo>
                    <a:pt x="1443038" y="594482"/>
                    <a:pt x="1447609" y="597244"/>
                    <a:pt x="1448848" y="596958"/>
                  </a:cubicBezTo>
                  <a:cubicBezTo>
                    <a:pt x="1447705" y="593815"/>
                    <a:pt x="1444371" y="591815"/>
                    <a:pt x="1444371" y="588767"/>
                  </a:cubicBezTo>
                  <a:cubicBezTo>
                    <a:pt x="1443799" y="588767"/>
                    <a:pt x="1443133" y="588767"/>
                    <a:pt x="1442561" y="588957"/>
                  </a:cubicBezTo>
                  <a:cubicBezTo>
                    <a:pt x="1442942" y="590481"/>
                    <a:pt x="1443133" y="590862"/>
                    <a:pt x="1443133" y="592291"/>
                  </a:cubicBezTo>
                  <a:close/>
                  <a:moveTo>
                    <a:pt x="1416082" y="589243"/>
                  </a:moveTo>
                  <a:cubicBezTo>
                    <a:pt x="1416653" y="595815"/>
                    <a:pt x="1433798" y="592577"/>
                    <a:pt x="1432179" y="582290"/>
                  </a:cubicBezTo>
                  <a:cubicBezTo>
                    <a:pt x="1431321" y="582385"/>
                    <a:pt x="1416082" y="591720"/>
                    <a:pt x="1416082" y="589243"/>
                  </a:cubicBezTo>
                  <a:cubicBezTo>
                    <a:pt x="1416082" y="590005"/>
                    <a:pt x="1416082" y="588767"/>
                    <a:pt x="1416082" y="589243"/>
                  </a:cubicBezTo>
                  <a:close/>
                  <a:moveTo>
                    <a:pt x="1337596" y="602102"/>
                  </a:moveTo>
                  <a:cubicBezTo>
                    <a:pt x="1337596" y="603150"/>
                    <a:pt x="1344359" y="604293"/>
                    <a:pt x="1341120" y="597149"/>
                  </a:cubicBezTo>
                  <a:cubicBezTo>
                    <a:pt x="1338358" y="597625"/>
                    <a:pt x="1337215" y="599244"/>
                    <a:pt x="1337596" y="602102"/>
                  </a:cubicBezTo>
                  <a:close/>
                  <a:moveTo>
                    <a:pt x="1313497" y="598959"/>
                  </a:moveTo>
                  <a:cubicBezTo>
                    <a:pt x="1313974" y="601626"/>
                    <a:pt x="1316545" y="601054"/>
                    <a:pt x="1318641" y="600006"/>
                  </a:cubicBezTo>
                  <a:cubicBezTo>
                    <a:pt x="1316831" y="598292"/>
                    <a:pt x="1315974" y="599530"/>
                    <a:pt x="1313497" y="598959"/>
                  </a:cubicBezTo>
                  <a:close/>
                  <a:moveTo>
                    <a:pt x="1353122" y="588672"/>
                  </a:moveTo>
                  <a:cubicBezTo>
                    <a:pt x="1351597" y="589719"/>
                    <a:pt x="1350264" y="592196"/>
                    <a:pt x="1350264" y="594387"/>
                  </a:cubicBezTo>
                  <a:cubicBezTo>
                    <a:pt x="1350264" y="598578"/>
                    <a:pt x="1359122" y="584290"/>
                    <a:pt x="1353122" y="588672"/>
                  </a:cubicBezTo>
                  <a:close/>
                  <a:moveTo>
                    <a:pt x="1346549" y="580385"/>
                  </a:moveTo>
                  <a:cubicBezTo>
                    <a:pt x="1350836" y="578289"/>
                    <a:pt x="1356265" y="582385"/>
                    <a:pt x="1360361" y="584481"/>
                  </a:cubicBezTo>
                  <a:cubicBezTo>
                    <a:pt x="1363885" y="586290"/>
                    <a:pt x="1367314" y="585243"/>
                    <a:pt x="1369695" y="589910"/>
                  </a:cubicBezTo>
                  <a:cubicBezTo>
                    <a:pt x="1373028" y="596196"/>
                    <a:pt x="1369219" y="594577"/>
                    <a:pt x="1369980" y="598197"/>
                  </a:cubicBezTo>
                  <a:cubicBezTo>
                    <a:pt x="1370171" y="599149"/>
                    <a:pt x="1365409" y="598959"/>
                    <a:pt x="1367409" y="603245"/>
                  </a:cubicBezTo>
                  <a:cubicBezTo>
                    <a:pt x="1368361" y="605245"/>
                    <a:pt x="1373695" y="600768"/>
                    <a:pt x="1375600" y="601245"/>
                  </a:cubicBezTo>
                  <a:cubicBezTo>
                    <a:pt x="1381506" y="603054"/>
                    <a:pt x="1383792" y="608865"/>
                    <a:pt x="1391031" y="606388"/>
                  </a:cubicBezTo>
                  <a:cubicBezTo>
                    <a:pt x="1395508" y="604959"/>
                    <a:pt x="1395317" y="597816"/>
                    <a:pt x="1402652" y="600768"/>
                  </a:cubicBezTo>
                  <a:cubicBezTo>
                    <a:pt x="1405509" y="601911"/>
                    <a:pt x="1406176" y="605817"/>
                    <a:pt x="1408747" y="607436"/>
                  </a:cubicBezTo>
                  <a:cubicBezTo>
                    <a:pt x="1413700" y="610579"/>
                    <a:pt x="1411224" y="609627"/>
                    <a:pt x="1417987" y="611341"/>
                  </a:cubicBezTo>
                  <a:cubicBezTo>
                    <a:pt x="1428083" y="613913"/>
                    <a:pt x="1424749" y="614675"/>
                    <a:pt x="1419797" y="606960"/>
                  </a:cubicBezTo>
                  <a:cubicBezTo>
                    <a:pt x="1419034" y="605817"/>
                    <a:pt x="1414177" y="606483"/>
                    <a:pt x="1413320" y="605626"/>
                  </a:cubicBezTo>
                  <a:cubicBezTo>
                    <a:pt x="1413796" y="606102"/>
                    <a:pt x="1410557" y="596673"/>
                    <a:pt x="1411224" y="599054"/>
                  </a:cubicBezTo>
                  <a:cubicBezTo>
                    <a:pt x="1411034" y="598292"/>
                    <a:pt x="1404938" y="593339"/>
                    <a:pt x="1412843" y="594101"/>
                  </a:cubicBezTo>
                  <a:cubicBezTo>
                    <a:pt x="1411319" y="590958"/>
                    <a:pt x="1404080" y="585147"/>
                    <a:pt x="1400461" y="582957"/>
                  </a:cubicBezTo>
                  <a:cubicBezTo>
                    <a:pt x="1393603" y="578575"/>
                    <a:pt x="1388269" y="577146"/>
                    <a:pt x="1380649" y="574670"/>
                  </a:cubicBezTo>
                  <a:cubicBezTo>
                    <a:pt x="1369886" y="570860"/>
                    <a:pt x="1370457" y="573146"/>
                    <a:pt x="1361884" y="574670"/>
                  </a:cubicBezTo>
                  <a:cubicBezTo>
                    <a:pt x="1356550" y="575718"/>
                    <a:pt x="1350740" y="572860"/>
                    <a:pt x="1343311" y="574956"/>
                  </a:cubicBezTo>
                  <a:cubicBezTo>
                    <a:pt x="1344073" y="578099"/>
                    <a:pt x="1345216" y="581147"/>
                    <a:pt x="1346645" y="580385"/>
                  </a:cubicBezTo>
                  <a:cubicBezTo>
                    <a:pt x="1346930" y="580385"/>
                    <a:pt x="1346454" y="580480"/>
                    <a:pt x="1346645" y="580385"/>
                  </a:cubicBezTo>
                  <a:close/>
                  <a:moveTo>
                    <a:pt x="1309306" y="569336"/>
                  </a:moveTo>
                  <a:cubicBezTo>
                    <a:pt x="1305211" y="570384"/>
                    <a:pt x="1313021" y="571431"/>
                    <a:pt x="1314450" y="571146"/>
                  </a:cubicBezTo>
                  <a:cubicBezTo>
                    <a:pt x="1314450" y="568193"/>
                    <a:pt x="1311593" y="568860"/>
                    <a:pt x="1309306" y="569336"/>
                  </a:cubicBezTo>
                  <a:close/>
                  <a:moveTo>
                    <a:pt x="1357789" y="565431"/>
                  </a:moveTo>
                  <a:cubicBezTo>
                    <a:pt x="1358074" y="567717"/>
                    <a:pt x="1358360" y="568288"/>
                    <a:pt x="1358265" y="570955"/>
                  </a:cubicBezTo>
                  <a:lnTo>
                    <a:pt x="1362932" y="570955"/>
                  </a:lnTo>
                  <a:cubicBezTo>
                    <a:pt x="1362170" y="568479"/>
                    <a:pt x="1360932" y="569622"/>
                    <a:pt x="1360932" y="565431"/>
                  </a:cubicBezTo>
                  <a:lnTo>
                    <a:pt x="1357789" y="565431"/>
                  </a:lnTo>
                  <a:cubicBezTo>
                    <a:pt x="1357789" y="565431"/>
                    <a:pt x="1358932" y="565335"/>
                    <a:pt x="1357789" y="565431"/>
                  </a:cubicBezTo>
                  <a:close/>
                  <a:moveTo>
                    <a:pt x="1338072" y="565716"/>
                  </a:moveTo>
                  <a:cubicBezTo>
                    <a:pt x="1336929" y="565621"/>
                    <a:pt x="1335977" y="565907"/>
                    <a:pt x="1335024" y="566764"/>
                  </a:cubicBezTo>
                  <a:cubicBezTo>
                    <a:pt x="1339882" y="569907"/>
                    <a:pt x="1345120" y="574384"/>
                    <a:pt x="1351597" y="571146"/>
                  </a:cubicBezTo>
                  <a:cubicBezTo>
                    <a:pt x="1346168" y="560192"/>
                    <a:pt x="1342930" y="567812"/>
                    <a:pt x="1338072" y="565716"/>
                  </a:cubicBezTo>
                  <a:close/>
                  <a:moveTo>
                    <a:pt x="1336929" y="564002"/>
                  </a:moveTo>
                  <a:cubicBezTo>
                    <a:pt x="1343311" y="556858"/>
                    <a:pt x="1325975" y="561716"/>
                    <a:pt x="1336929" y="564002"/>
                  </a:cubicBezTo>
                  <a:cubicBezTo>
                    <a:pt x="1337691" y="563145"/>
                    <a:pt x="1336548" y="564002"/>
                    <a:pt x="1336929" y="564002"/>
                  </a:cubicBezTo>
                  <a:close/>
                  <a:moveTo>
                    <a:pt x="1332166" y="570384"/>
                  </a:moveTo>
                  <a:cubicBezTo>
                    <a:pt x="1333881" y="571241"/>
                    <a:pt x="1334643" y="576003"/>
                    <a:pt x="1335310" y="569907"/>
                  </a:cubicBezTo>
                  <a:cubicBezTo>
                    <a:pt x="1332929" y="570384"/>
                    <a:pt x="1332643" y="570574"/>
                    <a:pt x="1332166" y="570384"/>
                  </a:cubicBezTo>
                  <a:close/>
                  <a:moveTo>
                    <a:pt x="1323784" y="576289"/>
                  </a:moveTo>
                  <a:cubicBezTo>
                    <a:pt x="1323784" y="578194"/>
                    <a:pt x="1333595" y="579909"/>
                    <a:pt x="1336453" y="579909"/>
                  </a:cubicBezTo>
                  <a:cubicBezTo>
                    <a:pt x="1335881" y="574098"/>
                    <a:pt x="1324642" y="575718"/>
                    <a:pt x="1323784" y="576289"/>
                  </a:cubicBezTo>
                  <a:close/>
                  <a:moveTo>
                    <a:pt x="1320069" y="577051"/>
                  </a:moveTo>
                  <a:cubicBezTo>
                    <a:pt x="1318831" y="576765"/>
                    <a:pt x="1317593" y="576384"/>
                    <a:pt x="1316260" y="576099"/>
                  </a:cubicBezTo>
                  <a:cubicBezTo>
                    <a:pt x="1318546" y="582099"/>
                    <a:pt x="1321022" y="577718"/>
                    <a:pt x="1320069" y="577051"/>
                  </a:cubicBezTo>
                  <a:cubicBezTo>
                    <a:pt x="1319498" y="576765"/>
                    <a:pt x="1320356" y="577242"/>
                    <a:pt x="1320069" y="577051"/>
                  </a:cubicBezTo>
                  <a:close/>
                  <a:moveTo>
                    <a:pt x="1325880" y="549048"/>
                  </a:moveTo>
                  <a:cubicBezTo>
                    <a:pt x="1322546" y="554096"/>
                    <a:pt x="1320165" y="554858"/>
                    <a:pt x="1320451" y="562097"/>
                  </a:cubicBezTo>
                  <a:cubicBezTo>
                    <a:pt x="1320927" y="572289"/>
                    <a:pt x="1323213" y="559906"/>
                    <a:pt x="1328738" y="560859"/>
                  </a:cubicBezTo>
                  <a:cubicBezTo>
                    <a:pt x="1329023" y="557430"/>
                    <a:pt x="1327499" y="554477"/>
                    <a:pt x="1324737" y="554667"/>
                  </a:cubicBezTo>
                  <a:cubicBezTo>
                    <a:pt x="1325403" y="552667"/>
                    <a:pt x="1325880" y="551048"/>
                    <a:pt x="1325880" y="549048"/>
                  </a:cubicBezTo>
                  <a:cubicBezTo>
                    <a:pt x="1325403" y="549810"/>
                    <a:pt x="1325880" y="549524"/>
                    <a:pt x="1325880" y="549048"/>
                  </a:cubicBezTo>
                  <a:close/>
                  <a:moveTo>
                    <a:pt x="1281874" y="576575"/>
                  </a:moveTo>
                  <a:cubicBezTo>
                    <a:pt x="1281874" y="576575"/>
                    <a:pt x="1286637" y="583242"/>
                    <a:pt x="1286065" y="582480"/>
                  </a:cubicBezTo>
                  <a:cubicBezTo>
                    <a:pt x="1285875" y="582195"/>
                    <a:pt x="1286827" y="588386"/>
                    <a:pt x="1287018" y="589148"/>
                  </a:cubicBezTo>
                  <a:cubicBezTo>
                    <a:pt x="1290352" y="586671"/>
                    <a:pt x="1289590" y="579337"/>
                    <a:pt x="1289590" y="575241"/>
                  </a:cubicBezTo>
                  <a:lnTo>
                    <a:pt x="1292447" y="575241"/>
                  </a:lnTo>
                  <a:cubicBezTo>
                    <a:pt x="1292733" y="576956"/>
                    <a:pt x="1297877" y="589338"/>
                    <a:pt x="1299781" y="588386"/>
                  </a:cubicBezTo>
                  <a:cubicBezTo>
                    <a:pt x="1303305" y="586671"/>
                    <a:pt x="1296734" y="572955"/>
                    <a:pt x="1294733" y="570098"/>
                  </a:cubicBezTo>
                  <a:cubicBezTo>
                    <a:pt x="1316355" y="570098"/>
                    <a:pt x="1281874" y="556191"/>
                    <a:pt x="1281874" y="576575"/>
                  </a:cubicBezTo>
                  <a:close/>
                  <a:moveTo>
                    <a:pt x="1309021" y="554667"/>
                  </a:moveTo>
                  <a:cubicBezTo>
                    <a:pt x="1305401" y="556096"/>
                    <a:pt x="1284637" y="553048"/>
                    <a:pt x="1285684" y="562668"/>
                  </a:cubicBezTo>
                  <a:cubicBezTo>
                    <a:pt x="1292447" y="559144"/>
                    <a:pt x="1294352" y="559906"/>
                    <a:pt x="1301591" y="558287"/>
                  </a:cubicBezTo>
                  <a:cubicBezTo>
                    <a:pt x="1303877" y="557715"/>
                    <a:pt x="1304544" y="560573"/>
                    <a:pt x="1307211" y="559335"/>
                  </a:cubicBezTo>
                  <a:cubicBezTo>
                    <a:pt x="1308640" y="558573"/>
                    <a:pt x="1314164" y="552381"/>
                    <a:pt x="1309021" y="554667"/>
                  </a:cubicBezTo>
                  <a:cubicBezTo>
                    <a:pt x="1308735" y="554763"/>
                    <a:pt x="1309973" y="554191"/>
                    <a:pt x="1309021" y="554667"/>
                  </a:cubicBezTo>
                  <a:close/>
                  <a:moveTo>
                    <a:pt x="1304163" y="610008"/>
                  </a:moveTo>
                  <a:cubicBezTo>
                    <a:pt x="1304163" y="614484"/>
                    <a:pt x="1319974" y="605912"/>
                    <a:pt x="1321689" y="604102"/>
                  </a:cubicBezTo>
                  <a:cubicBezTo>
                    <a:pt x="1315498" y="600673"/>
                    <a:pt x="1305211" y="608007"/>
                    <a:pt x="1304163" y="610008"/>
                  </a:cubicBezTo>
                  <a:close/>
                  <a:moveTo>
                    <a:pt x="1302258" y="614389"/>
                  </a:moveTo>
                  <a:cubicBezTo>
                    <a:pt x="1300353" y="614675"/>
                    <a:pt x="1299877" y="615437"/>
                    <a:pt x="1300829" y="616961"/>
                  </a:cubicBezTo>
                  <a:lnTo>
                    <a:pt x="1303591" y="616961"/>
                  </a:lnTo>
                  <a:cubicBezTo>
                    <a:pt x="1303877" y="615627"/>
                    <a:pt x="1303782" y="613818"/>
                    <a:pt x="1302162" y="614389"/>
                  </a:cubicBezTo>
                  <a:cubicBezTo>
                    <a:pt x="1301496" y="614675"/>
                    <a:pt x="1302448" y="614199"/>
                    <a:pt x="1302162" y="614389"/>
                  </a:cubicBezTo>
                  <a:close/>
                  <a:moveTo>
                    <a:pt x="1287494" y="603912"/>
                  </a:moveTo>
                  <a:cubicBezTo>
                    <a:pt x="1291590" y="608388"/>
                    <a:pt x="1304354" y="604674"/>
                    <a:pt x="1309021" y="602578"/>
                  </a:cubicBezTo>
                  <a:cubicBezTo>
                    <a:pt x="1305306" y="601816"/>
                    <a:pt x="1289304" y="601816"/>
                    <a:pt x="1287494" y="603912"/>
                  </a:cubicBezTo>
                  <a:close/>
                  <a:moveTo>
                    <a:pt x="1285875" y="607245"/>
                  </a:moveTo>
                  <a:cubicBezTo>
                    <a:pt x="1279970" y="609246"/>
                    <a:pt x="1290733" y="612389"/>
                    <a:pt x="1292637" y="612294"/>
                  </a:cubicBezTo>
                  <a:cubicBezTo>
                    <a:pt x="1291876" y="611246"/>
                    <a:pt x="1287875" y="606864"/>
                    <a:pt x="1285875" y="607245"/>
                  </a:cubicBezTo>
                  <a:cubicBezTo>
                    <a:pt x="1285113" y="607436"/>
                    <a:pt x="1286161" y="607245"/>
                    <a:pt x="1285875" y="607245"/>
                  </a:cubicBezTo>
                  <a:close/>
                  <a:moveTo>
                    <a:pt x="1274159" y="602864"/>
                  </a:moveTo>
                  <a:cubicBezTo>
                    <a:pt x="1270825" y="603150"/>
                    <a:pt x="1282636" y="603912"/>
                    <a:pt x="1284922" y="603912"/>
                  </a:cubicBezTo>
                  <a:cubicBezTo>
                    <a:pt x="1284161" y="604102"/>
                    <a:pt x="1284065" y="603721"/>
                    <a:pt x="1284446" y="602578"/>
                  </a:cubicBezTo>
                  <a:cubicBezTo>
                    <a:pt x="1280541" y="602578"/>
                    <a:pt x="1277778" y="602102"/>
                    <a:pt x="1274064" y="602864"/>
                  </a:cubicBezTo>
                  <a:cubicBezTo>
                    <a:pt x="1273493" y="602864"/>
                    <a:pt x="1274826" y="602864"/>
                    <a:pt x="1274064" y="602864"/>
                  </a:cubicBezTo>
                  <a:close/>
                  <a:moveTo>
                    <a:pt x="1223391" y="594196"/>
                  </a:moveTo>
                  <a:cubicBezTo>
                    <a:pt x="1228725" y="598863"/>
                    <a:pt x="1236345" y="600197"/>
                    <a:pt x="1245489" y="601245"/>
                  </a:cubicBezTo>
                  <a:cubicBezTo>
                    <a:pt x="1252728" y="602102"/>
                    <a:pt x="1261777" y="606198"/>
                    <a:pt x="1269492" y="604959"/>
                  </a:cubicBezTo>
                  <a:cubicBezTo>
                    <a:pt x="1267301" y="600197"/>
                    <a:pt x="1262729" y="598863"/>
                    <a:pt x="1257872" y="600006"/>
                  </a:cubicBezTo>
                  <a:cubicBezTo>
                    <a:pt x="1258157" y="596387"/>
                    <a:pt x="1260538" y="598101"/>
                    <a:pt x="1263015" y="596482"/>
                  </a:cubicBezTo>
                  <a:cubicBezTo>
                    <a:pt x="1249680" y="594006"/>
                    <a:pt x="1237297" y="593720"/>
                    <a:pt x="1223391" y="594196"/>
                  </a:cubicBezTo>
                  <a:close/>
                  <a:moveTo>
                    <a:pt x="1209104" y="586767"/>
                  </a:moveTo>
                  <a:cubicBezTo>
                    <a:pt x="1208151" y="589148"/>
                    <a:pt x="1208818" y="590291"/>
                    <a:pt x="1209104" y="586767"/>
                  </a:cubicBezTo>
                  <a:cubicBezTo>
                    <a:pt x="1209008" y="587243"/>
                    <a:pt x="1209104" y="586767"/>
                    <a:pt x="1209104" y="586767"/>
                  </a:cubicBezTo>
                  <a:close/>
                  <a:moveTo>
                    <a:pt x="1242346" y="551715"/>
                  </a:moveTo>
                  <a:cubicBezTo>
                    <a:pt x="1236154" y="556477"/>
                    <a:pt x="1240060" y="565145"/>
                    <a:pt x="1243489" y="570193"/>
                  </a:cubicBezTo>
                  <a:cubicBezTo>
                    <a:pt x="1248537" y="577813"/>
                    <a:pt x="1250632" y="577051"/>
                    <a:pt x="1260348" y="578766"/>
                  </a:cubicBezTo>
                  <a:cubicBezTo>
                    <a:pt x="1270063" y="580671"/>
                    <a:pt x="1267015" y="583433"/>
                    <a:pt x="1272540" y="574384"/>
                  </a:cubicBezTo>
                  <a:cubicBezTo>
                    <a:pt x="1272826" y="573908"/>
                    <a:pt x="1273778" y="566859"/>
                    <a:pt x="1274826" y="564859"/>
                  </a:cubicBezTo>
                  <a:cubicBezTo>
                    <a:pt x="1276255" y="562287"/>
                    <a:pt x="1281589" y="561049"/>
                    <a:pt x="1283303" y="557144"/>
                  </a:cubicBezTo>
                  <a:cubicBezTo>
                    <a:pt x="1277112" y="552762"/>
                    <a:pt x="1278827" y="551524"/>
                    <a:pt x="1277398" y="541809"/>
                  </a:cubicBezTo>
                  <a:cubicBezTo>
                    <a:pt x="1282160" y="542094"/>
                    <a:pt x="1280731" y="538665"/>
                    <a:pt x="1285399" y="536760"/>
                  </a:cubicBezTo>
                  <a:cubicBezTo>
                    <a:pt x="1285780" y="537999"/>
                    <a:pt x="1274159" y="527807"/>
                    <a:pt x="1275112" y="527712"/>
                  </a:cubicBezTo>
                  <a:cubicBezTo>
                    <a:pt x="1271397" y="527997"/>
                    <a:pt x="1268730" y="534951"/>
                    <a:pt x="1265872" y="537808"/>
                  </a:cubicBezTo>
                  <a:cubicBezTo>
                    <a:pt x="1259395" y="544095"/>
                    <a:pt x="1248156" y="556477"/>
                    <a:pt x="1242346" y="551715"/>
                  </a:cubicBezTo>
                  <a:close/>
                  <a:moveTo>
                    <a:pt x="1192911" y="566955"/>
                  </a:moveTo>
                  <a:cubicBezTo>
                    <a:pt x="1193196" y="570384"/>
                    <a:pt x="1198340" y="578766"/>
                    <a:pt x="1201388" y="579528"/>
                  </a:cubicBezTo>
                  <a:cubicBezTo>
                    <a:pt x="1200722" y="574860"/>
                    <a:pt x="1192911" y="567336"/>
                    <a:pt x="1192911" y="566955"/>
                  </a:cubicBezTo>
                  <a:cubicBezTo>
                    <a:pt x="1192911" y="567717"/>
                    <a:pt x="1192911" y="566478"/>
                    <a:pt x="1192911" y="566955"/>
                  </a:cubicBezTo>
                  <a:close/>
                  <a:moveTo>
                    <a:pt x="1185386" y="555620"/>
                  </a:moveTo>
                  <a:cubicBezTo>
                    <a:pt x="1186529" y="558096"/>
                    <a:pt x="1188815" y="558763"/>
                    <a:pt x="1189863" y="561335"/>
                  </a:cubicBezTo>
                  <a:cubicBezTo>
                    <a:pt x="1189863" y="558192"/>
                    <a:pt x="1189101" y="556001"/>
                    <a:pt x="1186148" y="554572"/>
                  </a:cubicBezTo>
                  <a:cubicBezTo>
                    <a:pt x="1185291" y="557049"/>
                    <a:pt x="1186148" y="555810"/>
                    <a:pt x="1185386" y="555620"/>
                  </a:cubicBezTo>
                  <a:close/>
                  <a:moveTo>
                    <a:pt x="1181862" y="548857"/>
                  </a:moveTo>
                  <a:cubicBezTo>
                    <a:pt x="1181862" y="548095"/>
                    <a:pt x="1180433" y="545904"/>
                    <a:pt x="1180433" y="548190"/>
                  </a:cubicBezTo>
                  <a:cubicBezTo>
                    <a:pt x="1180433" y="550286"/>
                    <a:pt x="1181576" y="551238"/>
                    <a:pt x="1183291" y="551524"/>
                  </a:cubicBezTo>
                  <a:cubicBezTo>
                    <a:pt x="1183862" y="550191"/>
                    <a:pt x="1183386" y="549333"/>
                    <a:pt x="1181862" y="548857"/>
                  </a:cubicBezTo>
                  <a:close/>
                  <a:moveTo>
                    <a:pt x="1183481" y="537046"/>
                  </a:moveTo>
                  <a:cubicBezTo>
                    <a:pt x="1180814" y="537046"/>
                    <a:pt x="1179386" y="534189"/>
                    <a:pt x="1176909" y="534474"/>
                  </a:cubicBezTo>
                  <a:cubicBezTo>
                    <a:pt x="1178052" y="540475"/>
                    <a:pt x="1186624" y="546381"/>
                    <a:pt x="1189577" y="550476"/>
                  </a:cubicBezTo>
                  <a:cubicBezTo>
                    <a:pt x="1194149" y="556668"/>
                    <a:pt x="1197864" y="565716"/>
                    <a:pt x="1202721" y="572670"/>
                  </a:cubicBezTo>
                  <a:cubicBezTo>
                    <a:pt x="1206056" y="577242"/>
                    <a:pt x="1213771" y="589815"/>
                    <a:pt x="1218152" y="589815"/>
                  </a:cubicBezTo>
                  <a:cubicBezTo>
                    <a:pt x="1227868" y="590100"/>
                    <a:pt x="1222343" y="579718"/>
                    <a:pt x="1230059" y="577146"/>
                  </a:cubicBezTo>
                  <a:cubicBezTo>
                    <a:pt x="1229201" y="570479"/>
                    <a:pt x="1223581" y="568002"/>
                    <a:pt x="1218819" y="571812"/>
                  </a:cubicBezTo>
                  <a:cubicBezTo>
                    <a:pt x="1218247" y="564192"/>
                    <a:pt x="1192720" y="538189"/>
                    <a:pt x="1183481" y="537046"/>
                  </a:cubicBezTo>
                  <a:cubicBezTo>
                    <a:pt x="1183100" y="537046"/>
                    <a:pt x="1184529" y="537141"/>
                    <a:pt x="1183481" y="537046"/>
                  </a:cubicBezTo>
                  <a:close/>
                  <a:moveTo>
                    <a:pt x="1304544" y="519234"/>
                  </a:moveTo>
                  <a:cubicBezTo>
                    <a:pt x="1299496" y="519806"/>
                    <a:pt x="1295019" y="523616"/>
                    <a:pt x="1297781" y="529807"/>
                  </a:cubicBezTo>
                  <a:cubicBezTo>
                    <a:pt x="1301877" y="518949"/>
                    <a:pt x="1307878" y="531426"/>
                    <a:pt x="1314355" y="534474"/>
                  </a:cubicBezTo>
                  <a:cubicBezTo>
                    <a:pt x="1312069" y="529045"/>
                    <a:pt x="1316164" y="527902"/>
                    <a:pt x="1316260" y="527712"/>
                  </a:cubicBezTo>
                  <a:cubicBezTo>
                    <a:pt x="1316355" y="526664"/>
                    <a:pt x="1318260" y="513519"/>
                    <a:pt x="1314164" y="513519"/>
                  </a:cubicBezTo>
                  <a:cubicBezTo>
                    <a:pt x="1310068" y="513519"/>
                    <a:pt x="1309211" y="522663"/>
                    <a:pt x="1304544" y="519139"/>
                  </a:cubicBezTo>
                  <a:cubicBezTo>
                    <a:pt x="1303782" y="519330"/>
                    <a:pt x="1304830" y="519425"/>
                    <a:pt x="1304544" y="519139"/>
                  </a:cubicBezTo>
                  <a:close/>
                  <a:moveTo>
                    <a:pt x="1290733" y="495326"/>
                  </a:moveTo>
                  <a:cubicBezTo>
                    <a:pt x="1290638" y="497232"/>
                    <a:pt x="1295972" y="511805"/>
                    <a:pt x="1299877" y="511043"/>
                  </a:cubicBezTo>
                  <a:cubicBezTo>
                    <a:pt x="1297877" y="515805"/>
                    <a:pt x="1304925" y="519044"/>
                    <a:pt x="1303211" y="509709"/>
                  </a:cubicBezTo>
                  <a:cubicBezTo>
                    <a:pt x="1302448" y="505709"/>
                    <a:pt x="1294733" y="495993"/>
                    <a:pt x="1290733" y="495326"/>
                  </a:cubicBezTo>
                  <a:cubicBezTo>
                    <a:pt x="1290733" y="496089"/>
                    <a:pt x="1291018" y="495422"/>
                    <a:pt x="1290733" y="495326"/>
                  </a:cubicBezTo>
                  <a:close/>
                  <a:moveTo>
                    <a:pt x="1297495" y="494565"/>
                  </a:moveTo>
                  <a:cubicBezTo>
                    <a:pt x="1303401" y="499041"/>
                    <a:pt x="1307211" y="507709"/>
                    <a:pt x="1313593" y="509043"/>
                  </a:cubicBezTo>
                  <a:cubicBezTo>
                    <a:pt x="1313593" y="501137"/>
                    <a:pt x="1306925" y="499327"/>
                    <a:pt x="1306925" y="492278"/>
                  </a:cubicBezTo>
                  <a:cubicBezTo>
                    <a:pt x="1303115" y="492278"/>
                    <a:pt x="1301210" y="494565"/>
                    <a:pt x="1297495" y="494565"/>
                  </a:cubicBezTo>
                  <a:cubicBezTo>
                    <a:pt x="1298257" y="495136"/>
                    <a:pt x="1298257" y="494565"/>
                    <a:pt x="1297495" y="494565"/>
                  </a:cubicBezTo>
                  <a:close/>
                  <a:moveTo>
                    <a:pt x="1288637" y="499232"/>
                  </a:moveTo>
                  <a:cubicBezTo>
                    <a:pt x="1285113" y="506661"/>
                    <a:pt x="1276159" y="513995"/>
                    <a:pt x="1274350" y="520092"/>
                  </a:cubicBezTo>
                  <a:cubicBezTo>
                    <a:pt x="1282160" y="520092"/>
                    <a:pt x="1288637" y="507709"/>
                    <a:pt x="1288637" y="499232"/>
                  </a:cubicBezTo>
                  <a:cubicBezTo>
                    <a:pt x="1288542" y="499613"/>
                    <a:pt x="1288637" y="500089"/>
                    <a:pt x="1288637" y="499232"/>
                  </a:cubicBezTo>
                  <a:close/>
                  <a:moveTo>
                    <a:pt x="1292257" y="469038"/>
                  </a:moveTo>
                  <a:cubicBezTo>
                    <a:pt x="1285304" y="473133"/>
                    <a:pt x="1287018" y="488659"/>
                    <a:pt x="1294924" y="491421"/>
                  </a:cubicBezTo>
                  <a:cubicBezTo>
                    <a:pt x="1294638" y="486468"/>
                    <a:pt x="1304639" y="469038"/>
                    <a:pt x="1292257" y="469038"/>
                  </a:cubicBezTo>
                  <a:close/>
                  <a:moveTo>
                    <a:pt x="1296828" y="436462"/>
                  </a:moveTo>
                  <a:cubicBezTo>
                    <a:pt x="1296828" y="433986"/>
                    <a:pt x="1287589" y="442368"/>
                    <a:pt x="1288923" y="451797"/>
                  </a:cubicBezTo>
                  <a:lnTo>
                    <a:pt x="1291685" y="451797"/>
                  </a:lnTo>
                  <a:cubicBezTo>
                    <a:pt x="1291685" y="445416"/>
                    <a:pt x="1296828" y="442272"/>
                    <a:pt x="1296828" y="436462"/>
                  </a:cubicBezTo>
                  <a:close/>
                  <a:moveTo>
                    <a:pt x="1416272" y="321210"/>
                  </a:moveTo>
                  <a:cubicBezTo>
                    <a:pt x="1411605" y="322162"/>
                    <a:pt x="1408557" y="326353"/>
                    <a:pt x="1402461" y="326829"/>
                  </a:cubicBezTo>
                  <a:cubicBezTo>
                    <a:pt x="1395698" y="327401"/>
                    <a:pt x="1392650" y="325972"/>
                    <a:pt x="1385602" y="321591"/>
                  </a:cubicBezTo>
                  <a:cubicBezTo>
                    <a:pt x="1385316" y="323876"/>
                    <a:pt x="1382553" y="341498"/>
                    <a:pt x="1379696" y="335021"/>
                  </a:cubicBezTo>
                  <a:cubicBezTo>
                    <a:pt x="1378458" y="337402"/>
                    <a:pt x="1374267" y="348546"/>
                    <a:pt x="1381125" y="345022"/>
                  </a:cubicBezTo>
                  <a:lnTo>
                    <a:pt x="1381125" y="347594"/>
                  </a:lnTo>
                  <a:cubicBezTo>
                    <a:pt x="1376934" y="348356"/>
                    <a:pt x="1375029" y="363024"/>
                    <a:pt x="1370362" y="368739"/>
                  </a:cubicBezTo>
                  <a:cubicBezTo>
                    <a:pt x="1370362" y="367120"/>
                    <a:pt x="1370457" y="366263"/>
                    <a:pt x="1370362" y="364644"/>
                  </a:cubicBezTo>
                  <a:cubicBezTo>
                    <a:pt x="1367694" y="367501"/>
                    <a:pt x="1366838" y="368549"/>
                    <a:pt x="1365695" y="372359"/>
                  </a:cubicBezTo>
                  <a:cubicBezTo>
                    <a:pt x="1364646" y="370740"/>
                    <a:pt x="1362932" y="373502"/>
                    <a:pt x="1363599" y="369025"/>
                  </a:cubicBezTo>
                  <a:cubicBezTo>
                    <a:pt x="1360551" y="371406"/>
                    <a:pt x="1359408" y="374645"/>
                    <a:pt x="1359027" y="379598"/>
                  </a:cubicBezTo>
                  <a:cubicBezTo>
                    <a:pt x="1349693" y="375121"/>
                    <a:pt x="1332262" y="383694"/>
                    <a:pt x="1330547" y="394933"/>
                  </a:cubicBezTo>
                  <a:cubicBezTo>
                    <a:pt x="1332357" y="395028"/>
                    <a:pt x="1334834" y="394933"/>
                    <a:pt x="1335977" y="394933"/>
                  </a:cubicBezTo>
                  <a:cubicBezTo>
                    <a:pt x="1335977" y="399886"/>
                    <a:pt x="1330928" y="402172"/>
                    <a:pt x="1337881" y="404363"/>
                  </a:cubicBezTo>
                  <a:cubicBezTo>
                    <a:pt x="1337881" y="399124"/>
                    <a:pt x="1345596" y="391504"/>
                    <a:pt x="1337881" y="390742"/>
                  </a:cubicBezTo>
                  <a:cubicBezTo>
                    <a:pt x="1339501" y="385408"/>
                    <a:pt x="1351216" y="385408"/>
                    <a:pt x="1356170" y="384456"/>
                  </a:cubicBezTo>
                  <a:cubicBezTo>
                    <a:pt x="1350836" y="388170"/>
                    <a:pt x="1342263" y="384551"/>
                    <a:pt x="1344263" y="394552"/>
                  </a:cubicBezTo>
                  <a:cubicBezTo>
                    <a:pt x="1348644" y="392552"/>
                    <a:pt x="1352740" y="390361"/>
                    <a:pt x="1355693" y="387313"/>
                  </a:cubicBezTo>
                  <a:cubicBezTo>
                    <a:pt x="1357884" y="392838"/>
                    <a:pt x="1363885" y="388551"/>
                    <a:pt x="1362932" y="383789"/>
                  </a:cubicBezTo>
                  <a:cubicBezTo>
                    <a:pt x="1381411" y="381503"/>
                    <a:pt x="1377982" y="380455"/>
                    <a:pt x="1382363" y="363405"/>
                  </a:cubicBezTo>
                  <a:cubicBezTo>
                    <a:pt x="1384840" y="353976"/>
                    <a:pt x="1387697" y="346641"/>
                    <a:pt x="1379601" y="339212"/>
                  </a:cubicBezTo>
                  <a:cubicBezTo>
                    <a:pt x="1385030" y="338069"/>
                    <a:pt x="1394270" y="343689"/>
                    <a:pt x="1393888" y="337116"/>
                  </a:cubicBezTo>
                  <a:cubicBezTo>
                    <a:pt x="1397889" y="338069"/>
                    <a:pt x="1416368" y="326829"/>
                    <a:pt x="1416368" y="321210"/>
                  </a:cubicBezTo>
                  <a:cubicBezTo>
                    <a:pt x="1416082" y="321210"/>
                    <a:pt x="1416368" y="321495"/>
                    <a:pt x="1416368" y="321210"/>
                  </a:cubicBezTo>
                  <a:close/>
                  <a:moveTo>
                    <a:pt x="1424940" y="316257"/>
                  </a:moveTo>
                  <a:cubicBezTo>
                    <a:pt x="1422940" y="316638"/>
                    <a:pt x="1421987" y="318162"/>
                    <a:pt x="1420177" y="319114"/>
                  </a:cubicBezTo>
                  <a:cubicBezTo>
                    <a:pt x="1423035" y="321019"/>
                    <a:pt x="1423892" y="318924"/>
                    <a:pt x="1424940" y="316257"/>
                  </a:cubicBezTo>
                  <a:cubicBezTo>
                    <a:pt x="1424654" y="316257"/>
                    <a:pt x="1424559" y="317304"/>
                    <a:pt x="1424940" y="316257"/>
                  </a:cubicBezTo>
                  <a:close/>
                  <a:moveTo>
                    <a:pt x="1447895" y="288729"/>
                  </a:moveTo>
                  <a:cubicBezTo>
                    <a:pt x="1447324" y="290825"/>
                    <a:pt x="1446180" y="292825"/>
                    <a:pt x="1445037" y="294635"/>
                  </a:cubicBezTo>
                  <a:cubicBezTo>
                    <a:pt x="1448848" y="292920"/>
                    <a:pt x="1447800" y="289587"/>
                    <a:pt x="1447895" y="288729"/>
                  </a:cubicBezTo>
                  <a:close/>
                  <a:moveTo>
                    <a:pt x="1503902" y="261583"/>
                  </a:moveTo>
                  <a:cubicBezTo>
                    <a:pt x="1503902" y="261583"/>
                    <a:pt x="1502569" y="259011"/>
                    <a:pt x="1501331" y="260059"/>
                  </a:cubicBezTo>
                  <a:cubicBezTo>
                    <a:pt x="1501044" y="261012"/>
                    <a:pt x="1501044" y="262059"/>
                    <a:pt x="1501044" y="263012"/>
                  </a:cubicBezTo>
                  <a:cubicBezTo>
                    <a:pt x="1501807" y="263202"/>
                    <a:pt x="1504759" y="263583"/>
                    <a:pt x="1503902" y="261583"/>
                  </a:cubicBezTo>
                  <a:close/>
                  <a:moveTo>
                    <a:pt x="1497616" y="262345"/>
                  </a:moveTo>
                  <a:cubicBezTo>
                    <a:pt x="1496663" y="259488"/>
                    <a:pt x="1496949" y="257678"/>
                    <a:pt x="1494472" y="255582"/>
                  </a:cubicBezTo>
                  <a:cubicBezTo>
                    <a:pt x="1494472" y="258345"/>
                    <a:pt x="1495044" y="260726"/>
                    <a:pt x="1495234" y="263393"/>
                  </a:cubicBezTo>
                  <a:cubicBezTo>
                    <a:pt x="1496853" y="263869"/>
                    <a:pt x="1498092" y="263964"/>
                    <a:pt x="1497616" y="262345"/>
                  </a:cubicBezTo>
                  <a:cubicBezTo>
                    <a:pt x="1497520" y="261964"/>
                    <a:pt x="1497711" y="262726"/>
                    <a:pt x="1497616" y="262345"/>
                  </a:cubicBezTo>
                  <a:close/>
                  <a:moveTo>
                    <a:pt x="1485329" y="234342"/>
                  </a:moveTo>
                  <a:cubicBezTo>
                    <a:pt x="1487138" y="234342"/>
                    <a:pt x="1488281" y="232055"/>
                    <a:pt x="1488377" y="230627"/>
                  </a:cubicBezTo>
                  <a:cubicBezTo>
                    <a:pt x="1484280" y="228912"/>
                    <a:pt x="1483900" y="231674"/>
                    <a:pt x="1482281" y="234342"/>
                  </a:cubicBezTo>
                  <a:cubicBezTo>
                    <a:pt x="1483233" y="234532"/>
                    <a:pt x="1484280" y="234532"/>
                    <a:pt x="1485233" y="234342"/>
                  </a:cubicBezTo>
                  <a:close/>
                  <a:moveTo>
                    <a:pt x="1593532" y="198432"/>
                  </a:moveTo>
                  <a:cubicBezTo>
                    <a:pt x="1597437" y="199194"/>
                    <a:pt x="1602962" y="201004"/>
                    <a:pt x="1606868" y="200432"/>
                  </a:cubicBezTo>
                  <a:cubicBezTo>
                    <a:pt x="1603534" y="193194"/>
                    <a:pt x="1596294" y="198813"/>
                    <a:pt x="1593532" y="198432"/>
                  </a:cubicBezTo>
                  <a:cubicBezTo>
                    <a:pt x="1594295" y="198432"/>
                    <a:pt x="1593152" y="198242"/>
                    <a:pt x="1593532" y="198432"/>
                  </a:cubicBezTo>
                  <a:close/>
                  <a:moveTo>
                    <a:pt x="1552099" y="135282"/>
                  </a:moveTo>
                  <a:cubicBezTo>
                    <a:pt x="1557147" y="136520"/>
                    <a:pt x="1563434" y="134043"/>
                    <a:pt x="1568672" y="134043"/>
                  </a:cubicBezTo>
                  <a:cubicBezTo>
                    <a:pt x="1567243" y="131662"/>
                    <a:pt x="1563052" y="128424"/>
                    <a:pt x="1559433" y="128614"/>
                  </a:cubicBezTo>
                  <a:cubicBezTo>
                    <a:pt x="1558194" y="128614"/>
                    <a:pt x="1548098" y="134234"/>
                    <a:pt x="1552099" y="135282"/>
                  </a:cubicBezTo>
                  <a:cubicBezTo>
                    <a:pt x="1552384" y="135282"/>
                    <a:pt x="1551622" y="135186"/>
                    <a:pt x="1552099" y="135282"/>
                  </a:cubicBezTo>
                  <a:close/>
                  <a:moveTo>
                    <a:pt x="1405794" y="95943"/>
                  </a:moveTo>
                  <a:cubicBezTo>
                    <a:pt x="1410367" y="97944"/>
                    <a:pt x="1425607" y="104040"/>
                    <a:pt x="1425607" y="94610"/>
                  </a:cubicBezTo>
                  <a:cubicBezTo>
                    <a:pt x="1419130" y="94229"/>
                    <a:pt x="1409129" y="95277"/>
                    <a:pt x="1406461" y="90228"/>
                  </a:cubicBezTo>
                  <a:cubicBezTo>
                    <a:pt x="1405985" y="90705"/>
                    <a:pt x="1404366" y="95181"/>
                    <a:pt x="1405794" y="95943"/>
                  </a:cubicBezTo>
                  <a:cubicBezTo>
                    <a:pt x="1406081" y="95943"/>
                    <a:pt x="1405414" y="95657"/>
                    <a:pt x="1405794" y="95943"/>
                  </a:cubicBezTo>
                  <a:close/>
                  <a:moveTo>
                    <a:pt x="1377696" y="112422"/>
                  </a:moveTo>
                  <a:cubicBezTo>
                    <a:pt x="1383316" y="113374"/>
                    <a:pt x="1388459" y="112136"/>
                    <a:pt x="1393793" y="114231"/>
                  </a:cubicBezTo>
                  <a:cubicBezTo>
                    <a:pt x="1391984" y="105468"/>
                    <a:pt x="1383125" y="107754"/>
                    <a:pt x="1377696" y="112422"/>
                  </a:cubicBezTo>
                  <a:close/>
                  <a:moveTo>
                    <a:pt x="1382363" y="105945"/>
                  </a:moveTo>
                  <a:cubicBezTo>
                    <a:pt x="1385411" y="105945"/>
                    <a:pt x="1379696" y="103087"/>
                    <a:pt x="1377982" y="103087"/>
                  </a:cubicBezTo>
                  <a:cubicBezTo>
                    <a:pt x="1377982" y="106230"/>
                    <a:pt x="1379887" y="105945"/>
                    <a:pt x="1382363" y="105945"/>
                  </a:cubicBezTo>
                  <a:close/>
                  <a:moveTo>
                    <a:pt x="1364837" y="94324"/>
                  </a:moveTo>
                  <a:cubicBezTo>
                    <a:pt x="1369886" y="102516"/>
                    <a:pt x="1398461" y="100230"/>
                    <a:pt x="1400365" y="89943"/>
                  </a:cubicBezTo>
                  <a:cubicBezTo>
                    <a:pt x="1395793" y="88990"/>
                    <a:pt x="1390079" y="86037"/>
                    <a:pt x="1390079" y="94229"/>
                  </a:cubicBezTo>
                  <a:cubicBezTo>
                    <a:pt x="1389126" y="94038"/>
                    <a:pt x="1388173" y="94038"/>
                    <a:pt x="1387221" y="94229"/>
                  </a:cubicBezTo>
                  <a:cubicBezTo>
                    <a:pt x="1392174" y="82894"/>
                    <a:pt x="1381315" y="89371"/>
                    <a:pt x="1377696" y="89276"/>
                  </a:cubicBezTo>
                  <a:cubicBezTo>
                    <a:pt x="1370457" y="88990"/>
                    <a:pt x="1368647" y="85180"/>
                    <a:pt x="1364742" y="94419"/>
                  </a:cubicBezTo>
                  <a:close/>
                  <a:moveTo>
                    <a:pt x="1359884" y="92229"/>
                  </a:moveTo>
                  <a:cubicBezTo>
                    <a:pt x="1359503" y="91276"/>
                    <a:pt x="1359503" y="90228"/>
                    <a:pt x="1359884" y="89181"/>
                  </a:cubicBezTo>
                  <a:cubicBezTo>
                    <a:pt x="1354645" y="88419"/>
                    <a:pt x="1357313" y="94419"/>
                    <a:pt x="1359884" y="92229"/>
                  </a:cubicBezTo>
                  <a:cubicBezTo>
                    <a:pt x="1359884" y="91943"/>
                    <a:pt x="1359408" y="92609"/>
                    <a:pt x="1359884" y="92229"/>
                  </a:cubicBezTo>
                  <a:close/>
                  <a:moveTo>
                    <a:pt x="1357313" y="103278"/>
                  </a:moveTo>
                  <a:cubicBezTo>
                    <a:pt x="1358932" y="107469"/>
                    <a:pt x="1358741" y="110040"/>
                    <a:pt x="1363409" y="109374"/>
                  </a:cubicBezTo>
                  <a:cubicBezTo>
                    <a:pt x="1362170" y="107469"/>
                    <a:pt x="1359027" y="104611"/>
                    <a:pt x="1357313" y="103278"/>
                  </a:cubicBezTo>
                  <a:close/>
                  <a:moveTo>
                    <a:pt x="1232725" y="65463"/>
                  </a:moveTo>
                  <a:cubicBezTo>
                    <a:pt x="1231392" y="62701"/>
                    <a:pt x="1227487" y="62034"/>
                    <a:pt x="1224819" y="63463"/>
                  </a:cubicBezTo>
                  <a:cubicBezTo>
                    <a:pt x="1225486" y="64320"/>
                    <a:pt x="1233868" y="68607"/>
                    <a:pt x="1232725" y="65463"/>
                  </a:cubicBezTo>
                  <a:cubicBezTo>
                    <a:pt x="1232535" y="64987"/>
                    <a:pt x="1232821" y="65844"/>
                    <a:pt x="1232725" y="65463"/>
                  </a:cubicBezTo>
                  <a:close/>
                  <a:moveTo>
                    <a:pt x="1178147" y="77560"/>
                  </a:moveTo>
                  <a:cubicBezTo>
                    <a:pt x="1179766" y="76989"/>
                    <a:pt x="1181481" y="77560"/>
                    <a:pt x="1183100" y="77560"/>
                  </a:cubicBezTo>
                  <a:cubicBezTo>
                    <a:pt x="1182528" y="71083"/>
                    <a:pt x="1179957" y="76227"/>
                    <a:pt x="1178147" y="77560"/>
                  </a:cubicBezTo>
                  <a:close/>
                  <a:moveTo>
                    <a:pt x="1198530" y="68321"/>
                  </a:moveTo>
                  <a:cubicBezTo>
                    <a:pt x="1199483" y="68321"/>
                    <a:pt x="1221677" y="63082"/>
                    <a:pt x="1222153" y="62415"/>
                  </a:cubicBezTo>
                  <a:cubicBezTo>
                    <a:pt x="1227582" y="54509"/>
                    <a:pt x="1211199" y="55272"/>
                    <a:pt x="1209961" y="54700"/>
                  </a:cubicBezTo>
                  <a:cubicBezTo>
                    <a:pt x="1211103" y="53462"/>
                    <a:pt x="1211580" y="53367"/>
                    <a:pt x="1211866" y="51843"/>
                  </a:cubicBezTo>
                  <a:cubicBezTo>
                    <a:pt x="1202150" y="50033"/>
                    <a:pt x="1197483" y="68321"/>
                    <a:pt x="1198530" y="68321"/>
                  </a:cubicBezTo>
                  <a:close/>
                  <a:moveTo>
                    <a:pt x="1183577" y="42889"/>
                  </a:moveTo>
                  <a:cubicBezTo>
                    <a:pt x="1167289" y="45461"/>
                    <a:pt x="1169575" y="55653"/>
                    <a:pt x="1184529" y="57081"/>
                  </a:cubicBezTo>
                  <a:cubicBezTo>
                    <a:pt x="1195959" y="58320"/>
                    <a:pt x="1196721" y="58605"/>
                    <a:pt x="1196149" y="51081"/>
                  </a:cubicBezTo>
                  <a:cubicBezTo>
                    <a:pt x="1195388" y="40889"/>
                    <a:pt x="1196149" y="45937"/>
                    <a:pt x="1187482" y="45937"/>
                  </a:cubicBezTo>
                  <a:cubicBezTo>
                    <a:pt x="1188434" y="44223"/>
                    <a:pt x="1188339" y="44604"/>
                    <a:pt x="1188625" y="42889"/>
                  </a:cubicBezTo>
                  <a:cubicBezTo>
                    <a:pt x="1186815" y="42889"/>
                    <a:pt x="1185196" y="42889"/>
                    <a:pt x="1183481" y="42889"/>
                  </a:cubicBezTo>
                  <a:close/>
                  <a:moveTo>
                    <a:pt x="1169479" y="43937"/>
                  </a:moveTo>
                  <a:cubicBezTo>
                    <a:pt x="1175956" y="47747"/>
                    <a:pt x="1185196" y="37746"/>
                    <a:pt x="1188911" y="35174"/>
                  </a:cubicBezTo>
                  <a:cubicBezTo>
                    <a:pt x="1180433" y="30697"/>
                    <a:pt x="1168718" y="30221"/>
                    <a:pt x="1161955" y="40032"/>
                  </a:cubicBezTo>
                  <a:cubicBezTo>
                    <a:pt x="1162336" y="40889"/>
                    <a:pt x="1167860" y="43080"/>
                    <a:pt x="1169479" y="43937"/>
                  </a:cubicBezTo>
                  <a:cubicBezTo>
                    <a:pt x="1169765" y="44127"/>
                    <a:pt x="1169289" y="43746"/>
                    <a:pt x="1169479" y="43937"/>
                  </a:cubicBezTo>
                  <a:close/>
                  <a:moveTo>
                    <a:pt x="1167669" y="46223"/>
                  </a:moveTo>
                  <a:cubicBezTo>
                    <a:pt x="1164527" y="46223"/>
                    <a:pt x="1162336" y="44223"/>
                    <a:pt x="1159097" y="44889"/>
                  </a:cubicBezTo>
                  <a:cubicBezTo>
                    <a:pt x="1159478" y="55367"/>
                    <a:pt x="1171956" y="46223"/>
                    <a:pt x="1167669" y="46223"/>
                  </a:cubicBezTo>
                  <a:close/>
                  <a:moveTo>
                    <a:pt x="1158049" y="29459"/>
                  </a:moveTo>
                  <a:cubicBezTo>
                    <a:pt x="1151001" y="29459"/>
                    <a:pt x="1156430" y="32697"/>
                    <a:pt x="1155954" y="33555"/>
                  </a:cubicBezTo>
                  <a:cubicBezTo>
                    <a:pt x="1154525" y="36126"/>
                    <a:pt x="1165003" y="29459"/>
                    <a:pt x="1158049" y="29459"/>
                  </a:cubicBezTo>
                  <a:close/>
                  <a:moveTo>
                    <a:pt x="975360" y="150331"/>
                  </a:moveTo>
                  <a:cubicBezTo>
                    <a:pt x="971264" y="149569"/>
                    <a:pt x="964502" y="144235"/>
                    <a:pt x="967454" y="154998"/>
                  </a:cubicBezTo>
                  <a:cubicBezTo>
                    <a:pt x="970121" y="154998"/>
                    <a:pt x="974884" y="153474"/>
                    <a:pt x="975360" y="150331"/>
                  </a:cubicBezTo>
                  <a:cubicBezTo>
                    <a:pt x="975074" y="150331"/>
                    <a:pt x="975360" y="150617"/>
                    <a:pt x="975360" y="150331"/>
                  </a:cubicBezTo>
                  <a:close/>
                  <a:moveTo>
                    <a:pt x="993362" y="112993"/>
                  </a:moveTo>
                  <a:cubicBezTo>
                    <a:pt x="989171" y="112517"/>
                    <a:pt x="980694" y="124518"/>
                    <a:pt x="980694" y="130709"/>
                  </a:cubicBezTo>
                  <a:cubicBezTo>
                    <a:pt x="983170" y="130138"/>
                    <a:pt x="984790" y="128424"/>
                    <a:pt x="986123" y="131757"/>
                  </a:cubicBezTo>
                  <a:cubicBezTo>
                    <a:pt x="986980" y="131281"/>
                    <a:pt x="987266" y="130614"/>
                    <a:pt x="987076" y="129757"/>
                  </a:cubicBezTo>
                  <a:cubicBezTo>
                    <a:pt x="992410" y="132710"/>
                    <a:pt x="988695" y="136044"/>
                    <a:pt x="991648" y="137472"/>
                  </a:cubicBezTo>
                  <a:cubicBezTo>
                    <a:pt x="995363" y="139282"/>
                    <a:pt x="1002602" y="138615"/>
                    <a:pt x="1006793" y="138615"/>
                  </a:cubicBezTo>
                  <a:cubicBezTo>
                    <a:pt x="1006221" y="132329"/>
                    <a:pt x="999934" y="130328"/>
                    <a:pt x="999554" y="124518"/>
                  </a:cubicBezTo>
                  <a:cubicBezTo>
                    <a:pt x="998982" y="117375"/>
                    <a:pt x="1004506" y="113183"/>
                    <a:pt x="1008412" y="108802"/>
                  </a:cubicBezTo>
                  <a:cubicBezTo>
                    <a:pt x="1017746" y="98515"/>
                    <a:pt x="1026509" y="92895"/>
                    <a:pt x="1040225" y="89276"/>
                  </a:cubicBezTo>
                  <a:cubicBezTo>
                    <a:pt x="1044226" y="88228"/>
                    <a:pt x="1061275" y="84323"/>
                    <a:pt x="1059466" y="79465"/>
                  </a:cubicBezTo>
                  <a:cubicBezTo>
                    <a:pt x="1056799" y="72417"/>
                    <a:pt x="1046988" y="80322"/>
                    <a:pt x="1043559" y="81465"/>
                  </a:cubicBezTo>
                  <a:cubicBezTo>
                    <a:pt x="1035082" y="84513"/>
                    <a:pt x="1006793" y="85275"/>
                    <a:pt x="1006793" y="96705"/>
                  </a:cubicBezTo>
                  <a:cubicBezTo>
                    <a:pt x="1004983" y="96420"/>
                    <a:pt x="1003459" y="96420"/>
                    <a:pt x="1001649" y="96705"/>
                  </a:cubicBezTo>
                  <a:cubicBezTo>
                    <a:pt x="1006030" y="104897"/>
                    <a:pt x="990695" y="104611"/>
                    <a:pt x="992028" y="110135"/>
                  </a:cubicBezTo>
                  <a:cubicBezTo>
                    <a:pt x="993648" y="109755"/>
                    <a:pt x="994029" y="109088"/>
                    <a:pt x="995743" y="109374"/>
                  </a:cubicBezTo>
                  <a:cubicBezTo>
                    <a:pt x="994886" y="111755"/>
                    <a:pt x="997172" y="113279"/>
                    <a:pt x="993362" y="112993"/>
                  </a:cubicBezTo>
                  <a:cubicBezTo>
                    <a:pt x="992695" y="112993"/>
                    <a:pt x="994124" y="112993"/>
                    <a:pt x="993362" y="112993"/>
                  </a:cubicBezTo>
                  <a:close/>
                  <a:moveTo>
                    <a:pt x="1063847" y="115279"/>
                  </a:moveTo>
                  <a:cubicBezTo>
                    <a:pt x="1067562" y="115279"/>
                    <a:pt x="1069562" y="112707"/>
                    <a:pt x="1070610" y="112136"/>
                  </a:cubicBezTo>
                  <a:cubicBezTo>
                    <a:pt x="1072610" y="110993"/>
                    <a:pt x="1058037" y="115279"/>
                    <a:pt x="1063847" y="115279"/>
                  </a:cubicBezTo>
                  <a:close/>
                  <a:moveTo>
                    <a:pt x="1030414" y="33555"/>
                  </a:moveTo>
                  <a:cubicBezTo>
                    <a:pt x="1035653" y="42318"/>
                    <a:pt x="1039273" y="34031"/>
                    <a:pt x="1045178" y="32793"/>
                  </a:cubicBezTo>
                  <a:cubicBezTo>
                    <a:pt x="1039749" y="29363"/>
                    <a:pt x="1035558" y="35459"/>
                    <a:pt x="1030414" y="33555"/>
                  </a:cubicBezTo>
                  <a:close/>
                  <a:moveTo>
                    <a:pt x="1018984" y="33555"/>
                  </a:moveTo>
                  <a:cubicBezTo>
                    <a:pt x="1018984" y="36603"/>
                    <a:pt x="1017079" y="35650"/>
                    <a:pt x="1015651" y="38222"/>
                  </a:cubicBezTo>
                  <a:cubicBezTo>
                    <a:pt x="1019747" y="39651"/>
                    <a:pt x="1024128" y="39746"/>
                    <a:pt x="1028795" y="38889"/>
                  </a:cubicBezTo>
                  <a:cubicBezTo>
                    <a:pt x="1024890" y="33459"/>
                    <a:pt x="1025271" y="29554"/>
                    <a:pt x="1018984" y="33555"/>
                  </a:cubicBezTo>
                  <a:close/>
                  <a:moveTo>
                    <a:pt x="1017365" y="42889"/>
                  </a:moveTo>
                  <a:cubicBezTo>
                    <a:pt x="1016127" y="43270"/>
                    <a:pt x="1014889" y="43651"/>
                    <a:pt x="1013650" y="43651"/>
                  </a:cubicBezTo>
                  <a:cubicBezTo>
                    <a:pt x="1014317" y="47175"/>
                    <a:pt x="1016412" y="45175"/>
                    <a:pt x="1019080" y="44699"/>
                  </a:cubicBezTo>
                  <a:cubicBezTo>
                    <a:pt x="1018794" y="43270"/>
                    <a:pt x="1019080" y="42508"/>
                    <a:pt x="1017461" y="42889"/>
                  </a:cubicBezTo>
                  <a:cubicBezTo>
                    <a:pt x="1017079" y="42984"/>
                    <a:pt x="1017746" y="42889"/>
                    <a:pt x="1017461" y="42889"/>
                  </a:cubicBezTo>
                  <a:close/>
                  <a:moveTo>
                    <a:pt x="1000982" y="41365"/>
                  </a:moveTo>
                  <a:cubicBezTo>
                    <a:pt x="1003173" y="43460"/>
                    <a:pt x="1003459" y="46604"/>
                    <a:pt x="1006887" y="41841"/>
                  </a:cubicBezTo>
                  <a:cubicBezTo>
                    <a:pt x="1006887" y="47556"/>
                    <a:pt x="1013650" y="42222"/>
                    <a:pt x="1014603" y="41365"/>
                  </a:cubicBezTo>
                  <a:cubicBezTo>
                    <a:pt x="1014603" y="40603"/>
                    <a:pt x="1014603" y="40032"/>
                    <a:pt x="1014317" y="39270"/>
                  </a:cubicBezTo>
                  <a:cubicBezTo>
                    <a:pt x="1010126" y="38412"/>
                    <a:pt x="1003554" y="40412"/>
                    <a:pt x="1000982" y="41365"/>
                  </a:cubicBezTo>
                  <a:close/>
                  <a:moveTo>
                    <a:pt x="987647" y="41841"/>
                  </a:moveTo>
                  <a:cubicBezTo>
                    <a:pt x="991552" y="37460"/>
                    <a:pt x="999744" y="35650"/>
                    <a:pt x="1005649" y="37174"/>
                  </a:cubicBezTo>
                  <a:cubicBezTo>
                    <a:pt x="1004221" y="27935"/>
                    <a:pt x="1013365" y="40412"/>
                    <a:pt x="1014508" y="31840"/>
                  </a:cubicBezTo>
                  <a:cubicBezTo>
                    <a:pt x="1012507" y="31840"/>
                    <a:pt x="1010698" y="32221"/>
                    <a:pt x="1008602" y="31840"/>
                  </a:cubicBezTo>
                  <a:cubicBezTo>
                    <a:pt x="1009364" y="30602"/>
                    <a:pt x="1010888" y="27554"/>
                    <a:pt x="1011460" y="26982"/>
                  </a:cubicBezTo>
                  <a:cubicBezTo>
                    <a:pt x="1008221" y="26982"/>
                    <a:pt x="1006126" y="29268"/>
                    <a:pt x="1004411" y="29840"/>
                  </a:cubicBezTo>
                  <a:cubicBezTo>
                    <a:pt x="1005554" y="29459"/>
                    <a:pt x="998791" y="31459"/>
                    <a:pt x="998125" y="31935"/>
                  </a:cubicBezTo>
                  <a:cubicBezTo>
                    <a:pt x="996410" y="33078"/>
                    <a:pt x="995839" y="35745"/>
                    <a:pt x="993457" y="37555"/>
                  </a:cubicBezTo>
                  <a:cubicBezTo>
                    <a:pt x="990124" y="40127"/>
                    <a:pt x="988600" y="38127"/>
                    <a:pt x="987552" y="41936"/>
                  </a:cubicBezTo>
                  <a:close/>
                  <a:moveTo>
                    <a:pt x="968978" y="34888"/>
                  </a:moveTo>
                  <a:cubicBezTo>
                    <a:pt x="962025" y="34888"/>
                    <a:pt x="960311" y="37555"/>
                    <a:pt x="953738" y="36126"/>
                  </a:cubicBezTo>
                  <a:cubicBezTo>
                    <a:pt x="954024" y="41651"/>
                    <a:pt x="962692" y="37936"/>
                    <a:pt x="966692" y="37936"/>
                  </a:cubicBezTo>
                  <a:cubicBezTo>
                    <a:pt x="958501" y="44413"/>
                    <a:pt x="972312" y="46128"/>
                    <a:pt x="976313" y="40222"/>
                  </a:cubicBezTo>
                  <a:cubicBezTo>
                    <a:pt x="982789" y="30697"/>
                    <a:pt x="976598" y="34793"/>
                    <a:pt x="968978" y="34793"/>
                  </a:cubicBezTo>
                  <a:close/>
                  <a:moveTo>
                    <a:pt x="834866" y="43651"/>
                  </a:moveTo>
                  <a:cubicBezTo>
                    <a:pt x="836390" y="47937"/>
                    <a:pt x="844868" y="42222"/>
                    <a:pt x="846487" y="46985"/>
                  </a:cubicBezTo>
                  <a:cubicBezTo>
                    <a:pt x="844201" y="46794"/>
                    <a:pt x="841820" y="47080"/>
                    <a:pt x="839438" y="46985"/>
                  </a:cubicBezTo>
                  <a:cubicBezTo>
                    <a:pt x="843724" y="60034"/>
                    <a:pt x="867060" y="48414"/>
                    <a:pt x="872490" y="44889"/>
                  </a:cubicBezTo>
                  <a:cubicBezTo>
                    <a:pt x="867251" y="38507"/>
                    <a:pt x="859821" y="43842"/>
                    <a:pt x="855154" y="42318"/>
                  </a:cubicBezTo>
                  <a:cubicBezTo>
                    <a:pt x="856012" y="40412"/>
                    <a:pt x="857155" y="40794"/>
                    <a:pt x="856774" y="38507"/>
                  </a:cubicBezTo>
                  <a:cubicBezTo>
                    <a:pt x="851249" y="40889"/>
                    <a:pt x="852678" y="38793"/>
                    <a:pt x="849439" y="44984"/>
                  </a:cubicBezTo>
                  <a:cubicBezTo>
                    <a:pt x="847439" y="39079"/>
                    <a:pt x="832295" y="37746"/>
                    <a:pt x="834771" y="43746"/>
                  </a:cubicBezTo>
                  <a:cubicBezTo>
                    <a:pt x="834866" y="44223"/>
                    <a:pt x="834485" y="43175"/>
                    <a:pt x="834771" y="43746"/>
                  </a:cubicBezTo>
                  <a:close/>
                  <a:moveTo>
                    <a:pt x="825436" y="63177"/>
                  </a:moveTo>
                  <a:cubicBezTo>
                    <a:pt x="825436" y="64606"/>
                    <a:pt x="812959" y="63749"/>
                    <a:pt x="811435" y="69369"/>
                  </a:cubicBezTo>
                  <a:cubicBezTo>
                    <a:pt x="814483" y="68607"/>
                    <a:pt x="823913" y="66225"/>
                    <a:pt x="825246" y="68035"/>
                  </a:cubicBezTo>
                  <a:cubicBezTo>
                    <a:pt x="823341" y="69369"/>
                    <a:pt x="813149" y="71178"/>
                    <a:pt x="812959" y="72131"/>
                  </a:cubicBezTo>
                  <a:cubicBezTo>
                    <a:pt x="812673" y="73845"/>
                    <a:pt x="821817" y="78798"/>
                    <a:pt x="823817" y="81656"/>
                  </a:cubicBezTo>
                  <a:cubicBezTo>
                    <a:pt x="829913" y="76607"/>
                    <a:pt x="835628" y="66797"/>
                    <a:pt x="835628" y="59844"/>
                  </a:cubicBezTo>
                  <a:cubicBezTo>
                    <a:pt x="837438" y="59558"/>
                    <a:pt x="840581" y="59462"/>
                    <a:pt x="842296" y="59844"/>
                  </a:cubicBezTo>
                  <a:cubicBezTo>
                    <a:pt x="841534" y="66130"/>
                    <a:pt x="842963" y="61653"/>
                    <a:pt x="845439" y="65273"/>
                  </a:cubicBezTo>
                  <a:cubicBezTo>
                    <a:pt x="847249" y="67940"/>
                    <a:pt x="843534" y="70131"/>
                    <a:pt x="843534" y="72893"/>
                  </a:cubicBezTo>
                  <a:cubicBezTo>
                    <a:pt x="850011" y="68511"/>
                    <a:pt x="850678" y="74322"/>
                    <a:pt x="853154" y="73941"/>
                  </a:cubicBezTo>
                  <a:cubicBezTo>
                    <a:pt x="855726" y="73464"/>
                    <a:pt x="860298" y="70416"/>
                    <a:pt x="862965" y="69845"/>
                  </a:cubicBezTo>
                  <a:cubicBezTo>
                    <a:pt x="860107" y="65749"/>
                    <a:pt x="857250" y="70416"/>
                    <a:pt x="857250" y="64416"/>
                  </a:cubicBezTo>
                  <a:cubicBezTo>
                    <a:pt x="854487" y="64797"/>
                    <a:pt x="835819" y="52605"/>
                    <a:pt x="835343" y="50700"/>
                  </a:cubicBezTo>
                  <a:cubicBezTo>
                    <a:pt x="834580" y="51081"/>
                    <a:pt x="833056" y="51557"/>
                    <a:pt x="831628" y="50700"/>
                  </a:cubicBezTo>
                  <a:cubicBezTo>
                    <a:pt x="832199" y="49176"/>
                    <a:pt x="833056" y="48223"/>
                    <a:pt x="833342" y="46604"/>
                  </a:cubicBezTo>
                  <a:cubicBezTo>
                    <a:pt x="826294" y="42984"/>
                    <a:pt x="826103" y="47175"/>
                    <a:pt x="822770" y="48223"/>
                  </a:cubicBezTo>
                  <a:cubicBezTo>
                    <a:pt x="824389" y="47747"/>
                    <a:pt x="820293" y="52605"/>
                    <a:pt x="819817" y="52700"/>
                  </a:cubicBezTo>
                  <a:cubicBezTo>
                    <a:pt x="820864" y="52319"/>
                    <a:pt x="818007" y="46604"/>
                    <a:pt x="817530" y="46413"/>
                  </a:cubicBezTo>
                  <a:cubicBezTo>
                    <a:pt x="818197" y="46604"/>
                    <a:pt x="809720" y="50033"/>
                    <a:pt x="809815" y="49937"/>
                  </a:cubicBezTo>
                  <a:cubicBezTo>
                    <a:pt x="810768" y="48318"/>
                    <a:pt x="811149" y="46604"/>
                    <a:pt x="811911" y="45270"/>
                  </a:cubicBezTo>
                  <a:cubicBezTo>
                    <a:pt x="807720" y="46223"/>
                    <a:pt x="790289" y="50890"/>
                    <a:pt x="804196" y="52985"/>
                  </a:cubicBezTo>
                  <a:cubicBezTo>
                    <a:pt x="804196" y="54986"/>
                    <a:pt x="804481" y="59844"/>
                    <a:pt x="803910" y="61463"/>
                  </a:cubicBezTo>
                  <a:cubicBezTo>
                    <a:pt x="801338" y="60034"/>
                    <a:pt x="801624" y="57557"/>
                    <a:pt x="798480" y="56796"/>
                  </a:cubicBezTo>
                  <a:cubicBezTo>
                    <a:pt x="799719" y="59558"/>
                    <a:pt x="804767" y="68607"/>
                    <a:pt x="804767" y="60415"/>
                  </a:cubicBezTo>
                  <a:cubicBezTo>
                    <a:pt x="807720" y="60701"/>
                    <a:pt x="807911" y="65558"/>
                    <a:pt x="812102" y="64034"/>
                  </a:cubicBezTo>
                  <a:cubicBezTo>
                    <a:pt x="813721" y="63463"/>
                    <a:pt x="814673" y="60129"/>
                    <a:pt x="816293" y="59939"/>
                  </a:cubicBezTo>
                  <a:cubicBezTo>
                    <a:pt x="816483" y="59939"/>
                    <a:pt x="825055" y="58986"/>
                    <a:pt x="825532" y="62987"/>
                  </a:cubicBezTo>
                  <a:cubicBezTo>
                    <a:pt x="825532" y="63177"/>
                    <a:pt x="825436" y="62034"/>
                    <a:pt x="825532" y="62987"/>
                  </a:cubicBezTo>
                  <a:close/>
                  <a:moveTo>
                    <a:pt x="1404842" y="229960"/>
                  </a:moveTo>
                  <a:cubicBezTo>
                    <a:pt x="1416558" y="229960"/>
                    <a:pt x="1418558" y="224436"/>
                    <a:pt x="1426654" y="226341"/>
                  </a:cubicBezTo>
                  <a:cubicBezTo>
                    <a:pt x="1431131" y="227293"/>
                    <a:pt x="1425797" y="230722"/>
                    <a:pt x="1430369" y="231960"/>
                  </a:cubicBezTo>
                  <a:cubicBezTo>
                    <a:pt x="1437037" y="233675"/>
                    <a:pt x="1434846" y="226436"/>
                    <a:pt x="1440656" y="231389"/>
                  </a:cubicBezTo>
                  <a:cubicBezTo>
                    <a:pt x="1441132" y="227960"/>
                    <a:pt x="1443133" y="230627"/>
                    <a:pt x="1445800" y="230341"/>
                  </a:cubicBezTo>
                  <a:cubicBezTo>
                    <a:pt x="1444371" y="223864"/>
                    <a:pt x="1442085" y="229579"/>
                    <a:pt x="1444371" y="222912"/>
                  </a:cubicBezTo>
                  <a:cubicBezTo>
                    <a:pt x="1445323" y="219959"/>
                    <a:pt x="1451515" y="213291"/>
                    <a:pt x="1453610" y="211958"/>
                  </a:cubicBezTo>
                  <a:cubicBezTo>
                    <a:pt x="1461230" y="207291"/>
                    <a:pt x="1467612" y="209100"/>
                    <a:pt x="1467612" y="218530"/>
                  </a:cubicBezTo>
                  <a:cubicBezTo>
                    <a:pt x="1477803" y="216435"/>
                    <a:pt x="1480375" y="201099"/>
                    <a:pt x="1490091" y="203195"/>
                  </a:cubicBezTo>
                  <a:cubicBezTo>
                    <a:pt x="1483614" y="209005"/>
                    <a:pt x="1481423" y="218149"/>
                    <a:pt x="1474184" y="224626"/>
                  </a:cubicBezTo>
                  <a:cubicBezTo>
                    <a:pt x="1465136" y="232913"/>
                    <a:pt x="1453610" y="237485"/>
                    <a:pt x="1450371" y="248248"/>
                  </a:cubicBezTo>
                  <a:cubicBezTo>
                    <a:pt x="1448086" y="256154"/>
                    <a:pt x="1448276" y="267203"/>
                    <a:pt x="1449610" y="274442"/>
                  </a:cubicBezTo>
                  <a:cubicBezTo>
                    <a:pt x="1451515" y="284348"/>
                    <a:pt x="1450562" y="285967"/>
                    <a:pt x="1457230" y="282062"/>
                  </a:cubicBezTo>
                  <a:cubicBezTo>
                    <a:pt x="1464373" y="277966"/>
                    <a:pt x="1465040" y="260059"/>
                    <a:pt x="1476280" y="263202"/>
                  </a:cubicBezTo>
                  <a:cubicBezTo>
                    <a:pt x="1473232" y="256916"/>
                    <a:pt x="1475518" y="248343"/>
                    <a:pt x="1482090" y="252915"/>
                  </a:cubicBezTo>
                  <a:cubicBezTo>
                    <a:pt x="1479995" y="247772"/>
                    <a:pt x="1481804" y="243009"/>
                    <a:pt x="1481138" y="239771"/>
                  </a:cubicBezTo>
                  <a:cubicBezTo>
                    <a:pt x="1480756" y="238151"/>
                    <a:pt x="1477994" y="239295"/>
                    <a:pt x="1476947" y="239771"/>
                  </a:cubicBezTo>
                  <a:cubicBezTo>
                    <a:pt x="1477137" y="237199"/>
                    <a:pt x="1480852" y="227293"/>
                    <a:pt x="1482376" y="225864"/>
                  </a:cubicBezTo>
                  <a:cubicBezTo>
                    <a:pt x="1486281" y="221959"/>
                    <a:pt x="1486757" y="224245"/>
                    <a:pt x="1491615" y="223007"/>
                  </a:cubicBezTo>
                  <a:cubicBezTo>
                    <a:pt x="1494282" y="222435"/>
                    <a:pt x="1493234" y="225007"/>
                    <a:pt x="1495044" y="224912"/>
                  </a:cubicBezTo>
                  <a:cubicBezTo>
                    <a:pt x="1497520" y="224721"/>
                    <a:pt x="1498187" y="220340"/>
                    <a:pt x="1500188" y="220245"/>
                  </a:cubicBezTo>
                  <a:cubicBezTo>
                    <a:pt x="1502664" y="220245"/>
                    <a:pt x="1505045" y="221102"/>
                    <a:pt x="1507617" y="220721"/>
                  </a:cubicBezTo>
                  <a:cubicBezTo>
                    <a:pt x="1513522" y="219959"/>
                    <a:pt x="1508665" y="224626"/>
                    <a:pt x="1513237" y="225674"/>
                  </a:cubicBezTo>
                  <a:cubicBezTo>
                    <a:pt x="1513237" y="213387"/>
                    <a:pt x="1539716" y="205862"/>
                    <a:pt x="1547241" y="203480"/>
                  </a:cubicBezTo>
                  <a:cubicBezTo>
                    <a:pt x="1554003" y="201385"/>
                    <a:pt x="1554766" y="210053"/>
                    <a:pt x="1552384" y="198813"/>
                  </a:cubicBezTo>
                  <a:cubicBezTo>
                    <a:pt x="1550289" y="188812"/>
                    <a:pt x="1545621" y="192813"/>
                    <a:pt x="1539716" y="188526"/>
                  </a:cubicBezTo>
                  <a:cubicBezTo>
                    <a:pt x="1536382" y="185764"/>
                    <a:pt x="1553623" y="186431"/>
                    <a:pt x="1553527" y="186526"/>
                  </a:cubicBezTo>
                  <a:cubicBezTo>
                    <a:pt x="1558576" y="184335"/>
                    <a:pt x="1560100" y="181287"/>
                    <a:pt x="1557718" y="175668"/>
                  </a:cubicBezTo>
                  <a:cubicBezTo>
                    <a:pt x="1561243" y="175382"/>
                    <a:pt x="1561719" y="179382"/>
                    <a:pt x="1562862" y="179573"/>
                  </a:cubicBezTo>
                  <a:cubicBezTo>
                    <a:pt x="1563528" y="179573"/>
                    <a:pt x="1570863" y="181097"/>
                    <a:pt x="1571720" y="181573"/>
                  </a:cubicBezTo>
                  <a:cubicBezTo>
                    <a:pt x="1576483" y="184049"/>
                    <a:pt x="1575245" y="185669"/>
                    <a:pt x="1581340" y="187193"/>
                  </a:cubicBezTo>
                  <a:cubicBezTo>
                    <a:pt x="1589627" y="189479"/>
                    <a:pt x="1583245" y="188812"/>
                    <a:pt x="1587627" y="186907"/>
                  </a:cubicBezTo>
                  <a:cubicBezTo>
                    <a:pt x="1591247" y="185478"/>
                    <a:pt x="1588389" y="181573"/>
                    <a:pt x="1590484" y="179478"/>
                  </a:cubicBezTo>
                  <a:cubicBezTo>
                    <a:pt x="1592294" y="177668"/>
                    <a:pt x="1604963" y="183478"/>
                    <a:pt x="1599819" y="173477"/>
                  </a:cubicBezTo>
                  <a:cubicBezTo>
                    <a:pt x="1598009" y="169953"/>
                    <a:pt x="1584960" y="167476"/>
                    <a:pt x="1581817" y="168905"/>
                  </a:cubicBezTo>
                  <a:cubicBezTo>
                    <a:pt x="1584674" y="171095"/>
                    <a:pt x="1585436" y="176239"/>
                    <a:pt x="1580674" y="172524"/>
                  </a:cubicBezTo>
                  <a:cubicBezTo>
                    <a:pt x="1578959" y="171191"/>
                    <a:pt x="1581436" y="166047"/>
                    <a:pt x="1579150" y="164047"/>
                  </a:cubicBezTo>
                  <a:cubicBezTo>
                    <a:pt x="1578007" y="162999"/>
                    <a:pt x="1575721" y="163857"/>
                    <a:pt x="1574768" y="162904"/>
                  </a:cubicBezTo>
                  <a:cubicBezTo>
                    <a:pt x="1572959" y="161285"/>
                    <a:pt x="1568006" y="158046"/>
                    <a:pt x="1566196" y="156999"/>
                  </a:cubicBezTo>
                  <a:cubicBezTo>
                    <a:pt x="1561338" y="154141"/>
                    <a:pt x="1558194" y="152141"/>
                    <a:pt x="1553051" y="149474"/>
                  </a:cubicBezTo>
                  <a:cubicBezTo>
                    <a:pt x="1542479" y="143854"/>
                    <a:pt x="1519809" y="139472"/>
                    <a:pt x="1513046" y="147093"/>
                  </a:cubicBezTo>
                  <a:cubicBezTo>
                    <a:pt x="1524857" y="152331"/>
                    <a:pt x="1494568" y="157094"/>
                    <a:pt x="1510665" y="145569"/>
                  </a:cubicBezTo>
                  <a:cubicBezTo>
                    <a:pt x="1505807" y="141568"/>
                    <a:pt x="1501711" y="147093"/>
                    <a:pt x="1496853" y="147855"/>
                  </a:cubicBezTo>
                  <a:cubicBezTo>
                    <a:pt x="1490948" y="148712"/>
                    <a:pt x="1480566" y="149474"/>
                    <a:pt x="1475327" y="146616"/>
                  </a:cubicBezTo>
                  <a:cubicBezTo>
                    <a:pt x="1475232" y="148426"/>
                    <a:pt x="1475137" y="150617"/>
                    <a:pt x="1475327" y="152522"/>
                  </a:cubicBezTo>
                  <a:cubicBezTo>
                    <a:pt x="1467898" y="143473"/>
                    <a:pt x="1468278" y="132900"/>
                    <a:pt x="1452848" y="133948"/>
                  </a:cubicBezTo>
                  <a:cubicBezTo>
                    <a:pt x="1447133" y="134329"/>
                    <a:pt x="1441609" y="136329"/>
                    <a:pt x="1435703" y="134996"/>
                  </a:cubicBezTo>
                  <a:cubicBezTo>
                    <a:pt x="1428083" y="133281"/>
                    <a:pt x="1426654" y="129090"/>
                    <a:pt x="1419987" y="128233"/>
                  </a:cubicBezTo>
                  <a:cubicBezTo>
                    <a:pt x="1421416" y="126328"/>
                    <a:pt x="1418844" y="127090"/>
                    <a:pt x="1422273" y="125185"/>
                  </a:cubicBezTo>
                  <a:cubicBezTo>
                    <a:pt x="1412367" y="118994"/>
                    <a:pt x="1400842" y="134520"/>
                    <a:pt x="1405223" y="121851"/>
                  </a:cubicBezTo>
                  <a:cubicBezTo>
                    <a:pt x="1400270" y="121851"/>
                    <a:pt x="1395317" y="118803"/>
                    <a:pt x="1390079" y="118708"/>
                  </a:cubicBezTo>
                  <a:cubicBezTo>
                    <a:pt x="1380172" y="118518"/>
                    <a:pt x="1382459" y="120232"/>
                    <a:pt x="1373410" y="121851"/>
                  </a:cubicBezTo>
                  <a:cubicBezTo>
                    <a:pt x="1373410" y="126328"/>
                    <a:pt x="1378077" y="126042"/>
                    <a:pt x="1378077" y="130805"/>
                  </a:cubicBezTo>
                  <a:cubicBezTo>
                    <a:pt x="1374267" y="129757"/>
                    <a:pt x="1370838" y="129090"/>
                    <a:pt x="1367123" y="128900"/>
                  </a:cubicBezTo>
                  <a:cubicBezTo>
                    <a:pt x="1367981" y="130233"/>
                    <a:pt x="1370266" y="132234"/>
                    <a:pt x="1369409" y="134424"/>
                  </a:cubicBezTo>
                  <a:cubicBezTo>
                    <a:pt x="1364932" y="133472"/>
                    <a:pt x="1364075" y="129662"/>
                    <a:pt x="1359884" y="128805"/>
                  </a:cubicBezTo>
                  <a:cubicBezTo>
                    <a:pt x="1360075" y="128805"/>
                    <a:pt x="1348740" y="128614"/>
                    <a:pt x="1348168" y="128805"/>
                  </a:cubicBezTo>
                  <a:cubicBezTo>
                    <a:pt x="1342072" y="130614"/>
                    <a:pt x="1343120" y="137187"/>
                    <a:pt x="1338358" y="137187"/>
                  </a:cubicBezTo>
                  <a:cubicBezTo>
                    <a:pt x="1338453" y="137187"/>
                    <a:pt x="1329594" y="128709"/>
                    <a:pt x="1328928" y="126899"/>
                  </a:cubicBezTo>
                  <a:cubicBezTo>
                    <a:pt x="1328166" y="124614"/>
                    <a:pt x="1331500" y="117375"/>
                    <a:pt x="1328928" y="114041"/>
                  </a:cubicBezTo>
                  <a:cubicBezTo>
                    <a:pt x="1324927" y="108802"/>
                    <a:pt x="1321594" y="114517"/>
                    <a:pt x="1317498" y="113279"/>
                  </a:cubicBezTo>
                  <a:cubicBezTo>
                    <a:pt x="1308259" y="110612"/>
                    <a:pt x="1305306" y="103658"/>
                    <a:pt x="1305306" y="117660"/>
                  </a:cubicBezTo>
                  <a:cubicBezTo>
                    <a:pt x="1298067" y="117660"/>
                    <a:pt x="1293971" y="118518"/>
                    <a:pt x="1287494" y="115565"/>
                  </a:cubicBezTo>
                  <a:cubicBezTo>
                    <a:pt x="1285113" y="114517"/>
                    <a:pt x="1283779" y="110993"/>
                    <a:pt x="1280731" y="110135"/>
                  </a:cubicBezTo>
                  <a:cubicBezTo>
                    <a:pt x="1275112" y="108516"/>
                    <a:pt x="1264920" y="111469"/>
                    <a:pt x="1258824" y="111469"/>
                  </a:cubicBezTo>
                  <a:lnTo>
                    <a:pt x="1258824" y="107469"/>
                  </a:lnTo>
                  <a:cubicBezTo>
                    <a:pt x="1256633" y="108231"/>
                    <a:pt x="1253204" y="110612"/>
                    <a:pt x="1251204" y="108516"/>
                  </a:cubicBezTo>
                  <a:cubicBezTo>
                    <a:pt x="1251775" y="108516"/>
                    <a:pt x="1261681" y="103182"/>
                    <a:pt x="1257109" y="101849"/>
                  </a:cubicBezTo>
                  <a:cubicBezTo>
                    <a:pt x="1251871" y="100325"/>
                    <a:pt x="1249013" y="109278"/>
                    <a:pt x="1242155" y="108040"/>
                  </a:cubicBezTo>
                  <a:cubicBezTo>
                    <a:pt x="1243108" y="114803"/>
                    <a:pt x="1232916" y="114231"/>
                    <a:pt x="1227296" y="114231"/>
                  </a:cubicBezTo>
                  <a:cubicBezTo>
                    <a:pt x="1233202" y="113660"/>
                    <a:pt x="1259300" y="96134"/>
                    <a:pt x="1259871" y="92609"/>
                  </a:cubicBezTo>
                  <a:cubicBezTo>
                    <a:pt x="1262348" y="77084"/>
                    <a:pt x="1235678" y="78417"/>
                    <a:pt x="1229677" y="80989"/>
                  </a:cubicBezTo>
                  <a:cubicBezTo>
                    <a:pt x="1230820" y="79370"/>
                    <a:pt x="1231773" y="79084"/>
                    <a:pt x="1231773" y="76607"/>
                  </a:cubicBezTo>
                  <a:cubicBezTo>
                    <a:pt x="1228249" y="76989"/>
                    <a:pt x="1224915" y="75846"/>
                    <a:pt x="1221486" y="75846"/>
                  </a:cubicBezTo>
                  <a:cubicBezTo>
                    <a:pt x="1222057" y="74607"/>
                    <a:pt x="1224819" y="70893"/>
                    <a:pt x="1225486" y="70226"/>
                  </a:cubicBezTo>
                  <a:cubicBezTo>
                    <a:pt x="1211961" y="69083"/>
                    <a:pt x="1211389" y="74226"/>
                    <a:pt x="1203007" y="78989"/>
                  </a:cubicBezTo>
                  <a:cubicBezTo>
                    <a:pt x="1204150" y="80513"/>
                    <a:pt x="1203865" y="80132"/>
                    <a:pt x="1204150" y="81751"/>
                  </a:cubicBezTo>
                  <a:cubicBezTo>
                    <a:pt x="1194911" y="79370"/>
                    <a:pt x="1194149" y="86323"/>
                    <a:pt x="1186339" y="87276"/>
                  </a:cubicBezTo>
                  <a:cubicBezTo>
                    <a:pt x="1183481" y="87561"/>
                    <a:pt x="1178337" y="83847"/>
                    <a:pt x="1174146" y="84418"/>
                  </a:cubicBezTo>
                  <a:cubicBezTo>
                    <a:pt x="1173385" y="84513"/>
                    <a:pt x="1164621" y="90324"/>
                    <a:pt x="1160812" y="91371"/>
                  </a:cubicBezTo>
                  <a:cubicBezTo>
                    <a:pt x="1156906" y="92324"/>
                    <a:pt x="1153668" y="92895"/>
                    <a:pt x="1149001" y="94705"/>
                  </a:cubicBezTo>
                  <a:cubicBezTo>
                    <a:pt x="1147477" y="95372"/>
                    <a:pt x="1139285" y="98515"/>
                    <a:pt x="1138428" y="100039"/>
                  </a:cubicBezTo>
                  <a:cubicBezTo>
                    <a:pt x="1134523" y="106421"/>
                    <a:pt x="1145571" y="102134"/>
                    <a:pt x="1138714" y="107659"/>
                  </a:cubicBezTo>
                  <a:cubicBezTo>
                    <a:pt x="1131189" y="113755"/>
                    <a:pt x="1117187" y="105945"/>
                    <a:pt x="1109567" y="113374"/>
                  </a:cubicBezTo>
                  <a:cubicBezTo>
                    <a:pt x="1111568" y="118708"/>
                    <a:pt x="1125188" y="127376"/>
                    <a:pt x="1117568" y="128043"/>
                  </a:cubicBezTo>
                  <a:cubicBezTo>
                    <a:pt x="1115377" y="128233"/>
                    <a:pt x="1112520" y="123661"/>
                    <a:pt x="1111282" y="123185"/>
                  </a:cubicBezTo>
                  <a:cubicBezTo>
                    <a:pt x="1105376" y="120899"/>
                    <a:pt x="1101376" y="120708"/>
                    <a:pt x="1095565" y="122137"/>
                  </a:cubicBezTo>
                  <a:cubicBezTo>
                    <a:pt x="1097756" y="123280"/>
                    <a:pt x="1100518" y="123090"/>
                    <a:pt x="1100518" y="126519"/>
                  </a:cubicBezTo>
                  <a:cubicBezTo>
                    <a:pt x="1083087" y="125280"/>
                    <a:pt x="1103376" y="129662"/>
                    <a:pt x="1102519" y="135758"/>
                  </a:cubicBezTo>
                  <a:cubicBezTo>
                    <a:pt x="1099661" y="130900"/>
                    <a:pt x="1092136" y="134139"/>
                    <a:pt x="1088707" y="129376"/>
                  </a:cubicBezTo>
                  <a:cubicBezTo>
                    <a:pt x="1087564" y="127757"/>
                    <a:pt x="1088898" y="119565"/>
                    <a:pt x="1087564" y="116517"/>
                  </a:cubicBezTo>
                  <a:cubicBezTo>
                    <a:pt x="1086993" y="116994"/>
                    <a:pt x="1086422" y="117184"/>
                    <a:pt x="1085659" y="116994"/>
                  </a:cubicBezTo>
                  <a:cubicBezTo>
                    <a:pt x="1085659" y="126519"/>
                    <a:pt x="1080516" y="122709"/>
                    <a:pt x="1079563" y="128328"/>
                  </a:cubicBezTo>
                  <a:cubicBezTo>
                    <a:pt x="1079563" y="128328"/>
                    <a:pt x="1080992" y="144140"/>
                    <a:pt x="1081373" y="144711"/>
                  </a:cubicBezTo>
                  <a:cubicBezTo>
                    <a:pt x="1086422" y="153665"/>
                    <a:pt x="1084993" y="145569"/>
                    <a:pt x="1091089" y="148236"/>
                  </a:cubicBezTo>
                  <a:cubicBezTo>
                    <a:pt x="1098709" y="151569"/>
                    <a:pt x="1098232" y="155855"/>
                    <a:pt x="1098232" y="161380"/>
                  </a:cubicBezTo>
                  <a:cubicBezTo>
                    <a:pt x="1098232" y="163380"/>
                    <a:pt x="1104138" y="164333"/>
                    <a:pt x="1105090" y="164523"/>
                  </a:cubicBezTo>
                  <a:cubicBezTo>
                    <a:pt x="1095375" y="171572"/>
                    <a:pt x="1097280" y="144902"/>
                    <a:pt x="1084040" y="156713"/>
                  </a:cubicBezTo>
                  <a:cubicBezTo>
                    <a:pt x="1084040" y="156713"/>
                    <a:pt x="1084516" y="163761"/>
                    <a:pt x="1083469" y="165476"/>
                  </a:cubicBezTo>
                  <a:cubicBezTo>
                    <a:pt x="1081659" y="168810"/>
                    <a:pt x="1079659" y="170048"/>
                    <a:pt x="1077087" y="171572"/>
                  </a:cubicBezTo>
                  <a:cubicBezTo>
                    <a:pt x="1069943" y="175953"/>
                    <a:pt x="1070134" y="174144"/>
                    <a:pt x="1060990" y="173477"/>
                  </a:cubicBezTo>
                  <a:cubicBezTo>
                    <a:pt x="1062990" y="170334"/>
                    <a:pt x="1070324" y="170810"/>
                    <a:pt x="1074134" y="167286"/>
                  </a:cubicBezTo>
                  <a:cubicBezTo>
                    <a:pt x="1077563" y="163952"/>
                    <a:pt x="1079945" y="160142"/>
                    <a:pt x="1079945" y="154713"/>
                  </a:cubicBezTo>
                  <a:cubicBezTo>
                    <a:pt x="1074515" y="155189"/>
                    <a:pt x="1072610" y="131662"/>
                    <a:pt x="1073182" y="125090"/>
                  </a:cubicBezTo>
                  <a:lnTo>
                    <a:pt x="1076230" y="125090"/>
                  </a:lnTo>
                  <a:cubicBezTo>
                    <a:pt x="1077849" y="116422"/>
                    <a:pt x="1064990" y="114327"/>
                    <a:pt x="1059370" y="118899"/>
                  </a:cubicBezTo>
                  <a:cubicBezTo>
                    <a:pt x="1058609" y="119565"/>
                    <a:pt x="1049750" y="135282"/>
                    <a:pt x="1049560" y="136044"/>
                  </a:cubicBezTo>
                  <a:cubicBezTo>
                    <a:pt x="1051084" y="131376"/>
                    <a:pt x="1051179" y="147283"/>
                    <a:pt x="1049845" y="144330"/>
                  </a:cubicBezTo>
                  <a:cubicBezTo>
                    <a:pt x="1050988" y="147093"/>
                    <a:pt x="1053369" y="146426"/>
                    <a:pt x="1054989" y="150141"/>
                  </a:cubicBezTo>
                  <a:cubicBezTo>
                    <a:pt x="1056037" y="152617"/>
                    <a:pt x="1061085" y="152522"/>
                    <a:pt x="1060132" y="156332"/>
                  </a:cubicBezTo>
                  <a:cubicBezTo>
                    <a:pt x="1058513" y="163095"/>
                    <a:pt x="1052417" y="153855"/>
                    <a:pt x="1052131" y="153760"/>
                  </a:cubicBezTo>
                  <a:cubicBezTo>
                    <a:pt x="1045273" y="151760"/>
                    <a:pt x="1040035" y="148997"/>
                    <a:pt x="1033463" y="146521"/>
                  </a:cubicBezTo>
                  <a:cubicBezTo>
                    <a:pt x="1030034" y="145283"/>
                    <a:pt x="1017651" y="138234"/>
                    <a:pt x="1015651" y="138520"/>
                  </a:cubicBezTo>
                  <a:cubicBezTo>
                    <a:pt x="1006983" y="139949"/>
                    <a:pt x="1031938" y="150903"/>
                    <a:pt x="1015269" y="158046"/>
                  </a:cubicBezTo>
                  <a:cubicBezTo>
                    <a:pt x="1015269" y="143664"/>
                    <a:pt x="988123" y="168428"/>
                    <a:pt x="993171" y="152141"/>
                  </a:cubicBezTo>
                  <a:cubicBezTo>
                    <a:pt x="986028" y="156808"/>
                    <a:pt x="977836" y="156999"/>
                    <a:pt x="970597" y="162332"/>
                  </a:cubicBezTo>
                  <a:cubicBezTo>
                    <a:pt x="969359" y="163285"/>
                    <a:pt x="953738" y="179001"/>
                    <a:pt x="954786" y="163095"/>
                  </a:cubicBezTo>
                  <a:cubicBezTo>
                    <a:pt x="966597" y="163571"/>
                    <a:pt x="952785" y="154808"/>
                    <a:pt x="946118" y="154808"/>
                  </a:cubicBezTo>
                  <a:cubicBezTo>
                    <a:pt x="949071" y="158046"/>
                    <a:pt x="951166" y="174429"/>
                    <a:pt x="948214" y="176430"/>
                  </a:cubicBezTo>
                  <a:cubicBezTo>
                    <a:pt x="948976" y="175953"/>
                    <a:pt x="941261" y="174048"/>
                    <a:pt x="939069" y="174524"/>
                  </a:cubicBezTo>
                  <a:cubicBezTo>
                    <a:pt x="937355" y="174905"/>
                    <a:pt x="932593" y="180811"/>
                    <a:pt x="929259" y="181097"/>
                  </a:cubicBezTo>
                  <a:cubicBezTo>
                    <a:pt x="930211" y="182621"/>
                    <a:pt x="932783" y="187002"/>
                    <a:pt x="932593" y="189098"/>
                  </a:cubicBezTo>
                  <a:cubicBezTo>
                    <a:pt x="927830" y="186336"/>
                    <a:pt x="922115" y="188907"/>
                    <a:pt x="918115" y="183383"/>
                  </a:cubicBezTo>
                  <a:cubicBezTo>
                    <a:pt x="908399" y="189098"/>
                    <a:pt x="922972" y="189860"/>
                    <a:pt x="922972" y="193194"/>
                  </a:cubicBezTo>
                  <a:cubicBezTo>
                    <a:pt x="922972" y="195765"/>
                    <a:pt x="915638" y="194527"/>
                    <a:pt x="915067" y="194241"/>
                  </a:cubicBezTo>
                  <a:cubicBezTo>
                    <a:pt x="907828" y="190431"/>
                    <a:pt x="911447" y="191384"/>
                    <a:pt x="908209" y="185574"/>
                  </a:cubicBezTo>
                  <a:cubicBezTo>
                    <a:pt x="905542" y="180430"/>
                    <a:pt x="899731" y="174048"/>
                    <a:pt x="895350" y="167762"/>
                  </a:cubicBezTo>
                  <a:cubicBezTo>
                    <a:pt x="899255" y="168524"/>
                    <a:pt x="940308" y="186431"/>
                    <a:pt x="935355" y="165476"/>
                  </a:cubicBezTo>
                  <a:cubicBezTo>
                    <a:pt x="934212" y="160428"/>
                    <a:pt x="923068" y="155760"/>
                    <a:pt x="918781" y="154046"/>
                  </a:cubicBezTo>
                  <a:cubicBezTo>
                    <a:pt x="912019" y="151284"/>
                    <a:pt x="902018" y="153284"/>
                    <a:pt x="899065" y="151284"/>
                  </a:cubicBezTo>
                  <a:cubicBezTo>
                    <a:pt x="902494" y="143378"/>
                    <a:pt x="888682" y="145949"/>
                    <a:pt x="885539" y="142711"/>
                  </a:cubicBezTo>
                  <a:cubicBezTo>
                    <a:pt x="890778" y="142711"/>
                    <a:pt x="888111" y="140044"/>
                    <a:pt x="885444" y="138425"/>
                  </a:cubicBezTo>
                  <a:cubicBezTo>
                    <a:pt x="878681" y="134520"/>
                    <a:pt x="881443" y="139472"/>
                    <a:pt x="876585" y="139472"/>
                  </a:cubicBezTo>
                  <a:cubicBezTo>
                    <a:pt x="877157" y="138330"/>
                    <a:pt x="877728" y="135663"/>
                    <a:pt x="878014" y="134424"/>
                  </a:cubicBezTo>
                  <a:cubicBezTo>
                    <a:pt x="876490" y="134043"/>
                    <a:pt x="872966" y="134043"/>
                    <a:pt x="871538" y="134424"/>
                  </a:cubicBezTo>
                  <a:cubicBezTo>
                    <a:pt x="871633" y="136996"/>
                    <a:pt x="871252" y="138425"/>
                    <a:pt x="871538" y="140806"/>
                  </a:cubicBezTo>
                  <a:cubicBezTo>
                    <a:pt x="870395" y="137568"/>
                    <a:pt x="869252" y="138234"/>
                    <a:pt x="866965" y="135853"/>
                  </a:cubicBezTo>
                  <a:cubicBezTo>
                    <a:pt x="866108" y="141473"/>
                    <a:pt x="863822" y="143854"/>
                    <a:pt x="863822" y="136615"/>
                  </a:cubicBezTo>
                  <a:cubicBezTo>
                    <a:pt x="864584" y="136234"/>
                    <a:pt x="866394" y="136615"/>
                    <a:pt x="867156" y="136615"/>
                  </a:cubicBezTo>
                  <a:lnTo>
                    <a:pt x="867156" y="133281"/>
                  </a:lnTo>
                  <a:cubicBezTo>
                    <a:pt x="865155" y="133567"/>
                    <a:pt x="852488" y="141092"/>
                    <a:pt x="857059" y="135567"/>
                  </a:cubicBezTo>
                  <a:cubicBezTo>
                    <a:pt x="847249" y="134520"/>
                    <a:pt x="848106" y="140330"/>
                    <a:pt x="853344" y="143568"/>
                  </a:cubicBezTo>
                  <a:cubicBezTo>
                    <a:pt x="850487" y="142330"/>
                    <a:pt x="846772" y="143378"/>
                    <a:pt x="843819" y="142330"/>
                  </a:cubicBezTo>
                  <a:cubicBezTo>
                    <a:pt x="843819" y="145283"/>
                    <a:pt x="844296" y="146140"/>
                    <a:pt x="842391" y="147759"/>
                  </a:cubicBezTo>
                  <a:cubicBezTo>
                    <a:pt x="842391" y="144045"/>
                    <a:pt x="837533" y="140711"/>
                    <a:pt x="834199" y="141092"/>
                  </a:cubicBezTo>
                  <a:cubicBezTo>
                    <a:pt x="835533" y="146235"/>
                    <a:pt x="831056" y="154236"/>
                    <a:pt x="830294" y="146712"/>
                  </a:cubicBezTo>
                  <a:cubicBezTo>
                    <a:pt x="824579" y="152998"/>
                    <a:pt x="829913" y="148521"/>
                    <a:pt x="827913" y="155189"/>
                  </a:cubicBezTo>
                  <a:cubicBezTo>
                    <a:pt x="823150" y="153093"/>
                    <a:pt x="824198" y="154522"/>
                    <a:pt x="822770" y="149283"/>
                  </a:cubicBezTo>
                  <a:cubicBezTo>
                    <a:pt x="820769" y="150045"/>
                    <a:pt x="819626" y="152331"/>
                    <a:pt x="816673" y="153951"/>
                  </a:cubicBezTo>
                  <a:cubicBezTo>
                    <a:pt x="817530" y="155665"/>
                    <a:pt x="817436" y="154903"/>
                    <a:pt x="817436" y="156522"/>
                  </a:cubicBezTo>
                  <a:cubicBezTo>
                    <a:pt x="813054" y="156522"/>
                    <a:pt x="810387" y="158808"/>
                    <a:pt x="808101" y="162142"/>
                  </a:cubicBezTo>
                  <a:cubicBezTo>
                    <a:pt x="812959" y="160428"/>
                    <a:pt x="820198" y="155474"/>
                    <a:pt x="825341" y="158332"/>
                  </a:cubicBezTo>
                  <a:cubicBezTo>
                    <a:pt x="818388" y="160047"/>
                    <a:pt x="808196" y="173001"/>
                    <a:pt x="806862" y="182335"/>
                  </a:cubicBezTo>
                  <a:cubicBezTo>
                    <a:pt x="804577" y="182526"/>
                    <a:pt x="801052" y="185097"/>
                    <a:pt x="799052" y="187193"/>
                  </a:cubicBezTo>
                  <a:lnTo>
                    <a:pt x="802767" y="187193"/>
                  </a:lnTo>
                  <a:cubicBezTo>
                    <a:pt x="802195" y="192241"/>
                    <a:pt x="791527" y="197385"/>
                    <a:pt x="788289" y="196527"/>
                  </a:cubicBezTo>
                  <a:cubicBezTo>
                    <a:pt x="788289" y="198623"/>
                    <a:pt x="788003" y="197766"/>
                    <a:pt x="788765" y="200337"/>
                  </a:cubicBezTo>
                  <a:cubicBezTo>
                    <a:pt x="776097" y="203195"/>
                    <a:pt x="774478" y="211386"/>
                    <a:pt x="771906" y="221483"/>
                  </a:cubicBezTo>
                  <a:cubicBezTo>
                    <a:pt x="782478" y="221102"/>
                    <a:pt x="768191" y="228436"/>
                    <a:pt x="777811" y="229293"/>
                  </a:cubicBezTo>
                  <a:cubicBezTo>
                    <a:pt x="777621" y="232151"/>
                    <a:pt x="776288" y="232627"/>
                    <a:pt x="776668" y="235389"/>
                  </a:cubicBezTo>
                  <a:cubicBezTo>
                    <a:pt x="787051" y="235389"/>
                    <a:pt x="790860" y="236723"/>
                    <a:pt x="797719" y="227103"/>
                  </a:cubicBezTo>
                  <a:cubicBezTo>
                    <a:pt x="802291" y="227960"/>
                    <a:pt x="805719" y="245772"/>
                    <a:pt x="809720" y="250820"/>
                  </a:cubicBezTo>
                  <a:cubicBezTo>
                    <a:pt x="810863" y="252249"/>
                    <a:pt x="807148" y="254820"/>
                    <a:pt x="810006" y="255963"/>
                  </a:cubicBezTo>
                  <a:cubicBezTo>
                    <a:pt x="816769" y="258821"/>
                    <a:pt x="813816" y="253487"/>
                    <a:pt x="816673" y="252344"/>
                  </a:cubicBezTo>
                  <a:cubicBezTo>
                    <a:pt x="821721" y="250344"/>
                    <a:pt x="824484" y="248439"/>
                    <a:pt x="828865" y="247295"/>
                  </a:cubicBezTo>
                  <a:cubicBezTo>
                    <a:pt x="829151" y="246343"/>
                    <a:pt x="829151" y="245581"/>
                    <a:pt x="828865" y="244724"/>
                  </a:cubicBezTo>
                  <a:cubicBezTo>
                    <a:pt x="826389" y="245010"/>
                    <a:pt x="825627" y="244914"/>
                    <a:pt x="824198" y="243676"/>
                  </a:cubicBezTo>
                  <a:cubicBezTo>
                    <a:pt x="825627" y="241104"/>
                    <a:pt x="831723" y="232818"/>
                    <a:pt x="832199" y="231484"/>
                  </a:cubicBezTo>
                  <a:cubicBezTo>
                    <a:pt x="833723" y="227198"/>
                    <a:pt x="839438" y="223483"/>
                    <a:pt x="830770" y="223483"/>
                  </a:cubicBezTo>
                  <a:cubicBezTo>
                    <a:pt x="830770" y="216625"/>
                    <a:pt x="825436" y="210339"/>
                    <a:pt x="831913" y="202147"/>
                  </a:cubicBezTo>
                  <a:cubicBezTo>
                    <a:pt x="835152" y="197956"/>
                    <a:pt x="841153" y="197766"/>
                    <a:pt x="844105" y="193384"/>
                  </a:cubicBezTo>
                  <a:cubicBezTo>
                    <a:pt x="846105" y="190526"/>
                    <a:pt x="846105" y="182430"/>
                    <a:pt x="850773" y="179192"/>
                  </a:cubicBezTo>
                  <a:cubicBezTo>
                    <a:pt x="854297" y="176811"/>
                    <a:pt x="862489" y="180906"/>
                    <a:pt x="863060" y="185574"/>
                  </a:cubicBezTo>
                  <a:cubicBezTo>
                    <a:pt x="864489" y="195575"/>
                    <a:pt x="835057" y="201195"/>
                    <a:pt x="848582" y="218435"/>
                  </a:cubicBezTo>
                  <a:cubicBezTo>
                    <a:pt x="858107" y="230532"/>
                    <a:pt x="874680" y="215863"/>
                    <a:pt x="885825" y="222816"/>
                  </a:cubicBezTo>
                  <a:cubicBezTo>
                    <a:pt x="879634" y="229770"/>
                    <a:pt x="870775" y="226722"/>
                    <a:pt x="863346" y="227769"/>
                  </a:cubicBezTo>
                  <a:cubicBezTo>
                    <a:pt x="860488" y="228245"/>
                    <a:pt x="850296" y="231960"/>
                    <a:pt x="850202" y="232151"/>
                  </a:cubicBezTo>
                  <a:cubicBezTo>
                    <a:pt x="851249" y="232627"/>
                    <a:pt x="852011" y="233199"/>
                    <a:pt x="853059" y="233580"/>
                  </a:cubicBezTo>
                  <a:cubicBezTo>
                    <a:pt x="850773" y="233580"/>
                    <a:pt x="849344" y="234437"/>
                    <a:pt x="847154" y="235199"/>
                  </a:cubicBezTo>
                  <a:cubicBezTo>
                    <a:pt x="849725" y="242628"/>
                    <a:pt x="854583" y="234056"/>
                    <a:pt x="856297" y="234913"/>
                  </a:cubicBezTo>
                  <a:cubicBezTo>
                    <a:pt x="859536" y="236628"/>
                    <a:pt x="859821" y="238532"/>
                    <a:pt x="862584" y="240628"/>
                  </a:cubicBezTo>
                  <a:cubicBezTo>
                    <a:pt x="854583" y="251868"/>
                    <a:pt x="855059" y="238723"/>
                    <a:pt x="850392" y="240628"/>
                  </a:cubicBezTo>
                  <a:cubicBezTo>
                    <a:pt x="844772" y="242914"/>
                    <a:pt x="845153" y="256344"/>
                    <a:pt x="844962" y="259678"/>
                  </a:cubicBezTo>
                  <a:cubicBezTo>
                    <a:pt x="840200" y="259678"/>
                    <a:pt x="834009" y="256820"/>
                    <a:pt x="838009" y="264060"/>
                  </a:cubicBezTo>
                  <a:cubicBezTo>
                    <a:pt x="830770" y="255963"/>
                    <a:pt x="826770" y="264631"/>
                    <a:pt x="818769" y="265393"/>
                  </a:cubicBezTo>
                  <a:cubicBezTo>
                    <a:pt x="816102" y="265584"/>
                    <a:pt x="804481" y="258154"/>
                    <a:pt x="803720" y="266345"/>
                  </a:cubicBezTo>
                  <a:cubicBezTo>
                    <a:pt x="800672" y="266155"/>
                    <a:pt x="797719" y="264917"/>
                    <a:pt x="796099" y="263488"/>
                  </a:cubicBezTo>
                  <a:cubicBezTo>
                    <a:pt x="796957" y="254535"/>
                    <a:pt x="808577" y="267298"/>
                    <a:pt x="807339" y="251391"/>
                  </a:cubicBezTo>
                  <a:cubicBezTo>
                    <a:pt x="805624" y="252249"/>
                    <a:pt x="800005" y="254439"/>
                    <a:pt x="798862" y="253963"/>
                  </a:cubicBezTo>
                  <a:cubicBezTo>
                    <a:pt x="798862" y="252534"/>
                    <a:pt x="799814" y="249867"/>
                    <a:pt x="800290" y="248439"/>
                  </a:cubicBezTo>
                  <a:cubicBezTo>
                    <a:pt x="799338" y="248915"/>
                    <a:pt x="798386" y="248915"/>
                    <a:pt x="797528" y="248439"/>
                  </a:cubicBezTo>
                  <a:cubicBezTo>
                    <a:pt x="798576" y="240057"/>
                    <a:pt x="796576" y="238532"/>
                    <a:pt x="790670" y="245200"/>
                  </a:cubicBezTo>
                  <a:cubicBezTo>
                    <a:pt x="786479" y="249867"/>
                    <a:pt x="789527" y="254820"/>
                    <a:pt x="789337" y="259297"/>
                  </a:cubicBezTo>
                  <a:cubicBezTo>
                    <a:pt x="788861" y="270918"/>
                    <a:pt x="792003" y="264536"/>
                    <a:pt x="783812" y="269774"/>
                  </a:cubicBezTo>
                  <a:cubicBezTo>
                    <a:pt x="779621" y="272442"/>
                    <a:pt x="772382" y="275109"/>
                    <a:pt x="767715" y="275109"/>
                  </a:cubicBezTo>
                  <a:cubicBezTo>
                    <a:pt x="773716" y="283586"/>
                    <a:pt x="762095" y="282728"/>
                    <a:pt x="757618" y="286443"/>
                  </a:cubicBezTo>
                  <a:cubicBezTo>
                    <a:pt x="757142" y="286824"/>
                    <a:pt x="753523" y="295968"/>
                    <a:pt x="752189" y="296445"/>
                  </a:cubicBezTo>
                  <a:cubicBezTo>
                    <a:pt x="747808" y="297969"/>
                    <a:pt x="745045" y="293587"/>
                    <a:pt x="742188" y="293873"/>
                  </a:cubicBezTo>
                  <a:cubicBezTo>
                    <a:pt x="749046" y="306827"/>
                    <a:pt x="735425" y="297778"/>
                    <a:pt x="731425" y="301302"/>
                  </a:cubicBezTo>
                  <a:cubicBezTo>
                    <a:pt x="726471" y="305493"/>
                    <a:pt x="732758" y="304065"/>
                    <a:pt x="734282" y="306636"/>
                  </a:cubicBezTo>
                  <a:cubicBezTo>
                    <a:pt x="736568" y="310161"/>
                    <a:pt x="739330" y="311589"/>
                    <a:pt x="741616" y="317019"/>
                  </a:cubicBezTo>
                  <a:cubicBezTo>
                    <a:pt x="754952" y="346260"/>
                    <a:pt x="722662" y="328163"/>
                    <a:pt x="709517" y="334259"/>
                  </a:cubicBezTo>
                  <a:cubicBezTo>
                    <a:pt x="711994" y="343593"/>
                    <a:pt x="708374" y="354547"/>
                    <a:pt x="710469" y="363596"/>
                  </a:cubicBezTo>
                  <a:cubicBezTo>
                    <a:pt x="712375" y="371692"/>
                    <a:pt x="709898" y="366739"/>
                    <a:pt x="716375" y="371311"/>
                  </a:cubicBezTo>
                  <a:cubicBezTo>
                    <a:pt x="720471" y="374169"/>
                    <a:pt x="722566" y="371501"/>
                    <a:pt x="726471" y="376740"/>
                  </a:cubicBezTo>
                  <a:cubicBezTo>
                    <a:pt x="727329" y="375693"/>
                    <a:pt x="727234" y="375121"/>
                    <a:pt x="725995" y="375216"/>
                  </a:cubicBezTo>
                  <a:cubicBezTo>
                    <a:pt x="732758" y="372645"/>
                    <a:pt x="741045" y="369597"/>
                    <a:pt x="746379" y="364167"/>
                  </a:cubicBezTo>
                  <a:cubicBezTo>
                    <a:pt x="748569" y="361881"/>
                    <a:pt x="749618" y="364739"/>
                    <a:pt x="751237" y="362262"/>
                  </a:cubicBezTo>
                  <a:cubicBezTo>
                    <a:pt x="752189" y="360738"/>
                    <a:pt x="749236" y="358167"/>
                    <a:pt x="749427" y="358071"/>
                  </a:cubicBezTo>
                  <a:cubicBezTo>
                    <a:pt x="750189" y="356833"/>
                    <a:pt x="750855" y="351690"/>
                    <a:pt x="752475" y="349499"/>
                  </a:cubicBezTo>
                  <a:cubicBezTo>
                    <a:pt x="754666" y="346641"/>
                    <a:pt x="764095" y="343593"/>
                    <a:pt x="765810" y="342069"/>
                  </a:cubicBezTo>
                  <a:cubicBezTo>
                    <a:pt x="767810" y="340260"/>
                    <a:pt x="764381" y="336449"/>
                    <a:pt x="768001" y="334068"/>
                  </a:cubicBezTo>
                  <a:cubicBezTo>
                    <a:pt x="770954" y="332068"/>
                    <a:pt x="776383" y="336640"/>
                    <a:pt x="779621" y="335973"/>
                  </a:cubicBezTo>
                  <a:cubicBezTo>
                    <a:pt x="780859" y="335783"/>
                    <a:pt x="787051" y="327591"/>
                    <a:pt x="790384" y="328163"/>
                  </a:cubicBezTo>
                  <a:cubicBezTo>
                    <a:pt x="794956" y="329020"/>
                    <a:pt x="799433" y="338545"/>
                    <a:pt x="803243" y="341879"/>
                  </a:cubicBezTo>
                  <a:cubicBezTo>
                    <a:pt x="814578" y="351594"/>
                    <a:pt x="834580" y="364834"/>
                    <a:pt x="806291" y="364834"/>
                  </a:cubicBezTo>
                  <a:cubicBezTo>
                    <a:pt x="813911" y="379407"/>
                    <a:pt x="825818" y="364263"/>
                    <a:pt x="829056" y="355595"/>
                  </a:cubicBezTo>
                  <a:lnTo>
                    <a:pt x="825055" y="355595"/>
                  </a:lnTo>
                  <a:cubicBezTo>
                    <a:pt x="825055" y="354642"/>
                    <a:pt x="825055" y="353785"/>
                    <a:pt x="825246" y="352833"/>
                  </a:cubicBezTo>
                  <a:cubicBezTo>
                    <a:pt x="827246" y="353595"/>
                    <a:pt x="832199" y="354642"/>
                    <a:pt x="833723" y="354642"/>
                  </a:cubicBezTo>
                  <a:cubicBezTo>
                    <a:pt x="830866" y="348451"/>
                    <a:pt x="822770" y="341403"/>
                    <a:pt x="815721" y="340260"/>
                  </a:cubicBezTo>
                  <a:cubicBezTo>
                    <a:pt x="816483" y="335402"/>
                    <a:pt x="809149" y="329306"/>
                    <a:pt x="805815" y="329592"/>
                  </a:cubicBezTo>
                  <a:cubicBezTo>
                    <a:pt x="806768" y="313399"/>
                    <a:pt x="816293" y="327782"/>
                    <a:pt x="823531" y="333592"/>
                  </a:cubicBezTo>
                  <a:cubicBezTo>
                    <a:pt x="828484" y="337593"/>
                    <a:pt x="834961" y="340355"/>
                    <a:pt x="837724" y="345879"/>
                  </a:cubicBezTo>
                  <a:cubicBezTo>
                    <a:pt x="839438" y="349403"/>
                    <a:pt x="841820" y="358643"/>
                    <a:pt x="843629" y="362358"/>
                  </a:cubicBezTo>
                  <a:cubicBezTo>
                    <a:pt x="841724" y="361691"/>
                    <a:pt x="841153" y="361310"/>
                    <a:pt x="839438" y="361595"/>
                  </a:cubicBezTo>
                  <a:cubicBezTo>
                    <a:pt x="840962" y="365977"/>
                    <a:pt x="843058" y="368072"/>
                    <a:pt x="845725" y="364644"/>
                  </a:cubicBezTo>
                  <a:cubicBezTo>
                    <a:pt x="848582" y="380550"/>
                    <a:pt x="858202" y="363501"/>
                    <a:pt x="863536" y="362548"/>
                  </a:cubicBezTo>
                  <a:cubicBezTo>
                    <a:pt x="862679" y="360834"/>
                    <a:pt x="861536" y="359500"/>
                    <a:pt x="859821" y="359500"/>
                  </a:cubicBezTo>
                  <a:cubicBezTo>
                    <a:pt x="860203" y="360548"/>
                    <a:pt x="860203" y="361595"/>
                    <a:pt x="859821" y="362548"/>
                  </a:cubicBezTo>
                  <a:cubicBezTo>
                    <a:pt x="857059" y="362548"/>
                    <a:pt x="851249" y="353023"/>
                    <a:pt x="852106" y="351023"/>
                  </a:cubicBezTo>
                  <a:cubicBezTo>
                    <a:pt x="854964" y="352737"/>
                    <a:pt x="856488" y="353785"/>
                    <a:pt x="859631" y="352261"/>
                  </a:cubicBezTo>
                  <a:cubicBezTo>
                    <a:pt x="859345" y="351404"/>
                    <a:pt x="858774" y="351023"/>
                    <a:pt x="858012" y="351023"/>
                  </a:cubicBezTo>
                  <a:cubicBezTo>
                    <a:pt x="868585" y="333878"/>
                    <a:pt x="874490" y="378455"/>
                    <a:pt x="876109" y="378455"/>
                  </a:cubicBezTo>
                  <a:cubicBezTo>
                    <a:pt x="877919" y="378455"/>
                    <a:pt x="877538" y="372645"/>
                    <a:pt x="877538" y="371883"/>
                  </a:cubicBezTo>
                  <a:cubicBezTo>
                    <a:pt x="881634" y="375883"/>
                    <a:pt x="884872" y="375026"/>
                    <a:pt x="888111" y="375597"/>
                  </a:cubicBezTo>
                  <a:cubicBezTo>
                    <a:pt x="884777" y="375121"/>
                    <a:pt x="893540" y="373121"/>
                    <a:pt x="893350" y="373121"/>
                  </a:cubicBezTo>
                  <a:cubicBezTo>
                    <a:pt x="896684" y="372930"/>
                    <a:pt x="898207" y="377597"/>
                    <a:pt x="903732" y="376169"/>
                  </a:cubicBezTo>
                  <a:cubicBezTo>
                    <a:pt x="903732" y="374645"/>
                    <a:pt x="903637" y="373311"/>
                    <a:pt x="903732" y="371692"/>
                  </a:cubicBezTo>
                  <a:cubicBezTo>
                    <a:pt x="914019" y="373978"/>
                    <a:pt x="914781" y="377883"/>
                    <a:pt x="911066" y="389980"/>
                  </a:cubicBezTo>
                  <a:cubicBezTo>
                    <a:pt x="909828" y="394171"/>
                    <a:pt x="904970" y="401029"/>
                    <a:pt x="901732" y="402553"/>
                  </a:cubicBezTo>
                  <a:cubicBezTo>
                    <a:pt x="897731" y="404458"/>
                    <a:pt x="893921" y="399981"/>
                    <a:pt x="890206" y="402077"/>
                  </a:cubicBezTo>
                  <a:cubicBezTo>
                    <a:pt x="896112" y="405125"/>
                    <a:pt x="900113" y="424461"/>
                    <a:pt x="906780" y="417031"/>
                  </a:cubicBezTo>
                  <a:cubicBezTo>
                    <a:pt x="916686" y="428461"/>
                    <a:pt x="919163" y="444082"/>
                    <a:pt x="925639" y="456179"/>
                  </a:cubicBezTo>
                  <a:cubicBezTo>
                    <a:pt x="929830" y="463703"/>
                    <a:pt x="938308" y="469609"/>
                    <a:pt x="941832" y="478372"/>
                  </a:cubicBezTo>
                  <a:cubicBezTo>
                    <a:pt x="946595" y="490088"/>
                    <a:pt x="940212" y="497232"/>
                    <a:pt x="953738" y="497517"/>
                  </a:cubicBezTo>
                  <a:cubicBezTo>
                    <a:pt x="959834" y="497517"/>
                    <a:pt x="966978" y="491136"/>
                    <a:pt x="972978" y="488373"/>
                  </a:cubicBezTo>
                  <a:cubicBezTo>
                    <a:pt x="979837" y="485325"/>
                    <a:pt x="983170" y="482182"/>
                    <a:pt x="988695" y="479420"/>
                  </a:cubicBezTo>
                  <a:cubicBezTo>
                    <a:pt x="995743" y="475895"/>
                    <a:pt x="999934" y="477420"/>
                    <a:pt x="1004792" y="471133"/>
                  </a:cubicBezTo>
                  <a:cubicBezTo>
                    <a:pt x="1007078" y="468371"/>
                    <a:pt x="1011841" y="461322"/>
                    <a:pt x="1014889" y="462656"/>
                  </a:cubicBezTo>
                  <a:cubicBezTo>
                    <a:pt x="1014889" y="455417"/>
                    <a:pt x="1014984" y="455131"/>
                    <a:pt x="1019842" y="452845"/>
                  </a:cubicBezTo>
                  <a:cubicBezTo>
                    <a:pt x="1019270" y="449321"/>
                    <a:pt x="1013936" y="445416"/>
                    <a:pt x="1011650" y="443320"/>
                  </a:cubicBezTo>
                  <a:cubicBezTo>
                    <a:pt x="1007459" y="439320"/>
                    <a:pt x="1011650" y="435224"/>
                    <a:pt x="1005554" y="441796"/>
                  </a:cubicBezTo>
                  <a:cubicBezTo>
                    <a:pt x="1004888" y="438653"/>
                    <a:pt x="1004030" y="431890"/>
                    <a:pt x="1001839" y="429985"/>
                  </a:cubicBezTo>
                  <a:cubicBezTo>
                    <a:pt x="999268" y="433509"/>
                    <a:pt x="998505" y="433795"/>
                    <a:pt x="998125" y="439224"/>
                  </a:cubicBezTo>
                  <a:cubicBezTo>
                    <a:pt x="988790" y="438367"/>
                    <a:pt x="974121" y="438748"/>
                    <a:pt x="991362" y="435319"/>
                  </a:cubicBezTo>
                  <a:cubicBezTo>
                    <a:pt x="991076" y="434176"/>
                    <a:pt x="977932" y="430080"/>
                    <a:pt x="977265" y="429699"/>
                  </a:cubicBezTo>
                  <a:cubicBezTo>
                    <a:pt x="975265" y="428080"/>
                    <a:pt x="968978" y="420460"/>
                    <a:pt x="968407" y="417126"/>
                  </a:cubicBezTo>
                  <a:cubicBezTo>
                    <a:pt x="966597" y="405220"/>
                    <a:pt x="971835" y="409125"/>
                    <a:pt x="978218" y="414078"/>
                  </a:cubicBezTo>
                  <a:cubicBezTo>
                    <a:pt x="986123" y="419984"/>
                    <a:pt x="988790" y="422746"/>
                    <a:pt x="998125" y="426080"/>
                  </a:cubicBezTo>
                  <a:cubicBezTo>
                    <a:pt x="999744" y="426651"/>
                    <a:pt x="1003459" y="425508"/>
                    <a:pt x="1005649" y="426080"/>
                  </a:cubicBezTo>
                  <a:cubicBezTo>
                    <a:pt x="1007269" y="426556"/>
                    <a:pt x="1007650" y="430652"/>
                    <a:pt x="1009935" y="431699"/>
                  </a:cubicBezTo>
                  <a:cubicBezTo>
                    <a:pt x="1014127" y="433890"/>
                    <a:pt x="1024414" y="434843"/>
                    <a:pt x="1029272" y="435128"/>
                  </a:cubicBezTo>
                  <a:cubicBezTo>
                    <a:pt x="1040511" y="435605"/>
                    <a:pt x="1043654" y="434462"/>
                    <a:pt x="1052703" y="440177"/>
                  </a:cubicBezTo>
                  <a:cubicBezTo>
                    <a:pt x="1057561" y="443225"/>
                    <a:pt x="1058037" y="447035"/>
                    <a:pt x="1065371" y="448559"/>
                  </a:cubicBezTo>
                  <a:cubicBezTo>
                    <a:pt x="1052417" y="448559"/>
                    <a:pt x="1067276" y="455988"/>
                    <a:pt x="1070229" y="457036"/>
                  </a:cubicBezTo>
                  <a:cubicBezTo>
                    <a:pt x="1075087" y="458751"/>
                    <a:pt x="1072515" y="449797"/>
                    <a:pt x="1077753" y="457798"/>
                  </a:cubicBezTo>
                  <a:cubicBezTo>
                    <a:pt x="1080325" y="461608"/>
                    <a:pt x="1078325" y="466466"/>
                    <a:pt x="1078896" y="470657"/>
                  </a:cubicBezTo>
                  <a:cubicBezTo>
                    <a:pt x="1080230" y="478944"/>
                    <a:pt x="1082897" y="485516"/>
                    <a:pt x="1085659" y="493231"/>
                  </a:cubicBezTo>
                  <a:cubicBezTo>
                    <a:pt x="1087469" y="498470"/>
                    <a:pt x="1090898" y="515520"/>
                    <a:pt x="1095470" y="518472"/>
                  </a:cubicBezTo>
                  <a:cubicBezTo>
                    <a:pt x="1100328" y="521425"/>
                    <a:pt x="1105186" y="516091"/>
                    <a:pt x="1107948" y="509900"/>
                  </a:cubicBezTo>
                  <a:cubicBezTo>
                    <a:pt x="1109758" y="505804"/>
                    <a:pt x="1109758" y="500946"/>
                    <a:pt x="1110234" y="496374"/>
                  </a:cubicBezTo>
                  <a:cubicBezTo>
                    <a:pt x="1110519" y="493898"/>
                    <a:pt x="1109663" y="489421"/>
                    <a:pt x="1110329" y="487421"/>
                  </a:cubicBezTo>
                  <a:cubicBezTo>
                    <a:pt x="1112805" y="480563"/>
                    <a:pt x="1112234" y="487230"/>
                    <a:pt x="1116806" y="482372"/>
                  </a:cubicBezTo>
                  <a:cubicBezTo>
                    <a:pt x="1125569" y="473133"/>
                    <a:pt x="1135952" y="459036"/>
                    <a:pt x="1144048" y="454083"/>
                  </a:cubicBezTo>
                  <a:cubicBezTo>
                    <a:pt x="1147191" y="452083"/>
                    <a:pt x="1160907" y="449035"/>
                    <a:pt x="1161097" y="449130"/>
                  </a:cubicBezTo>
                  <a:cubicBezTo>
                    <a:pt x="1163764" y="451035"/>
                    <a:pt x="1169765" y="465990"/>
                    <a:pt x="1169765" y="469419"/>
                  </a:cubicBezTo>
                  <a:cubicBezTo>
                    <a:pt x="1177766" y="469419"/>
                    <a:pt x="1168622" y="476848"/>
                    <a:pt x="1174432" y="481896"/>
                  </a:cubicBezTo>
                  <a:cubicBezTo>
                    <a:pt x="1178337" y="485325"/>
                    <a:pt x="1182910" y="478086"/>
                    <a:pt x="1183577" y="478277"/>
                  </a:cubicBezTo>
                  <a:cubicBezTo>
                    <a:pt x="1189863" y="480182"/>
                    <a:pt x="1194149" y="498279"/>
                    <a:pt x="1194054" y="505709"/>
                  </a:cubicBezTo>
                  <a:cubicBezTo>
                    <a:pt x="1194054" y="509709"/>
                    <a:pt x="1188434" y="513900"/>
                    <a:pt x="1190911" y="520758"/>
                  </a:cubicBezTo>
                  <a:cubicBezTo>
                    <a:pt x="1192339" y="524854"/>
                    <a:pt x="1198054" y="528569"/>
                    <a:pt x="1200055" y="533712"/>
                  </a:cubicBezTo>
                  <a:cubicBezTo>
                    <a:pt x="1202531" y="539904"/>
                    <a:pt x="1207579" y="562287"/>
                    <a:pt x="1218438" y="556572"/>
                  </a:cubicBezTo>
                  <a:cubicBezTo>
                    <a:pt x="1214723" y="549524"/>
                    <a:pt x="1214723" y="537046"/>
                    <a:pt x="1211009" y="531903"/>
                  </a:cubicBezTo>
                  <a:cubicBezTo>
                    <a:pt x="1205579" y="524759"/>
                    <a:pt x="1199197" y="525045"/>
                    <a:pt x="1197673" y="514662"/>
                  </a:cubicBezTo>
                  <a:cubicBezTo>
                    <a:pt x="1197387" y="512281"/>
                    <a:pt x="1195197" y="501803"/>
                    <a:pt x="1198816" y="498565"/>
                  </a:cubicBezTo>
                  <a:cubicBezTo>
                    <a:pt x="1204531" y="493422"/>
                    <a:pt x="1199769" y="497327"/>
                    <a:pt x="1205389" y="500661"/>
                  </a:cubicBezTo>
                  <a:cubicBezTo>
                    <a:pt x="1210247" y="503518"/>
                    <a:pt x="1209770" y="503423"/>
                    <a:pt x="1214152" y="509328"/>
                  </a:cubicBezTo>
                  <a:cubicBezTo>
                    <a:pt x="1215104" y="510662"/>
                    <a:pt x="1218724" y="511805"/>
                    <a:pt x="1219200" y="512662"/>
                  </a:cubicBezTo>
                  <a:cubicBezTo>
                    <a:pt x="1220819" y="515520"/>
                    <a:pt x="1218724" y="518091"/>
                    <a:pt x="1221010" y="522473"/>
                  </a:cubicBezTo>
                  <a:cubicBezTo>
                    <a:pt x="1225677" y="515234"/>
                    <a:pt x="1232821" y="513329"/>
                    <a:pt x="1236440" y="507804"/>
                  </a:cubicBezTo>
                  <a:cubicBezTo>
                    <a:pt x="1243298" y="497517"/>
                    <a:pt x="1239012" y="488945"/>
                    <a:pt x="1233392" y="480944"/>
                  </a:cubicBezTo>
                  <a:cubicBezTo>
                    <a:pt x="1224915" y="468752"/>
                    <a:pt x="1222629" y="453988"/>
                    <a:pt x="1242250" y="453988"/>
                  </a:cubicBezTo>
                  <a:cubicBezTo>
                    <a:pt x="1243489" y="460179"/>
                    <a:pt x="1235011" y="467037"/>
                    <a:pt x="1238345" y="470181"/>
                  </a:cubicBezTo>
                  <a:cubicBezTo>
                    <a:pt x="1246346" y="477991"/>
                    <a:pt x="1248061" y="455131"/>
                    <a:pt x="1247870" y="455226"/>
                  </a:cubicBezTo>
                  <a:cubicBezTo>
                    <a:pt x="1251395" y="451797"/>
                    <a:pt x="1258919" y="451512"/>
                    <a:pt x="1262919" y="450178"/>
                  </a:cubicBezTo>
                  <a:cubicBezTo>
                    <a:pt x="1268730" y="448178"/>
                    <a:pt x="1270635" y="446749"/>
                    <a:pt x="1275493" y="442749"/>
                  </a:cubicBezTo>
                  <a:cubicBezTo>
                    <a:pt x="1282256" y="437129"/>
                    <a:pt x="1294829" y="424937"/>
                    <a:pt x="1296352" y="414840"/>
                  </a:cubicBezTo>
                  <a:cubicBezTo>
                    <a:pt x="1297495" y="407411"/>
                    <a:pt x="1293971" y="411983"/>
                    <a:pt x="1293304" y="407030"/>
                  </a:cubicBezTo>
                  <a:cubicBezTo>
                    <a:pt x="1292923" y="404268"/>
                    <a:pt x="1295305" y="404839"/>
                    <a:pt x="1294447" y="399886"/>
                  </a:cubicBezTo>
                  <a:cubicBezTo>
                    <a:pt x="1293400" y="393981"/>
                    <a:pt x="1285875" y="386551"/>
                    <a:pt x="1285970" y="382265"/>
                  </a:cubicBezTo>
                  <a:cubicBezTo>
                    <a:pt x="1286256" y="374073"/>
                    <a:pt x="1293780" y="376836"/>
                    <a:pt x="1296543" y="372454"/>
                  </a:cubicBezTo>
                  <a:cubicBezTo>
                    <a:pt x="1298924" y="368644"/>
                    <a:pt x="1298924" y="368835"/>
                    <a:pt x="1291971" y="365977"/>
                  </a:cubicBezTo>
                  <a:cubicBezTo>
                    <a:pt x="1288828" y="364834"/>
                    <a:pt x="1289685" y="369978"/>
                    <a:pt x="1285684" y="369978"/>
                  </a:cubicBezTo>
                  <a:cubicBezTo>
                    <a:pt x="1286827" y="360357"/>
                    <a:pt x="1275302" y="367120"/>
                    <a:pt x="1280446" y="358071"/>
                  </a:cubicBezTo>
                  <a:cubicBezTo>
                    <a:pt x="1280160" y="358738"/>
                    <a:pt x="1289495" y="354166"/>
                    <a:pt x="1290066" y="353880"/>
                  </a:cubicBezTo>
                  <a:cubicBezTo>
                    <a:pt x="1300353" y="349594"/>
                    <a:pt x="1297305" y="348261"/>
                    <a:pt x="1293114" y="360072"/>
                  </a:cubicBezTo>
                  <a:cubicBezTo>
                    <a:pt x="1296162" y="358167"/>
                    <a:pt x="1304258" y="353499"/>
                    <a:pt x="1307687" y="355119"/>
                  </a:cubicBezTo>
                  <a:cubicBezTo>
                    <a:pt x="1314831" y="358643"/>
                    <a:pt x="1309211" y="359881"/>
                    <a:pt x="1309783" y="366453"/>
                  </a:cubicBezTo>
                  <a:cubicBezTo>
                    <a:pt x="1320832" y="361405"/>
                    <a:pt x="1317498" y="380645"/>
                    <a:pt x="1316260" y="386551"/>
                  </a:cubicBezTo>
                  <a:cubicBezTo>
                    <a:pt x="1324165" y="387503"/>
                    <a:pt x="1333119" y="381693"/>
                    <a:pt x="1332929" y="373311"/>
                  </a:cubicBezTo>
                  <a:cubicBezTo>
                    <a:pt x="1332833" y="365787"/>
                    <a:pt x="1324070" y="364929"/>
                    <a:pt x="1325880" y="354357"/>
                  </a:cubicBezTo>
                  <a:cubicBezTo>
                    <a:pt x="1326261" y="352261"/>
                    <a:pt x="1329785" y="353880"/>
                    <a:pt x="1330071" y="352833"/>
                  </a:cubicBezTo>
                  <a:cubicBezTo>
                    <a:pt x="1330166" y="352547"/>
                    <a:pt x="1331309" y="344451"/>
                    <a:pt x="1331976" y="343498"/>
                  </a:cubicBezTo>
                  <a:cubicBezTo>
                    <a:pt x="1333595" y="341117"/>
                    <a:pt x="1336167" y="336259"/>
                    <a:pt x="1339119" y="334830"/>
                  </a:cubicBezTo>
                  <a:cubicBezTo>
                    <a:pt x="1340834" y="334068"/>
                    <a:pt x="1347025" y="335592"/>
                    <a:pt x="1350169" y="334545"/>
                  </a:cubicBezTo>
                  <a:cubicBezTo>
                    <a:pt x="1354360" y="333211"/>
                    <a:pt x="1355503" y="332068"/>
                    <a:pt x="1358836" y="328925"/>
                  </a:cubicBezTo>
                  <a:cubicBezTo>
                    <a:pt x="1364170" y="323972"/>
                    <a:pt x="1370933" y="314542"/>
                    <a:pt x="1374553" y="308541"/>
                  </a:cubicBezTo>
                  <a:cubicBezTo>
                    <a:pt x="1378744" y="301683"/>
                    <a:pt x="1377601" y="296159"/>
                    <a:pt x="1380458" y="289015"/>
                  </a:cubicBezTo>
                  <a:cubicBezTo>
                    <a:pt x="1389507" y="265584"/>
                    <a:pt x="1385506" y="311875"/>
                    <a:pt x="1385506" y="318257"/>
                  </a:cubicBezTo>
                  <a:cubicBezTo>
                    <a:pt x="1387221" y="316352"/>
                    <a:pt x="1388554" y="317399"/>
                    <a:pt x="1390079" y="313590"/>
                  </a:cubicBezTo>
                  <a:cubicBezTo>
                    <a:pt x="1392174" y="315780"/>
                    <a:pt x="1390364" y="317495"/>
                    <a:pt x="1394841" y="317685"/>
                  </a:cubicBezTo>
                  <a:cubicBezTo>
                    <a:pt x="1393603" y="308256"/>
                    <a:pt x="1384459" y="299969"/>
                    <a:pt x="1397127" y="299969"/>
                  </a:cubicBezTo>
                  <a:cubicBezTo>
                    <a:pt x="1397412" y="299969"/>
                    <a:pt x="1391031" y="267965"/>
                    <a:pt x="1390840" y="264155"/>
                  </a:cubicBezTo>
                  <a:lnTo>
                    <a:pt x="1389030" y="264155"/>
                  </a:lnTo>
                  <a:cubicBezTo>
                    <a:pt x="1389316" y="271870"/>
                    <a:pt x="1387126" y="271299"/>
                    <a:pt x="1387126" y="278347"/>
                  </a:cubicBezTo>
                  <a:cubicBezTo>
                    <a:pt x="1381792" y="274823"/>
                    <a:pt x="1382839" y="267298"/>
                    <a:pt x="1373124" y="264155"/>
                  </a:cubicBezTo>
                  <a:cubicBezTo>
                    <a:pt x="1371981" y="271965"/>
                    <a:pt x="1368552" y="269394"/>
                    <a:pt x="1365599" y="264155"/>
                  </a:cubicBezTo>
                  <a:cubicBezTo>
                    <a:pt x="1365885" y="265679"/>
                    <a:pt x="1365885" y="266726"/>
                    <a:pt x="1365599" y="268251"/>
                  </a:cubicBezTo>
                  <a:cubicBezTo>
                    <a:pt x="1361408" y="267584"/>
                    <a:pt x="1365599" y="264726"/>
                    <a:pt x="1362551" y="261774"/>
                  </a:cubicBezTo>
                  <a:cubicBezTo>
                    <a:pt x="1355979" y="269013"/>
                    <a:pt x="1362456" y="258059"/>
                    <a:pt x="1364837" y="255106"/>
                  </a:cubicBezTo>
                  <a:cubicBezTo>
                    <a:pt x="1368552" y="250629"/>
                    <a:pt x="1372457" y="247581"/>
                    <a:pt x="1376458" y="242057"/>
                  </a:cubicBezTo>
                  <a:cubicBezTo>
                    <a:pt x="1384935" y="230627"/>
                    <a:pt x="1392460" y="229865"/>
                    <a:pt x="1405128" y="229865"/>
                  </a:cubicBezTo>
                  <a:close/>
                  <a:moveTo>
                    <a:pt x="722186" y="234722"/>
                  </a:moveTo>
                  <a:cubicBezTo>
                    <a:pt x="719994" y="235580"/>
                    <a:pt x="717709" y="238342"/>
                    <a:pt x="717232" y="240628"/>
                  </a:cubicBezTo>
                  <a:cubicBezTo>
                    <a:pt x="719233" y="240057"/>
                    <a:pt x="725710" y="233961"/>
                    <a:pt x="722186" y="234722"/>
                  </a:cubicBezTo>
                  <a:cubicBezTo>
                    <a:pt x="721328" y="235008"/>
                    <a:pt x="722471" y="234722"/>
                    <a:pt x="722186" y="234722"/>
                  </a:cubicBezTo>
                  <a:close/>
                  <a:moveTo>
                    <a:pt x="727138" y="292444"/>
                  </a:moveTo>
                  <a:cubicBezTo>
                    <a:pt x="731901" y="292444"/>
                    <a:pt x="735425" y="288824"/>
                    <a:pt x="738092" y="288348"/>
                  </a:cubicBezTo>
                  <a:cubicBezTo>
                    <a:pt x="742283" y="287586"/>
                    <a:pt x="748093" y="289777"/>
                    <a:pt x="751427" y="288158"/>
                  </a:cubicBezTo>
                  <a:cubicBezTo>
                    <a:pt x="757333" y="285205"/>
                    <a:pt x="759237" y="278823"/>
                    <a:pt x="757714" y="272918"/>
                  </a:cubicBezTo>
                  <a:cubicBezTo>
                    <a:pt x="756761" y="269108"/>
                    <a:pt x="754189" y="275204"/>
                    <a:pt x="753999" y="275013"/>
                  </a:cubicBezTo>
                  <a:cubicBezTo>
                    <a:pt x="752380" y="273203"/>
                    <a:pt x="752665" y="270251"/>
                    <a:pt x="751427" y="269108"/>
                  </a:cubicBezTo>
                  <a:cubicBezTo>
                    <a:pt x="749332" y="267108"/>
                    <a:pt x="746379" y="262250"/>
                    <a:pt x="743617" y="258726"/>
                  </a:cubicBezTo>
                  <a:cubicBezTo>
                    <a:pt x="739426" y="253296"/>
                    <a:pt x="738854" y="254630"/>
                    <a:pt x="738188" y="250248"/>
                  </a:cubicBezTo>
                  <a:cubicBezTo>
                    <a:pt x="737806" y="247391"/>
                    <a:pt x="748569" y="236056"/>
                    <a:pt x="732568" y="241295"/>
                  </a:cubicBezTo>
                  <a:cubicBezTo>
                    <a:pt x="733901" y="238723"/>
                    <a:pt x="734092" y="236628"/>
                    <a:pt x="736568" y="235103"/>
                  </a:cubicBezTo>
                  <a:cubicBezTo>
                    <a:pt x="731329" y="229293"/>
                    <a:pt x="728948" y="238247"/>
                    <a:pt x="727043" y="240057"/>
                  </a:cubicBezTo>
                  <a:cubicBezTo>
                    <a:pt x="726757" y="240342"/>
                    <a:pt x="716089" y="244343"/>
                    <a:pt x="724376" y="245962"/>
                  </a:cubicBezTo>
                  <a:cubicBezTo>
                    <a:pt x="723614" y="248629"/>
                    <a:pt x="720947" y="252534"/>
                    <a:pt x="721043" y="254249"/>
                  </a:cubicBezTo>
                  <a:cubicBezTo>
                    <a:pt x="723805" y="254630"/>
                    <a:pt x="727329" y="257106"/>
                    <a:pt x="727996" y="253772"/>
                  </a:cubicBezTo>
                  <a:cubicBezTo>
                    <a:pt x="727329" y="263869"/>
                    <a:pt x="732187" y="258249"/>
                    <a:pt x="735616" y="266345"/>
                  </a:cubicBezTo>
                  <a:cubicBezTo>
                    <a:pt x="739521" y="275775"/>
                    <a:pt x="731520" y="269298"/>
                    <a:pt x="727424" y="274918"/>
                  </a:cubicBezTo>
                  <a:cubicBezTo>
                    <a:pt x="729043" y="275394"/>
                    <a:pt x="730282" y="275204"/>
                    <a:pt x="732091" y="275394"/>
                  </a:cubicBezTo>
                  <a:cubicBezTo>
                    <a:pt x="732091" y="278252"/>
                    <a:pt x="725805" y="279395"/>
                    <a:pt x="727900" y="282062"/>
                  </a:cubicBezTo>
                  <a:cubicBezTo>
                    <a:pt x="729234" y="283681"/>
                    <a:pt x="735806" y="281300"/>
                    <a:pt x="737997" y="283586"/>
                  </a:cubicBezTo>
                  <a:cubicBezTo>
                    <a:pt x="737140" y="284443"/>
                    <a:pt x="724090" y="292635"/>
                    <a:pt x="727043" y="292635"/>
                  </a:cubicBezTo>
                  <a:close/>
                  <a:moveTo>
                    <a:pt x="723138" y="265965"/>
                  </a:moveTo>
                  <a:cubicBezTo>
                    <a:pt x="733520" y="264345"/>
                    <a:pt x="706564" y="249582"/>
                    <a:pt x="712851" y="263393"/>
                  </a:cubicBezTo>
                  <a:cubicBezTo>
                    <a:pt x="707898" y="264441"/>
                    <a:pt x="701230" y="272061"/>
                    <a:pt x="709327" y="271584"/>
                  </a:cubicBezTo>
                  <a:cubicBezTo>
                    <a:pt x="698754" y="288444"/>
                    <a:pt x="713518" y="277204"/>
                    <a:pt x="722471" y="279395"/>
                  </a:cubicBezTo>
                  <a:cubicBezTo>
                    <a:pt x="722757" y="275299"/>
                    <a:pt x="723233" y="271013"/>
                    <a:pt x="723138" y="265965"/>
                  </a:cubicBezTo>
                  <a:close/>
                  <a:moveTo>
                    <a:pt x="973741" y="658299"/>
                  </a:moveTo>
                  <a:cubicBezTo>
                    <a:pt x="973741" y="648393"/>
                    <a:pt x="980218" y="627915"/>
                    <a:pt x="969550" y="623343"/>
                  </a:cubicBezTo>
                  <a:cubicBezTo>
                    <a:pt x="969550" y="626867"/>
                    <a:pt x="965359" y="634963"/>
                    <a:pt x="963453" y="636868"/>
                  </a:cubicBezTo>
                  <a:cubicBezTo>
                    <a:pt x="959548" y="640869"/>
                    <a:pt x="953357" y="639154"/>
                    <a:pt x="949357" y="643440"/>
                  </a:cubicBezTo>
                  <a:cubicBezTo>
                    <a:pt x="946309" y="646774"/>
                    <a:pt x="949737" y="657156"/>
                    <a:pt x="949357" y="659919"/>
                  </a:cubicBezTo>
                  <a:cubicBezTo>
                    <a:pt x="948594" y="665157"/>
                    <a:pt x="946595" y="665824"/>
                    <a:pt x="945642" y="672301"/>
                  </a:cubicBezTo>
                  <a:cubicBezTo>
                    <a:pt x="944403" y="680778"/>
                    <a:pt x="946213" y="693351"/>
                    <a:pt x="956405" y="690875"/>
                  </a:cubicBezTo>
                  <a:cubicBezTo>
                    <a:pt x="966311" y="688494"/>
                    <a:pt x="963168" y="685160"/>
                    <a:pt x="964882" y="675444"/>
                  </a:cubicBezTo>
                  <a:cubicBezTo>
                    <a:pt x="964978" y="674301"/>
                    <a:pt x="967549" y="663252"/>
                    <a:pt x="967740" y="663062"/>
                  </a:cubicBezTo>
                  <a:cubicBezTo>
                    <a:pt x="968502" y="661824"/>
                    <a:pt x="973836" y="660109"/>
                    <a:pt x="973836" y="658395"/>
                  </a:cubicBezTo>
                  <a:close/>
                  <a:moveTo>
                    <a:pt x="895922" y="412459"/>
                  </a:moveTo>
                  <a:cubicBezTo>
                    <a:pt x="891444" y="400743"/>
                    <a:pt x="888873" y="405220"/>
                    <a:pt x="879062" y="403887"/>
                  </a:cubicBezTo>
                  <a:cubicBezTo>
                    <a:pt x="864870" y="401982"/>
                    <a:pt x="854011" y="397028"/>
                    <a:pt x="840677" y="393695"/>
                  </a:cubicBezTo>
                  <a:cubicBezTo>
                    <a:pt x="840677" y="407792"/>
                    <a:pt x="840962" y="405220"/>
                    <a:pt x="832199" y="405315"/>
                  </a:cubicBezTo>
                  <a:cubicBezTo>
                    <a:pt x="834009" y="405220"/>
                    <a:pt x="824579" y="402267"/>
                    <a:pt x="825436" y="402744"/>
                  </a:cubicBezTo>
                  <a:lnTo>
                    <a:pt x="818579" y="402744"/>
                  </a:lnTo>
                  <a:cubicBezTo>
                    <a:pt x="817816" y="401410"/>
                    <a:pt x="817436" y="400076"/>
                    <a:pt x="817150" y="398648"/>
                  </a:cubicBezTo>
                  <a:cubicBezTo>
                    <a:pt x="812959" y="397124"/>
                    <a:pt x="800481" y="394838"/>
                    <a:pt x="797909" y="391028"/>
                  </a:cubicBezTo>
                  <a:cubicBezTo>
                    <a:pt x="793146" y="383884"/>
                    <a:pt x="803338" y="382646"/>
                    <a:pt x="794575" y="376455"/>
                  </a:cubicBezTo>
                  <a:cubicBezTo>
                    <a:pt x="796861" y="374359"/>
                    <a:pt x="796576" y="374073"/>
                    <a:pt x="799814" y="373311"/>
                  </a:cubicBezTo>
                  <a:cubicBezTo>
                    <a:pt x="795433" y="365024"/>
                    <a:pt x="783241" y="372740"/>
                    <a:pt x="776859" y="372835"/>
                  </a:cubicBezTo>
                  <a:cubicBezTo>
                    <a:pt x="770001" y="373026"/>
                    <a:pt x="762667" y="369692"/>
                    <a:pt x="753903" y="373883"/>
                  </a:cubicBezTo>
                  <a:cubicBezTo>
                    <a:pt x="747998" y="376645"/>
                    <a:pt x="743998" y="380455"/>
                    <a:pt x="736092" y="380265"/>
                  </a:cubicBezTo>
                  <a:cubicBezTo>
                    <a:pt x="726567" y="380169"/>
                    <a:pt x="721519" y="372835"/>
                    <a:pt x="721519" y="386456"/>
                  </a:cubicBezTo>
                  <a:lnTo>
                    <a:pt x="714470" y="386456"/>
                  </a:lnTo>
                  <a:cubicBezTo>
                    <a:pt x="717613" y="399029"/>
                    <a:pt x="709327" y="390837"/>
                    <a:pt x="707517" y="395028"/>
                  </a:cubicBezTo>
                  <a:cubicBezTo>
                    <a:pt x="704564" y="401601"/>
                    <a:pt x="705517" y="409411"/>
                    <a:pt x="702850" y="413602"/>
                  </a:cubicBezTo>
                  <a:cubicBezTo>
                    <a:pt x="701230" y="416078"/>
                    <a:pt x="695039" y="419412"/>
                    <a:pt x="692468" y="422841"/>
                  </a:cubicBezTo>
                  <a:cubicBezTo>
                    <a:pt x="689800" y="426366"/>
                    <a:pt x="686562" y="432366"/>
                    <a:pt x="683609" y="437224"/>
                  </a:cubicBezTo>
                  <a:cubicBezTo>
                    <a:pt x="680752" y="441987"/>
                    <a:pt x="668845" y="454178"/>
                    <a:pt x="670465" y="461418"/>
                  </a:cubicBezTo>
                  <a:cubicBezTo>
                    <a:pt x="670941" y="463418"/>
                    <a:pt x="677609" y="460560"/>
                    <a:pt x="678656" y="463037"/>
                  </a:cubicBezTo>
                  <a:cubicBezTo>
                    <a:pt x="679609" y="464942"/>
                    <a:pt x="677323" y="465894"/>
                    <a:pt x="677703" y="467133"/>
                  </a:cubicBezTo>
                  <a:cubicBezTo>
                    <a:pt x="679513" y="472467"/>
                    <a:pt x="676465" y="481325"/>
                    <a:pt x="676084" y="486754"/>
                  </a:cubicBezTo>
                  <a:cubicBezTo>
                    <a:pt x="675608" y="493326"/>
                    <a:pt x="675132" y="499041"/>
                    <a:pt x="681704" y="506566"/>
                  </a:cubicBezTo>
                  <a:cubicBezTo>
                    <a:pt x="688753" y="514758"/>
                    <a:pt x="695325" y="521520"/>
                    <a:pt x="703230" y="529045"/>
                  </a:cubicBezTo>
                  <a:cubicBezTo>
                    <a:pt x="705898" y="531617"/>
                    <a:pt x="707231" y="537618"/>
                    <a:pt x="713041" y="538856"/>
                  </a:cubicBezTo>
                  <a:cubicBezTo>
                    <a:pt x="719518" y="540189"/>
                    <a:pt x="720376" y="537141"/>
                    <a:pt x="726567" y="536284"/>
                  </a:cubicBezTo>
                  <a:cubicBezTo>
                    <a:pt x="731996" y="535522"/>
                    <a:pt x="736092" y="538189"/>
                    <a:pt x="739711" y="537999"/>
                  </a:cubicBezTo>
                  <a:cubicBezTo>
                    <a:pt x="747522" y="537713"/>
                    <a:pt x="746950" y="534474"/>
                    <a:pt x="753237" y="532093"/>
                  </a:cubicBezTo>
                  <a:cubicBezTo>
                    <a:pt x="758380" y="530188"/>
                    <a:pt x="769429" y="530760"/>
                    <a:pt x="772382" y="532093"/>
                  </a:cubicBezTo>
                  <a:cubicBezTo>
                    <a:pt x="777049" y="534379"/>
                    <a:pt x="775906" y="538189"/>
                    <a:pt x="782764" y="539904"/>
                  </a:cubicBezTo>
                  <a:cubicBezTo>
                    <a:pt x="794766" y="542761"/>
                    <a:pt x="794099" y="536284"/>
                    <a:pt x="794385" y="550191"/>
                  </a:cubicBezTo>
                  <a:cubicBezTo>
                    <a:pt x="794480" y="556668"/>
                    <a:pt x="792099" y="565050"/>
                    <a:pt x="788765" y="568764"/>
                  </a:cubicBezTo>
                  <a:cubicBezTo>
                    <a:pt x="803815" y="574003"/>
                    <a:pt x="813625" y="607722"/>
                    <a:pt x="811244" y="623819"/>
                  </a:cubicBezTo>
                  <a:cubicBezTo>
                    <a:pt x="808863" y="640011"/>
                    <a:pt x="800005" y="640678"/>
                    <a:pt x="807529" y="657918"/>
                  </a:cubicBezTo>
                  <a:cubicBezTo>
                    <a:pt x="812196" y="668682"/>
                    <a:pt x="813721" y="674968"/>
                    <a:pt x="816387" y="686779"/>
                  </a:cubicBezTo>
                  <a:cubicBezTo>
                    <a:pt x="819055" y="698971"/>
                    <a:pt x="827722" y="707258"/>
                    <a:pt x="830866" y="718212"/>
                  </a:cubicBezTo>
                  <a:cubicBezTo>
                    <a:pt x="833533" y="727641"/>
                    <a:pt x="829437" y="730594"/>
                    <a:pt x="833723" y="735737"/>
                  </a:cubicBezTo>
                  <a:cubicBezTo>
                    <a:pt x="845058" y="749358"/>
                    <a:pt x="875062" y="733261"/>
                    <a:pt x="883825" y="722879"/>
                  </a:cubicBezTo>
                  <a:cubicBezTo>
                    <a:pt x="887253" y="718783"/>
                    <a:pt x="893064" y="711830"/>
                    <a:pt x="895064" y="706972"/>
                  </a:cubicBezTo>
                  <a:cubicBezTo>
                    <a:pt x="897064" y="702210"/>
                    <a:pt x="894397" y="695352"/>
                    <a:pt x="895540" y="692494"/>
                  </a:cubicBezTo>
                  <a:cubicBezTo>
                    <a:pt x="896493" y="690208"/>
                    <a:pt x="904018" y="688684"/>
                    <a:pt x="906303" y="685255"/>
                  </a:cubicBezTo>
                  <a:cubicBezTo>
                    <a:pt x="912686" y="676111"/>
                    <a:pt x="903065" y="672206"/>
                    <a:pt x="904875" y="662681"/>
                  </a:cubicBezTo>
                  <a:cubicBezTo>
                    <a:pt x="906303" y="654966"/>
                    <a:pt x="919353" y="650965"/>
                    <a:pt x="923163" y="647155"/>
                  </a:cubicBezTo>
                  <a:cubicBezTo>
                    <a:pt x="932402" y="638011"/>
                    <a:pt x="932974" y="627819"/>
                    <a:pt x="930687" y="614008"/>
                  </a:cubicBezTo>
                  <a:cubicBezTo>
                    <a:pt x="929354" y="606293"/>
                    <a:pt x="922877" y="594768"/>
                    <a:pt x="925544" y="585338"/>
                  </a:cubicBezTo>
                  <a:cubicBezTo>
                    <a:pt x="929068" y="572670"/>
                    <a:pt x="943832" y="560382"/>
                    <a:pt x="952690" y="551905"/>
                  </a:cubicBezTo>
                  <a:cubicBezTo>
                    <a:pt x="959168" y="545619"/>
                    <a:pt x="965645" y="538380"/>
                    <a:pt x="970026" y="529712"/>
                  </a:cubicBezTo>
                  <a:cubicBezTo>
                    <a:pt x="972978" y="523997"/>
                    <a:pt x="974884" y="523520"/>
                    <a:pt x="975646" y="515805"/>
                  </a:cubicBezTo>
                  <a:cubicBezTo>
                    <a:pt x="976789" y="503709"/>
                    <a:pt x="978598" y="506566"/>
                    <a:pt x="969169" y="506566"/>
                  </a:cubicBezTo>
                  <a:cubicBezTo>
                    <a:pt x="956024" y="506566"/>
                    <a:pt x="952119" y="511995"/>
                    <a:pt x="942975" y="500946"/>
                  </a:cubicBezTo>
                  <a:cubicBezTo>
                    <a:pt x="937736" y="494469"/>
                    <a:pt x="929164" y="488469"/>
                    <a:pt x="924210" y="481325"/>
                  </a:cubicBezTo>
                  <a:cubicBezTo>
                    <a:pt x="919258" y="474276"/>
                    <a:pt x="914114" y="458179"/>
                    <a:pt x="911066" y="449892"/>
                  </a:cubicBezTo>
                  <a:cubicBezTo>
                    <a:pt x="906494" y="437129"/>
                    <a:pt x="903922" y="423984"/>
                    <a:pt x="895635" y="412745"/>
                  </a:cubicBezTo>
                  <a:cubicBezTo>
                    <a:pt x="895350" y="411888"/>
                    <a:pt x="896207" y="413507"/>
                    <a:pt x="895635" y="412745"/>
                  </a:cubicBezTo>
                  <a:close/>
                  <a:moveTo>
                    <a:pt x="419671" y="806889"/>
                  </a:moveTo>
                  <a:cubicBezTo>
                    <a:pt x="417862" y="806413"/>
                    <a:pt x="417957" y="803270"/>
                    <a:pt x="416623" y="803270"/>
                  </a:cubicBezTo>
                  <a:cubicBezTo>
                    <a:pt x="417195" y="803270"/>
                    <a:pt x="412432" y="809366"/>
                    <a:pt x="412432" y="809271"/>
                  </a:cubicBezTo>
                  <a:cubicBezTo>
                    <a:pt x="412432" y="810223"/>
                    <a:pt x="421100" y="817557"/>
                    <a:pt x="421767" y="817938"/>
                  </a:cubicBezTo>
                  <a:cubicBezTo>
                    <a:pt x="421386" y="818605"/>
                    <a:pt x="421195" y="819272"/>
                    <a:pt x="421291" y="820034"/>
                  </a:cubicBezTo>
                  <a:cubicBezTo>
                    <a:pt x="406241" y="820034"/>
                    <a:pt x="418243" y="834607"/>
                    <a:pt x="415861" y="840608"/>
                  </a:cubicBezTo>
                  <a:cubicBezTo>
                    <a:pt x="417290" y="840417"/>
                    <a:pt x="418243" y="840417"/>
                    <a:pt x="419576" y="840608"/>
                  </a:cubicBezTo>
                  <a:cubicBezTo>
                    <a:pt x="419576" y="842037"/>
                    <a:pt x="418909" y="842894"/>
                    <a:pt x="417480" y="842989"/>
                  </a:cubicBezTo>
                  <a:cubicBezTo>
                    <a:pt x="419957" y="845846"/>
                    <a:pt x="418624" y="844132"/>
                    <a:pt x="421005" y="844799"/>
                  </a:cubicBezTo>
                  <a:cubicBezTo>
                    <a:pt x="420243" y="844513"/>
                    <a:pt x="430911" y="859467"/>
                    <a:pt x="432625" y="860706"/>
                  </a:cubicBezTo>
                  <a:cubicBezTo>
                    <a:pt x="441579" y="866802"/>
                    <a:pt x="450056" y="863849"/>
                    <a:pt x="458628" y="863087"/>
                  </a:cubicBezTo>
                  <a:cubicBezTo>
                    <a:pt x="458248" y="860039"/>
                    <a:pt x="447484" y="856610"/>
                    <a:pt x="445294" y="850800"/>
                  </a:cubicBezTo>
                  <a:cubicBezTo>
                    <a:pt x="443198" y="845180"/>
                    <a:pt x="438340" y="830511"/>
                    <a:pt x="446913" y="831464"/>
                  </a:cubicBezTo>
                  <a:cubicBezTo>
                    <a:pt x="446913" y="825558"/>
                    <a:pt x="457771" y="818891"/>
                    <a:pt x="457009" y="814604"/>
                  </a:cubicBezTo>
                  <a:cubicBezTo>
                    <a:pt x="456152" y="809556"/>
                    <a:pt x="445294" y="812604"/>
                    <a:pt x="449009" y="802508"/>
                  </a:cubicBezTo>
                  <a:cubicBezTo>
                    <a:pt x="450152" y="799365"/>
                    <a:pt x="456152" y="801079"/>
                    <a:pt x="457485" y="799365"/>
                  </a:cubicBezTo>
                  <a:cubicBezTo>
                    <a:pt x="458628" y="797745"/>
                    <a:pt x="457105" y="795174"/>
                    <a:pt x="458628" y="793269"/>
                  </a:cubicBezTo>
                  <a:cubicBezTo>
                    <a:pt x="457581" y="794602"/>
                    <a:pt x="464153" y="781934"/>
                    <a:pt x="463296" y="786601"/>
                  </a:cubicBezTo>
                  <a:cubicBezTo>
                    <a:pt x="464820" y="778314"/>
                    <a:pt x="457676" y="786791"/>
                    <a:pt x="459295" y="774600"/>
                  </a:cubicBezTo>
                  <a:cubicBezTo>
                    <a:pt x="470249" y="779457"/>
                    <a:pt x="472440" y="775076"/>
                    <a:pt x="470821" y="763836"/>
                  </a:cubicBezTo>
                  <a:cubicBezTo>
                    <a:pt x="479870" y="764122"/>
                    <a:pt x="490823" y="764503"/>
                    <a:pt x="495014" y="754787"/>
                  </a:cubicBezTo>
                  <a:cubicBezTo>
                    <a:pt x="499491" y="744500"/>
                    <a:pt x="490918" y="746787"/>
                    <a:pt x="489299" y="737833"/>
                  </a:cubicBezTo>
                  <a:cubicBezTo>
                    <a:pt x="499396" y="739262"/>
                    <a:pt x="503301" y="743167"/>
                    <a:pt x="511111" y="735547"/>
                  </a:cubicBezTo>
                  <a:cubicBezTo>
                    <a:pt x="514826" y="731928"/>
                    <a:pt x="517684" y="717354"/>
                    <a:pt x="521875" y="718021"/>
                  </a:cubicBezTo>
                  <a:cubicBezTo>
                    <a:pt x="521303" y="720021"/>
                    <a:pt x="520922" y="720307"/>
                    <a:pt x="521398" y="722117"/>
                  </a:cubicBezTo>
                  <a:cubicBezTo>
                    <a:pt x="533495" y="715545"/>
                    <a:pt x="530066" y="696780"/>
                    <a:pt x="536638" y="688113"/>
                  </a:cubicBezTo>
                  <a:cubicBezTo>
                    <a:pt x="540925" y="682493"/>
                    <a:pt x="546830" y="679731"/>
                    <a:pt x="552926" y="677826"/>
                  </a:cubicBezTo>
                  <a:cubicBezTo>
                    <a:pt x="562547" y="674778"/>
                    <a:pt x="565213" y="675540"/>
                    <a:pt x="570547" y="665157"/>
                  </a:cubicBezTo>
                  <a:cubicBezTo>
                    <a:pt x="576929" y="652870"/>
                    <a:pt x="574262" y="634392"/>
                    <a:pt x="579405" y="624486"/>
                  </a:cubicBezTo>
                  <a:cubicBezTo>
                    <a:pt x="583120" y="617342"/>
                    <a:pt x="591407" y="613056"/>
                    <a:pt x="593598" y="604769"/>
                  </a:cubicBezTo>
                  <a:cubicBezTo>
                    <a:pt x="595122" y="599244"/>
                    <a:pt x="594741" y="599625"/>
                    <a:pt x="593598" y="594577"/>
                  </a:cubicBezTo>
                  <a:cubicBezTo>
                    <a:pt x="590835" y="583528"/>
                    <a:pt x="590931" y="590767"/>
                    <a:pt x="584740" y="585338"/>
                  </a:cubicBezTo>
                  <a:cubicBezTo>
                    <a:pt x="577977" y="579528"/>
                    <a:pt x="575215" y="578194"/>
                    <a:pt x="566738" y="576480"/>
                  </a:cubicBezTo>
                  <a:cubicBezTo>
                    <a:pt x="562165" y="575432"/>
                    <a:pt x="546163" y="576670"/>
                    <a:pt x="552831" y="572860"/>
                  </a:cubicBezTo>
                  <a:cubicBezTo>
                    <a:pt x="550354" y="570955"/>
                    <a:pt x="546354" y="568193"/>
                    <a:pt x="543020" y="567526"/>
                  </a:cubicBezTo>
                  <a:cubicBezTo>
                    <a:pt x="534828" y="565812"/>
                    <a:pt x="536638" y="567812"/>
                    <a:pt x="530828" y="570574"/>
                  </a:cubicBezTo>
                  <a:cubicBezTo>
                    <a:pt x="531400" y="569717"/>
                    <a:pt x="533781" y="563716"/>
                    <a:pt x="533876" y="563145"/>
                  </a:cubicBezTo>
                  <a:cubicBezTo>
                    <a:pt x="531686" y="562859"/>
                    <a:pt x="528638" y="561716"/>
                    <a:pt x="526542" y="560954"/>
                  </a:cubicBezTo>
                  <a:cubicBezTo>
                    <a:pt x="524447" y="560192"/>
                    <a:pt x="525589" y="566193"/>
                    <a:pt x="521208" y="565621"/>
                  </a:cubicBezTo>
                  <a:cubicBezTo>
                    <a:pt x="522065" y="563430"/>
                    <a:pt x="530637" y="551619"/>
                    <a:pt x="522637" y="551619"/>
                  </a:cubicBezTo>
                  <a:cubicBezTo>
                    <a:pt x="524065" y="535998"/>
                    <a:pt x="510826" y="535141"/>
                    <a:pt x="502062" y="532665"/>
                  </a:cubicBezTo>
                  <a:cubicBezTo>
                    <a:pt x="494919" y="530760"/>
                    <a:pt x="479203" y="522854"/>
                    <a:pt x="479203" y="513995"/>
                  </a:cubicBezTo>
                  <a:cubicBezTo>
                    <a:pt x="475202" y="515520"/>
                    <a:pt x="467963" y="513519"/>
                    <a:pt x="474250" y="510376"/>
                  </a:cubicBezTo>
                  <a:cubicBezTo>
                    <a:pt x="470059" y="504470"/>
                    <a:pt x="461486" y="512757"/>
                    <a:pt x="459010" y="512662"/>
                  </a:cubicBezTo>
                  <a:cubicBezTo>
                    <a:pt x="450056" y="512281"/>
                    <a:pt x="445770" y="503994"/>
                    <a:pt x="437197" y="502280"/>
                  </a:cubicBezTo>
                  <a:cubicBezTo>
                    <a:pt x="437197" y="507328"/>
                    <a:pt x="434054" y="506185"/>
                    <a:pt x="431292" y="509233"/>
                  </a:cubicBezTo>
                  <a:cubicBezTo>
                    <a:pt x="430911" y="509709"/>
                    <a:pt x="432054" y="516663"/>
                    <a:pt x="431768" y="517806"/>
                  </a:cubicBezTo>
                  <a:cubicBezTo>
                    <a:pt x="427005" y="513424"/>
                    <a:pt x="428244" y="504185"/>
                    <a:pt x="433197" y="500851"/>
                  </a:cubicBezTo>
                  <a:cubicBezTo>
                    <a:pt x="425291" y="498374"/>
                    <a:pt x="403193" y="514567"/>
                    <a:pt x="401860" y="525521"/>
                  </a:cubicBezTo>
                  <a:cubicBezTo>
                    <a:pt x="401098" y="531617"/>
                    <a:pt x="406908" y="537999"/>
                    <a:pt x="403193" y="546381"/>
                  </a:cubicBezTo>
                  <a:cubicBezTo>
                    <a:pt x="401193" y="551048"/>
                    <a:pt x="392525" y="560573"/>
                    <a:pt x="387953" y="562287"/>
                  </a:cubicBezTo>
                  <a:cubicBezTo>
                    <a:pt x="388715" y="570098"/>
                    <a:pt x="385763" y="571527"/>
                    <a:pt x="393096" y="572098"/>
                  </a:cubicBezTo>
                  <a:cubicBezTo>
                    <a:pt x="390049" y="577908"/>
                    <a:pt x="383000" y="581337"/>
                    <a:pt x="387001" y="590862"/>
                  </a:cubicBezTo>
                  <a:cubicBezTo>
                    <a:pt x="387953" y="593244"/>
                    <a:pt x="392620" y="593720"/>
                    <a:pt x="394525" y="596768"/>
                  </a:cubicBezTo>
                  <a:cubicBezTo>
                    <a:pt x="396335" y="599721"/>
                    <a:pt x="398336" y="604197"/>
                    <a:pt x="399574" y="607341"/>
                  </a:cubicBezTo>
                  <a:cubicBezTo>
                    <a:pt x="402145" y="614294"/>
                    <a:pt x="404526" y="625914"/>
                    <a:pt x="408622" y="631153"/>
                  </a:cubicBezTo>
                  <a:cubicBezTo>
                    <a:pt x="414242" y="638297"/>
                    <a:pt x="420910" y="640297"/>
                    <a:pt x="427958" y="646298"/>
                  </a:cubicBezTo>
                  <a:cubicBezTo>
                    <a:pt x="439769" y="656490"/>
                    <a:pt x="435387" y="678302"/>
                    <a:pt x="433483" y="694209"/>
                  </a:cubicBezTo>
                  <a:cubicBezTo>
                    <a:pt x="432435" y="702876"/>
                    <a:pt x="429482" y="711258"/>
                    <a:pt x="428530" y="719259"/>
                  </a:cubicBezTo>
                  <a:cubicBezTo>
                    <a:pt x="427482" y="728784"/>
                    <a:pt x="428530" y="738786"/>
                    <a:pt x="425005" y="747834"/>
                  </a:cubicBezTo>
                  <a:cubicBezTo>
                    <a:pt x="421100" y="757836"/>
                    <a:pt x="421386" y="763741"/>
                    <a:pt x="418909" y="774885"/>
                  </a:cubicBezTo>
                  <a:cubicBezTo>
                    <a:pt x="419005" y="774219"/>
                    <a:pt x="418909" y="782315"/>
                    <a:pt x="418909" y="780219"/>
                  </a:cubicBezTo>
                  <a:cubicBezTo>
                    <a:pt x="418909" y="781934"/>
                    <a:pt x="415766" y="783744"/>
                    <a:pt x="416433" y="785839"/>
                  </a:cubicBezTo>
                  <a:cubicBezTo>
                    <a:pt x="419767" y="796602"/>
                    <a:pt x="422529" y="780505"/>
                    <a:pt x="425958" y="780219"/>
                  </a:cubicBezTo>
                  <a:cubicBezTo>
                    <a:pt x="423481" y="787744"/>
                    <a:pt x="422529" y="794126"/>
                    <a:pt x="421671" y="802698"/>
                  </a:cubicBezTo>
                  <a:cubicBezTo>
                    <a:pt x="419862" y="799269"/>
                    <a:pt x="419385" y="801174"/>
                    <a:pt x="418719" y="796507"/>
                  </a:cubicBezTo>
                  <a:cubicBezTo>
                    <a:pt x="416528" y="797841"/>
                    <a:pt x="419862" y="804794"/>
                    <a:pt x="419671" y="806794"/>
                  </a:cubicBezTo>
                  <a:close/>
                  <a:moveTo>
                    <a:pt x="431387" y="474276"/>
                  </a:moveTo>
                  <a:cubicBezTo>
                    <a:pt x="439578" y="472276"/>
                    <a:pt x="451390" y="473800"/>
                    <a:pt x="459486" y="470657"/>
                  </a:cubicBezTo>
                  <a:cubicBezTo>
                    <a:pt x="455866" y="465704"/>
                    <a:pt x="444722" y="467323"/>
                    <a:pt x="437864" y="466275"/>
                  </a:cubicBezTo>
                  <a:cubicBezTo>
                    <a:pt x="433483" y="465704"/>
                    <a:pt x="424529" y="460084"/>
                    <a:pt x="423863" y="467609"/>
                  </a:cubicBezTo>
                  <a:cubicBezTo>
                    <a:pt x="423386" y="472371"/>
                    <a:pt x="427387" y="475134"/>
                    <a:pt x="431387" y="474276"/>
                  </a:cubicBezTo>
                  <a:cubicBezTo>
                    <a:pt x="432340" y="474086"/>
                    <a:pt x="430816" y="474467"/>
                    <a:pt x="431387" y="474276"/>
                  </a:cubicBezTo>
                  <a:close/>
                  <a:moveTo>
                    <a:pt x="409384" y="472657"/>
                  </a:moveTo>
                  <a:cubicBezTo>
                    <a:pt x="407479" y="469419"/>
                    <a:pt x="403574" y="468276"/>
                    <a:pt x="399574" y="469038"/>
                  </a:cubicBezTo>
                  <a:cubicBezTo>
                    <a:pt x="402050" y="472657"/>
                    <a:pt x="406527" y="475800"/>
                    <a:pt x="409384" y="472657"/>
                  </a:cubicBezTo>
                  <a:cubicBezTo>
                    <a:pt x="409004" y="472086"/>
                    <a:pt x="408622" y="473514"/>
                    <a:pt x="409384" y="472657"/>
                  </a:cubicBezTo>
                  <a:close/>
                  <a:moveTo>
                    <a:pt x="417862" y="461132"/>
                  </a:moveTo>
                  <a:cubicBezTo>
                    <a:pt x="414338" y="454845"/>
                    <a:pt x="399669" y="451035"/>
                    <a:pt x="393478" y="448464"/>
                  </a:cubicBezTo>
                  <a:cubicBezTo>
                    <a:pt x="389477" y="446844"/>
                    <a:pt x="380333" y="442749"/>
                    <a:pt x="375285" y="445892"/>
                  </a:cubicBezTo>
                  <a:cubicBezTo>
                    <a:pt x="369761" y="449416"/>
                    <a:pt x="371094" y="449988"/>
                    <a:pt x="377094" y="453036"/>
                  </a:cubicBezTo>
                  <a:cubicBezTo>
                    <a:pt x="379666" y="454464"/>
                    <a:pt x="381190" y="450083"/>
                    <a:pt x="383667" y="450559"/>
                  </a:cubicBezTo>
                  <a:cubicBezTo>
                    <a:pt x="387096" y="451131"/>
                    <a:pt x="389287" y="454369"/>
                    <a:pt x="391096" y="455131"/>
                  </a:cubicBezTo>
                  <a:cubicBezTo>
                    <a:pt x="400812" y="458941"/>
                    <a:pt x="406812" y="461037"/>
                    <a:pt x="417862" y="461037"/>
                  </a:cubicBezTo>
                  <a:close/>
                  <a:moveTo>
                    <a:pt x="644080" y="181573"/>
                  </a:moveTo>
                  <a:cubicBezTo>
                    <a:pt x="648367" y="180811"/>
                    <a:pt x="649891" y="180906"/>
                    <a:pt x="651034" y="185669"/>
                  </a:cubicBezTo>
                  <a:cubicBezTo>
                    <a:pt x="647795" y="185002"/>
                    <a:pt x="644937" y="185002"/>
                    <a:pt x="641699" y="185669"/>
                  </a:cubicBezTo>
                  <a:cubicBezTo>
                    <a:pt x="641795" y="186717"/>
                    <a:pt x="641985" y="187764"/>
                    <a:pt x="642175" y="188812"/>
                  </a:cubicBezTo>
                  <a:cubicBezTo>
                    <a:pt x="651700" y="187097"/>
                    <a:pt x="644366" y="193003"/>
                    <a:pt x="649224" y="195003"/>
                  </a:cubicBezTo>
                  <a:cubicBezTo>
                    <a:pt x="650271" y="195384"/>
                    <a:pt x="661321" y="196622"/>
                    <a:pt x="661892" y="196527"/>
                  </a:cubicBezTo>
                  <a:cubicBezTo>
                    <a:pt x="670274" y="196051"/>
                    <a:pt x="671036" y="194146"/>
                    <a:pt x="678275" y="189860"/>
                  </a:cubicBezTo>
                  <a:cubicBezTo>
                    <a:pt x="684371" y="186145"/>
                    <a:pt x="687134" y="191289"/>
                    <a:pt x="689038" y="184145"/>
                  </a:cubicBezTo>
                  <a:cubicBezTo>
                    <a:pt x="689800" y="181287"/>
                    <a:pt x="685324" y="181287"/>
                    <a:pt x="684371" y="181097"/>
                  </a:cubicBezTo>
                  <a:cubicBezTo>
                    <a:pt x="686372" y="168238"/>
                    <a:pt x="670560" y="179668"/>
                    <a:pt x="662749" y="178525"/>
                  </a:cubicBezTo>
                  <a:cubicBezTo>
                    <a:pt x="661606" y="178430"/>
                    <a:pt x="654558" y="177287"/>
                    <a:pt x="655796" y="177477"/>
                  </a:cubicBezTo>
                  <a:cubicBezTo>
                    <a:pt x="652463" y="177192"/>
                    <a:pt x="656082" y="171667"/>
                    <a:pt x="652463" y="176430"/>
                  </a:cubicBezTo>
                  <a:cubicBezTo>
                    <a:pt x="643890" y="173286"/>
                    <a:pt x="641795" y="182049"/>
                    <a:pt x="644080" y="181573"/>
                  </a:cubicBezTo>
                  <a:cubicBezTo>
                    <a:pt x="644747" y="181478"/>
                    <a:pt x="643414" y="181764"/>
                    <a:pt x="644080" y="181573"/>
                  </a:cubicBezTo>
                  <a:close/>
                  <a:moveTo>
                    <a:pt x="499776" y="284634"/>
                  </a:moveTo>
                  <a:cubicBezTo>
                    <a:pt x="497967" y="285967"/>
                    <a:pt x="487109" y="305208"/>
                    <a:pt x="487870" y="306636"/>
                  </a:cubicBezTo>
                  <a:cubicBezTo>
                    <a:pt x="489490" y="309684"/>
                    <a:pt x="495300" y="306827"/>
                    <a:pt x="498443" y="307779"/>
                  </a:cubicBezTo>
                  <a:cubicBezTo>
                    <a:pt x="503205" y="309399"/>
                    <a:pt x="504349" y="311589"/>
                    <a:pt x="509111" y="313970"/>
                  </a:cubicBezTo>
                  <a:cubicBezTo>
                    <a:pt x="516445" y="301778"/>
                    <a:pt x="509588" y="297588"/>
                    <a:pt x="498824" y="293873"/>
                  </a:cubicBezTo>
                  <a:cubicBezTo>
                    <a:pt x="498824" y="294063"/>
                    <a:pt x="505301" y="281109"/>
                    <a:pt x="499776" y="284634"/>
                  </a:cubicBezTo>
                  <a:cubicBezTo>
                    <a:pt x="499205" y="285110"/>
                    <a:pt x="500348" y="284348"/>
                    <a:pt x="499776" y="284634"/>
                  </a:cubicBezTo>
                  <a:close/>
                  <a:moveTo>
                    <a:pt x="474440" y="295968"/>
                  </a:moveTo>
                  <a:cubicBezTo>
                    <a:pt x="469773" y="294349"/>
                    <a:pt x="467677" y="292158"/>
                    <a:pt x="463201" y="292825"/>
                  </a:cubicBezTo>
                  <a:cubicBezTo>
                    <a:pt x="467487" y="295683"/>
                    <a:pt x="470249" y="302636"/>
                    <a:pt x="474440" y="295968"/>
                  </a:cubicBezTo>
                  <a:cubicBezTo>
                    <a:pt x="473773" y="295778"/>
                    <a:pt x="474250" y="296349"/>
                    <a:pt x="474440" y="295968"/>
                  </a:cubicBezTo>
                  <a:close/>
                  <a:moveTo>
                    <a:pt x="606647" y="157380"/>
                  </a:moveTo>
                  <a:cubicBezTo>
                    <a:pt x="607980" y="156808"/>
                    <a:pt x="609409" y="158903"/>
                    <a:pt x="610457" y="159285"/>
                  </a:cubicBezTo>
                  <a:cubicBezTo>
                    <a:pt x="618744" y="162237"/>
                    <a:pt x="618744" y="158713"/>
                    <a:pt x="625507" y="155760"/>
                  </a:cubicBezTo>
                  <a:cubicBezTo>
                    <a:pt x="631603" y="153189"/>
                    <a:pt x="646557" y="149569"/>
                    <a:pt x="648652" y="143378"/>
                  </a:cubicBezTo>
                  <a:cubicBezTo>
                    <a:pt x="640461" y="150426"/>
                    <a:pt x="621220" y="133948"/>
                    <a:pt x="641699" y="134901"/>
                  </a:cubicBezTo>
                  <a:cubicBezTo>
                    <a:pt x="640842" y="134901"/>
                    <a:pt x="650843" y="146426"/>
                    <a:pt x="653129" y="136424"/>
                  </a:cubicBezTo>
                  <a:cubicBezTo>
                    <a:pt x="653986" y="132710"/>
                    <a:pt x="645604" y="123851"/>
                    <a:pt x="643033" y="122232"/>
                  </a:cubicBezTo>
                  <a:cubicBezTo>
                    <a:pt x="644461" y="120803"/>
                    <a:pt x="653701" y="128233"/>
                    <a:pt x="650938" y="118613"/>
                  </a:cubicBezTo>
                  <a:cubicBezTo>
                    <a:pt x="649605" y="114136"/>
                    <a:pt x="647224" y="114041"/>
                    <a:pt x="641890" y="116041"/>
                  </a:cubicBezTo>
                  <a:cubicBezTo>
                    <a:pt x="642938" y="114231"/>
                    <a:pt x="643985" y="114422"/>
                    <a:pt x="644652" y="112707"/>
                  </a:cubicBezTo>
                  <a:cubicBezTo>
                    <a:pt x="643699" y="112422"/>
                    <a:pt x="642747" y="111945"/>
                    <a:pt x="641890" y="111374"/>
                  </a:cubicBezTo>
                  <a:cubicBezTo>
                    <a:pt x="644843" y="111374"/>
                    <a:pt x="653319" y="115946"/>
                    <a:pt x="657320" y="112993"/>
                  </a:cubicBezTo>
                  <a:cubicBezTo>
                    <a:pt x="666369" y="106326"/>
                    <a:pt x="651700" y="108707"/>
                    <a:pt x="651700" y="105468"/>
                  </a:cubicBezTo>
                  <a:cubicBezTo>
                    <a:pt x="651700" y="104706"/>
                    <a:pt x="665512" y="103944"/>
                    <a:pt x="666464" y="102134"/>
                  </a:cubicBezTo>
                  <a:cubicBezTo>
                    <a:pt x="663607" y="98991"/>
                    <a:pt x="655891" y="93562"/>
                    <a:pt x="665036" y="92705"/>
                  </a:cubicBezTo>
                  <a:cubicBezTo>
                    <a:pt x="665226" y="84418"/>
                    <a:pt x="653796" y="84418"/>
                    <a:pt x="655129" y="79656"/>
                  </a:cubicBezTo>
                  <a:cubicBezTo>
                    <a:pt x="655701" y="77751"/>
                    <a:pt x="661225" y="76989"/>
                    <a:pt x="662654" y="77560"/>
                  </a:cubicBezTo>
                  <a:cubicBezTo>
                    <a:pt x="668655" y="80132"/>
                    <a:pt x="663702" y="80608"/>
                    <a:pt x="666369" y="86609"/>
                  </a:cubicBezTo>
                  <a:cubicBezTo>
                    <a:pt x="667988" y="75941"/>
                    <a:pt x="671798" y="73369"/>
                    <a:pt x="660082" y="73369"/>
                  </a:cubicBezTo>
                  <a:cubicBezTo>
                    <a:pt x="663321" y="69464"/>
                    <a:pt x="660178" y="72321"/>
                    <a:pt x="665702" y="69369"/>
                  </a:cubicBezTo>
                  <a:cubicBezTo>
                    <a:pt x="662368" y="63844"/>
                    <a:pt x="654272" y="69178"/>
                    <a:pt x="654272" y="69083"/>
                  </a:cubicBezTo>
                  <a:cubicBezTo>
                    <a:pt x="645890" y="61653"/>
                    <a:pt x="675418" y="41556"/>
                    <a:pt x="678180" y="37746"/>
                  </a:cubicBezTo>
                  <a:cubicBezTo>
                    <a:pt x="674465" y="38031"/>
                    <a:pt x="670846" y="37269"/>
                    <a:pt x="667131" y="37174"/>
                  </a:cubicBezTo>
                  <a:cubicBezTo>
                    <a:pt x="674751" y="35459"/>
                    <a:pt x="679132" y="35650"/>
                    <a:pt x="685705" y="30983"/>
                  </a:cubicBezTo>
                  <a:cubicBezTo>
                    <a:pt x="687514" y="29745"/>
                    <a:pt x="696944" y="30983"/>
                    <a:pt x="692658" y="24030"/>
                  </a:cubicBezTo>
                  <a:cubicBezTo>
                    <a:pt x="691896" y="22791"/>
                    <a:pt x="682085" y="23363"/>
                    <a:pt x="681228" y="23458"/>
                  </a:cubicBezTo>
                  <a:cubicBezTo>
                    <a:pt x="674465" y="24410"/>
                    <a:pt x="668084" y="25649"/>
                    <a:pt x="662464" y="27268"/>
                  </a:cubicBezTo>
                  <a:cubicBezTo>
                    <a:pt x="658939" y="28411"/>
                    <a:pt x="644176" y="36983"/>
                    <a:pt x="642080" y="36507"/>
                  </a:cubicBezTo>
                  <a:cubicBezTo>
                    <a:pt x="650557" y="24887"/>
                    <a:pt x="655129" y="23172"/>
                    <a:pt x="639794" y="20601"/>
                  </a:cubicBezTo>
                  <a:cubicBezTo>
                    <a:pt x="639794" y="27363"/>
                    <a:pt x="635412" y="26697"/>
                    <a:pt x="629412" y="27744"/>
                  </a:cubicBezTo>
                  <a:cubicBezTo>
                    <a:pt x="630364" y="22315"/>
                    <a:pt x="633793" y="24410"/>
                    <a:pt x="637413" y="22601"/>
                  </a:cubicBezTo>
                  <a:cubicBezTo>
                    <a:pt x="628745" y="15457"/>
                    <a:pt x="612743" y="26506"/>
                    <a:pt x="603218" y="24887"/>
                  </a:cubicBezTo>
                  <a:cubicBezTo>
                    <a:pt x="605790" y="16409"/>
                    <a:pt x="644843" y="15743"/>
                    <a:pt x="653796" y="14600"/>
                  </a:cubicBezTo>
                  <a:lnTo>
                    <a:pt x="653796" y="12219"/>
                  </a:lnTo>
                  <a:cubicBezTo>
                    <a:pt x="644843" y="12219"/>
                    <a:pt x="640842" y="10695"/>
                    <a:pt x="633889" y="9361"/>
                  </a:cubicBezTo>
                  <a:cubicBezTo>
                    <a:pt x="623506" y="7456"/>
                    <a:pt x="613315" y="10123"/>
                    <a:pt x="603218" y="8980"/>
                  </a:cubicBezTo>
                  <a:cubicBezTo>
                    <a:pt x="610648" y="3360"/>
                    <a:pt x="625793" y="5837"/>
                    <a:pt x="636461" y="5837"/>
                  </a:cubicBezTo>
                  <a:cubicBezTo>
                    <a:pt x="635318" y="-3307"/>
                    <a:pt x="588454" y="503"/>
                    <a:pt x="582359" y="2598"/>
                  </a:cubicBezTo>
                  <a:cubicBezTo>
                    <a:pt x="575881" y="4980"/>
                    <a:pt x="581692" y="7266"/>
                    <a:pt x="573595" y="8313"/>
                  </a:cubicBezTo>
                  <a:cubicBezTo>
                    <a:pt x="568833" y="8885"/>
                    <a:pt x="564928" y="5837"/>
                    <a:pt x="560070" y="5551"/>
                  </a:cubicBezTo>
                  <a:cubicBezTo>
                    <a:pt x="555593" y="5360"/>
                    <a:pt x="546735" y="6313"/>
                    <a:pt x="541687" y="8408"/>
                  </a:cubicBezTo>
                  <a:cubicBezTo>
                    <a:pt x="543210" y="11742"/>
                    <a:pt x="546735" y="10313"/>
                    <a:pt x="546735" y="14981"/>
                  </a:cubicBezTo>
                  <a:cubicBezTo>
                    <a:pt x="544830" y="13361"/>
                    <a:pt x="536353" y="9456"/>
                    <a:pt x="539115" y="15171"/>
                  </a:cubicBezTo>
                  <a:cubicBezTo>
                    <a:pt x="538448" y="13743"/>
                    <a:pt x="553974" y="23839"/>
                    <a:pt x="549593" y="23839"/>
                  </a:cubicBezTo>
                  <a:cubicBezTo>
                    <a:pt x="539686" y="23839"/>
                    <a:pt x="532257" y="15076"/>
                    <a:pt x="521779" y="15076"/>
                  </a:cubicBezTo>
                  <a:cubicBezTo>
                    <a:pt x="521779" y="17553"/>
                    <a:pt x="528256" y="21744"/>
                    <a:pt x="529114" y="25458"/>
                  </a:cubicBezTo>
                  <a:cubicBezTo>
                    <a:pt x="522827" y="23458"/>
                    <a:pt x="518636" y="17267"/>
                    <a:pt x="511969" y="16505"/>
                  </a:cubicBezTo>
                  <a:cubicBezTo>
                    <a:pt x="513683" y="20220"/>
                    <a:pt x="514255" y="29268"/>
                    <a:pt x="508635" y="25649"/>
                  </a:cubicBezTo>
                  <a:cubicBezTo>
                    <a:pt x="508635" y="25649"/>
                    <a:pt x="511302" y="18219"/>
                    <a:pt x="507587" y="15933"/>
                  </a:cubicBezTo>
                  <a:cubicBezTo>
                    <a:pt x="503205" y="13171"/>
                    <a:pt x="489109" y="22696"/>
                    <a:pt x="486156" y="21077"/>
                  </a:cubicBezTo>
                  <a:cubicBezTo>
                    <a:pt x="489395" y="22410"/>
                    <a:pt x="494824" y="24410"/>
                    <a:pt x="497395" y="27363"/>
                  </a:cubicBezTo>
                  <a:cubicBezTo>
                    <a:pt x="492919" y="27363"/>
                    <a:pt x="489204" y="23934"/>
                    <a:pt x="484441" y="23363"/>
                  </a:cubicBezTo>
                  <a:cubicBezTo>
                    <a:pt x="481393" y="22886"/>
                    <a:pt x="482155" y="20220"/>
                    <a:pt x="478155" y="22315"/>
                  </a:cubicBezTo>
                  <a:cubicBezTo>
                    <a:pt x="474250" y="24315"/>
                    <a:pt x="477393" y="27554"/>
                    <a:pt x="476345" y="28221"/>
                  </a:cubicBezTo>
                  <a:cubicBezTo>
                    <a:pt x="472630" y="30602"/>
                    <a:pt x="465011" y="31554"/>
                    <a:pt x="458057" y="35650"/>
                  </a:cubicBezTo>
                  <a:cubicBezTo>
                    <a:pt x="455295" y="37269"/>
                    <a:pt x="448532" y="37174"/>
                    <a:pt x="449009" y="42413"/>
                  </a:cubicBezTo>
                  <a:cubicBezTo>
                    <a:pt x="453009" y="43556"/>
                    <a:pt x="455104" y="42413"/>
                    <a:pt x="458819" y="42413"/>
                  </a:cubicBezTo>
                  <a:cubicBezTo>
                    <a:pt x="461486" y="42413"/>
                    <a:pt x="458724" y="52128"/>
                    <a:pt x="458152" y="52605"/>
                  </a:cubicBezTo>
                  <a:cubicBezTo>
                    <a:pt x="456914" y="53843"/>
                    <a:pt x="451009" y="53462"/>
                    <a:pt x="449199" y="53938"/>
                  </a:cubicBezTo>
                  <a:cubicBezTo>
                    <a:pt x="444436" y="55272"/>
                    <a:pt x="435769" y="54700"/>
                    <a:pt x="430911" y="57939"/>
                  </a:cubicBezTo>
                  <a:cubicBezTo>
                    <a:pt x="415004" y="68226"/>
                    <a:pt x="444341" y="69083"/>
                    <a:pt x="453009" y="69083"/>
                  </a:cubicBezTo>
                  <a:cubicBezTo>
                    <a:pt x="451295" y="76989"/>
                    <a:pt x="433578" y="71178"/>
                    <a:pt x="433578" y="75655"/>
                  </a:cubicBezTo>
                  <a:cubicBezTo>
                    <a:pt x="433578" y="77846"/>
                    <a:pt x="441293" y="80227"/>
                    <a:pt x="442913" y="80608"/>
                  </a:cubicBezTo>
                  <a:cubicBezTo>
                    <a:pt x="441579" y="80608"/>
                    <a:pt x="441484" y="80608"/>
                    <a:pt x="441103" y="81656"/>
                  </a:cubicBezTo>
                  <a:cubicBezTo>
                    <a:pt x="443484" y="83751"/>
                    <a:pt x="448056" y="88133"/>
                    <a:pt x="451485" y="86704"/>
                  </a:cubicBezTo>
                  <a:cubicBezTo>
                    <a:pt x="451199" y="86132"/>
                    <a:pt x="449675" y="84608"/>
                    <a:pt x="450532" y="84132"/>
                  </a:cubicBezTo>
                  <a:cubicBezTo>
                    <a:pt x="455771" y="80513"/>
                    <a:pt x="478441" y="83275"/>
                    <a:pt x="484727" y="87752"/>
                  </a:cubicBezTo>
                  <a:cubicBezTo>
                    <a:pt x="493776" y="94133"/>
                    <a:pt x="500634" y="107183"/>
                    <a:pt x="501491" y="119184"/>
                  </a:cubicBezTo>
                  <a:lnTo>
                    <a:pt x="503777" y="119184"/>
                  </a:lnTo>
                  <a:cubicBezTo>
                    <a:pt x="494824" y="136901"/>
                    <a:pt x="516350" y="122328"/>
                    <a:pt x="522446" y="138234"/>
                  </a:cubicBezTo>
                  <a:cubicBezTo>
                    <a:pt x="516636" y="138425"/>
                    <a:pt x="511207" y="133948"/>
                    <a:pt x="505873" y="136424"/>
                  </a:cubicBezTo>
                  <a:cubicBezTo>
                    <a:pt x="507206" y="140806"/>
                    <a:pt x="502348" y="147950"/>
                    <a:pt x="510540" y="148140"/>
                  </a:cubicBezTo>
                  <a:cubicBezTo>
                    <a:pt x="517684" y="148331"/>
                    <a:pt x="519969" y="142711"/>
                    <a:pt x="511683" y="141282"/>
                  </a:cubicBezTo>
                  <a:cubicBezTo>
                    <a:pt x="523494" y="139758"/>
                    <a:pt x="520636" y="144807"/>
                    <a:pt x="523970" y="153855"/>
                  </a:cubicBezTo>
                  <a:cubicBezTo>
                    <a:pt x="518731" y="153570"/>
                    <a:pt x="514540" y="154617"/>
                    <a:pt x="514731" y="160237"/>
                  </a:cubicBezTo>
                  <a:cubicBezTo>
                    <a:pt x="503015" y="158522"/>
                    <a:pt x="515302" y="175382"/>
                    <a:pt x="516064" y="178144"/>
                  </a:cubicBezTo>
                  <a:cubicBezTo>
                    <a:pt x="515778" y="177382"/>
                    <a:pt x="519589" y="176334"/>
                    <a:pt x="520255" y="177953"/>
                  </a:cubicBezTo>
                  <a:cubicBezTo>
                    <a:pt x="520827" y="179287"/>
                    <a:pt x="516445" y="180906"/>
                    <a:pt x="517588" y="182145"/>
                  </a:cubicBezTo>
                  <a:cubicBezTo>
                    <a:pt x="515778" y="180240"/>
                    <a:pt x="519684" y="189384"/>
                    <a:pt x="519208" y="188050"/>
                  </a:cubicBezTo>
                  <a:cubicBezTo>
                    <a:pt x="519208" y="187764"/>
                    <a:pt x="523780" y="185097"/>
                    <a:pt x="524637" y="185193"/>
                  </a:cubicBezTo>
                  <a:cubicBezTo>
                    <a:pt x="521018" y="193289"/>
                    <a:pt x="524637" y="207005"/>
                    <a:pt x="532638" y="213577"/>
                  </a:cubicBezTo>
                  <a:cubicBezTo>
                    <a:pt x="536162" y="216530"/>
                    <a:pt x="553688" y="224055"/>
                    <a:pt x="556546" y="222245"/>
                  </a:cubicBezTo>
                  <a:cubicBezTo>
                    <a:pt x="560451" y="219959"/>
                    <a:pt x="559403" y="211101"/>
                    <a:pt x="560927" y="207100"/>
                  </a:cubicBezTo>
                  <a:cubicBezTo>
                    <a:pt x="561880" y="204719"/>
                    <a:pt x="558546" y="203957"/>
                    <a:pt x="559879" y="201195"/>
                  </a:cubicBezTo>
                  <a:cubicBezTo>
                    <a:pt x="560546" y="199670"/>
                    <a:pt x="564070" y="200718"/>
                    <a:pt x="565118" y="198337"/>
                  </a:cubicBezTo>
                  <a:cubicBezTo>
                    <a:pt x="569880" y="188812"/>
                    <a:pt x="566928" y="179668"/>
                    <a:pt x="578834" y="178525"/>
                  </a:cubicBezTo>
                  <a:cubicBezTo>
                    <a:pt x="578548" y="172334"/>
                    <a:pt x="579120" y="176715"/>
                    <a:pt x="582168" y="174620"/>
                  </a:cubicBezTo>
                  <a:cubicBezTo>
                    <a:pt x="581406" y="190812"/>
                    <a:pt x="606647" y="156618"/>
                    <a:pt x="606743" y="156618"/>
                  </a:cubicBezTo>
                  <a:close/>
                  <a:moveTo>
                    <a:pt x="351091" y="77751"/>
                  </a:moveTo>
                  <a:cubicBezTo>
                    <a:pt x="356140" y="86228"/>
                    <a:pt x="378619" y="83180"/>
                    <a:pt x="386905" y="81656"/>
                  </a:cubicBezTo>
                  <a:cubicBezTo>
                    <a:pt x="389191" y="87847"/>
                    <a:pt x="402431" y="84037"/>
                    <a:pt x="401955" y="75941"/>
                  </a:cubicBezTo>
                  <a:cubicBezTo>
                    <a:pt x="400717" y="76607"/>
                    <a:pt x="399479" y="77179"/>
                    <a:pt x="398240" y="77751"/>
                  </a:cubicBezTo>
                  <a:cubicBezTo>
                    <a:pt x="397859" y="76512"/>
                    <a:pt x="397478" y="75179"/>
                    <a:pt x="397097" y="73941"/>
                  </a:cubicBezTo>
                  <a:cubicBezTo>
                    <a:pt x="402431" y="72893"/>
                    <a:pt x="402145" y="71369"/>
                    <a:pt x="400812" y="66225"/>
                  </a:cubicBezTo>
                  <a:cubicBezTo>
                    <a:pt x="407575" y="68226"/>
                    <a:pt x="413195" y="67178"/>
                    <a:pt x="408527" y="60320"/>
                  </a:cubicBezTo>
                  <a:cubicBezTo>
                    <a:pt x="407765" y="59272"/>
                    <a:pt x="415576" y="60034"/>
                    <a:pt x="415576" y="58986"/>
                  </a:cubicBezTo>
                  <a:cubicBezTo>
                    <a:pt x="415576" y="51843"/>
                    <a:pt x="403670" y="54129"/>
                    <a:pt x="400621" y="57177"/>
                  </a:cubicBezTo>
                  <a:cubicBezTo>
                    <a:pt x="400335" y="56319"/>
                    <a:pt x="399955" y="55462"/>
                    <a:pt x="399669" y="54605"/>
                  </a:cubicBezTo>
                  <a:cubicBezTo>
                    <a:pt x="407289" y="48699"/>
                    <a:pt x="415576" y="56891"/>
                    <a:pt x="422815" y="49652"/>
                  </a:cubicBezTo>
                  <a:cubicBezTo>
                    <a:pt x="421386" y="48509"/>
                    <a:pt x="420052" y="47461"/>
                    <a:pt x="418624" y="46318"/>
                  </a:cubicBezTo>
                  <a:cubicBezTo>
                    <a:pt x="423386" y="47747"/>
                    <a:pt x="428054" y="48890"/>
                    <a:pt x="433388" y="46508"/>
                  </a:cubicBezTo>
                  <a:cubicBezTo>
                    <a:pt x="431102" y="44508"/>
                    <a:pt x="431387" y="42984"/>
                    <a:pt x="428434" y="41651"/>
                  </a:cubicBezTo>
                  <a:cubicBezTo>
                    <a:pt x="439484" y="44604"/>
                    <a:pt x="452533" y="31269"/>
                    <a:pt x="462819" y="28316"/>
                  </a:cubicBezTo>
                  <a:cubicBezTo>
                    <a:pt x="459486" y="24696"/>
                    <a:pt x="450723" y="28221"/>
                    <a:pt x="445008" y="27458"/>
                  </a:cubicBezTo>
                  <a:cubicBezTo>
                    <a:pt x="449580" y="20886"/>
                    <a:pt x="475202" y="27268"/>
                    <a:pt x="476917" y="18219"/>
                  </a:cubicBezTo>
                  <a:cubicBezTo>
                    <a:pt x="477964" y="12028"/>
                    <a:pt x="454628" y="10980"/>
                    <a:pt x="449103" y="12600"/>
                  </a:cubicBezTo>
                  <a:cubicBezTo>
                    <a:pt x="446913" y="10218"/>
                    <a:pt x="438055" y="7551"/>
                    <a:pt x="432435" y="6884"/>
                  </a:cubicBezTo>
                  <a:cubicBezTo>
                    <a:pt x="430244" y="15457"/>
                    <a:pt x="405098" y="2979"/>
                    <a:pt x="406908" y="12885"/>
                  </a:cubicBezTo>
                  <a:cubicBezTo>
                    <a:pt x="399859" y="10028"/>
                    <a:pt x="384334" y="8313"/>
                    <a:pt x="379000" y="16695"/>
                  </a:cubicBezTo>
                  <a:cubicBezTo>
                    <a:pt x="384905" y="16314"/>
                    <a:pt x="391382" y="17648"/>
                    <a:pt x="394240" y="22886"/>
                  </a:cubicBezTo>
                  <a:cubicBezTo>
                    <a:pt x="388334" y="21172"/>
                    <a:pt x="380429" y="17076"/>
                    <a:pt x="375285" y="15933"/>
                  </a:cubicBezTo>
                  <a:cubicBezTo>
                    <a:pt x="369855" y="14790"/>
                    <a:pt x="365474" y="17933"/>
                    <a:pt x="363950" y="18124"/>
                  </a:cubicBezTo>
                  <a:cubicBezTo>
                    <a:pt x="358330" y="18981"/>
                    <a:pt x="346996" y="22315"/>
                    <a:pt x="340137" y="23839"/>
                  </a:cubicBezTo>
                  <a:cubicBezTo>
                    <a:pt x="340137" y="24601"/>
                    <a:pt x="340043" y="25363"/>
                    <a:pt x="339947" y="26220"/>
                  </a:cubicBezTo>
                  <a:cubicBezTo>
                    <a:pt x="345757" y="28221"/>
                    <a:pt x="346138" y="31935"/>
                    <a:pt x="352615" y="34031"/>
                  </a:cubicBezTo>
                  <a:cubicBezTo>
                    <a:pt x="361855" y="37174"/>
                    <a:pt x="362140" y="31745"/>
                    <a:pt x="370141" y="30507"/>
                  </a:cubicBezTo>
                  <a:cubicBezTo>
                    <a:pt x="354139" y="40794"/>
                    <a:pt x="379000" y="37269"/>
                    <a:pt x="383286" y="36031"/>
                  </a:cubicBezTo>
                  <a:cubicBezTo>
                    <a:pt x="392239" y="33650"/>
                    <a:pt x="398430" y="27840"/>
                    <a:pt x="407861" y="28221"/>
                  </a:cubicBezTo>
                  <a:cubicBezTo>
                    <a:pt x="404146" y="28697"/>
                    <a:pt x="400526" y="30507"/>
                    <a:pt x="397478" y="33364"/>
                  </a:cubicBezTo>
                  <a:cubicBezTo>
                    <a:pt x="400907" y="32697"/>
                    <a:pt x="403765" y="33935"/>
                    <a:pt x="407098" y="33935"/>
                  </a:cubicBezTo>
                  <a:cubicBezTo>
                    <a:pt x="402336" y="37841"/>
                    <a:pt x="387286" y="39079"/>
                    <a:pt x="380429" y="39555"/>
                  </a:cubicBezTo>
                  <a:lnTo>
                    <a:pt x="380429" y="42127"/>
                  </a:lnTo>
                  <a:cubicBezTo>
                    <a:pt x="385000" y="44223"/>
                    <a:pt x="387668" y="47937"/>
                    <a:pt x="393096" y="47842"/>
                  </a:cubicBezTo>
                  <a:cubicBezTo>
                    <a:pt x="385096" y="50223"/>
                    <a:pt x="373189" y="41651"/>
                    <a:pt x="364236" y="40412"/>
                  </a:cubicBezTo>
                  <a:cubicBezTo>
                    <a:pt x="364998" y="48795"/>
                    <a:pt x="378619" y="55557"/>
                    <a:pt x="386334" y="55081"/>
                  </a:cubicBezTo>
                  <a:cubicBezTo>
                    <a:pt x="384524" y="57367"/>
                    <a:pt x="383762" y="59082"/>
                    <a:pt x="382334" y="60986"/>
                  </a:cubicBezTo>
                  <a:cubicBezTo>
                    <a:pt x="368998" y="46604"/>
                    <a:pt x="348901" y="68988"/>
                    <a:pt x="373666" y="64130"/>
                  </a:cubicBezTo>
                  <a:cubicBezTo>
                    <a:pt x="372332" y="64892"/>
                    <a:pt x="370999" y="65654"/>
                    <a:pt x="369665" y="66416"/>
                  </a:cubicBezTo>
                  <a:cubicBezTo>
                    <a:pt x="372523" y="71655"/>
                    <a:pt x="377857" y="69940"/>
                    <a:pt x="381857" y="65368"/>
                  </a:cubicBezTo>
                  <a:cubicBezTo>
                    <a:pt x="377285" y="78703"/>
                    <a:pt x="363855" y="66035"/>
                    <a:pt x="355663" y="67178"/>
                  </a:cubicBezTo>
                  <a:cubicBezTo>
                    <a:pt x="359093" y="72988"/>
                    <a:pt x="355854" y="75369"/>
                    <a:pt x="351187" y="77655"/>
                  </a:cubicBezTo>
                  <a:close/>
                  <a:moveTo>
                    <a:pt x="353187" y="60986"/>
                  </a:moveTo>
                  <a:cubicBezTo>
                    <a:pt x="354520" y="59272"/>
                    <a:pt x="356901" y="60320"/>
                    <a:pt x="356235" y="55557"/>
                  </a:cubicBezTo>
                  <a:cubicBezTo>
                    <a:pt x="371189" y="58034"/>
                    <a:pt x="367665" y="47937"/>
                    <a:pt x="358426" y="41460"/>
                  </a:cubicBezTo>
                  <a:cubicBezTo>
                    <a:pt x="358997" y="41841"/>
                    <a:pt x="328231" y="24792"/>
                    <a:pt x="328898" y="29840"/>
                  </a:cubicBezTo>
                  <a:cubicBezTo>
                    <a:pt x="331089" y="30316"/>
                    <a:pt x="333089" y="28602"/>
                    <a:pt x="333565" y="31650"/>
                  </a:cubicBezTo>
                  <a:cubicBezTo>
                    <a:pt x="333565" y="32126"/>
                    <a:pt x="325374" y="33269"/>
                    <a:pt x="324421" y="33174"/>
                  </a:cubicBezTo>
                  <a:cubicBezTo>
                    <a:pt x="326327" y="34602"/>
                    <a:pt x="326898" y="36698"/>
                    <a:pt x="327755" y="37555"/>
                  </a:cubicBezTo>
                  <a:cubicBezTo>
                    <a:pt x="325469" y="37174"/>
                    <a:pt x="323564" y="37936"/>
                    <a:pt x="321469" y="37841"/>
                  </a:cubicBezTo>
                  <a:cubicBezTo>
                    <a:pt x="320707" y="39651"/>
                    <a:pt x="319849" y="43556"/>
                    <a:pt x="319849" y="45842"/>
                  </a:cubicBezTo>
                  <a:cubicBezTo>
                    <a:pt x="325469" y="52033"/>
                    <a:pt x="333660" y="46794"/>
                    <a:pt x="339757" y="52319"/>
                  </a:cubicBezTo>
                  <a:cubicBezTo>
                    <a:pt x="336137" y="52605"/>
                    <a:pt x="332422" y="54605"/>
                    <a:pt x="328993" y="55176"/>
                  </a:cubicBezTo>
                  <a:cubicBezTo>
                    <a:pt x="335946" y="62034"/>
                    <a:pt x="345091" y="64606"/>
                    <a:pt x="353282" y="61082"/>
                  </a:cubicBezTo>
                  <a:close/>
                  <a:moveTo>
                    <a:pt x="340995" y="69750"/>
                  </a:moveTo>
                  <a:cubicBezTo>
                    <a:pt x="340328" y="70988"/>
                    <a:pt x="339566" y="72131"/>
                    <a:pt x="338899" y="73369"/>
                  </a:cubicBezTo>
                  <a:cubicBezTo>
                    <a:pt x="342995" y="74703"/>
                    <a:pt x="345853" y="74417"/>
                    <a:pt x="349472" y="72607"/>
                  </a:cubicBezTo>
                  <a:cubicBezTo>
                    <a:pt x="347281" y="68035"/>
                    <a:pt x="345091" y="68892"/>
                    <a:pt x="340995" y="69750"/>
                  </a:cubicBezTo>
                  <a:close/>
                  <a:moveTo>
                    <a:pt x="344710" y="100896"/>
                  </a:moveTo>
                  <a:cubicBezTo>
                    <a:pt x="349282" y="99849"/>
                    <a:pt x="401098" y="104516"/>
                    <a:pt x="393478" y="91371"/>
                  </a:cubicBezTo>
                  <a:cubicBezTo>
                    <a:pt x="388905" y="83466"/>
                    <a:pt x="368522" y="91943"/>
                    <a:pt x="362235" y="91752"/>
                  </a:cubicBezTo>
                  <a:cubicBezTo>
                    <a:pt x="349091" y="91467"/>
                    <a:pt x="347376" y="76512"/>
                    <a:pt x="335661" y="80227"/>
                  </a:cubicBezTo>
                  <a:cubicBezTo>
                    <a:pt x="340043" y="88419"/>
                    <a:pt x="335470" y="97277"/>
                    <a:pt x="344710" y="100801"/>
                  </a:cubicBezTo>
                  <a:close/>
                  <a:moveTo>
                    <a:pt x="312134" y="101944"/>
                  </a:moveTo>
                  <a:lnTo>
                    <a:pt x="315468" y="101944"/>
                  </a:lnTo>
                  <a:cubicBezTo>
                    <a:pt x="314039" y="98039"/>
                    <a:pt x="314039" y="101182"/>
                    <a:pt x="312134" y="101944"/>
                  </a:cubicBezTo>
                  <a:close/>
                  <a:moveTo>
                    <a:pt x="319373" y="95467"/>
                  </a:moveTo>
                  <a:cubicBezTo>
                    <a:pt x="321850" y="97848"/>
                    <a:pt x="334518" y="104325"/>
                    <a:pt x="333184" y="95181"/>
                  </a:cubicBezTo>
                  <a:cubicBezTo>
                    <a:pt x="332137" y="87752"/>
                    <a:pt x="321564" y="91276"/>
                    <a:pt x="319373" y="95467"/>
                  </a:cubicBezTo>
                  <a:close/>
                  <a:moveTo>
                    <a:pt x="330898" y="84418"/>
                  </a:moveTo>
                  <a:cubicBezTo>
                    <a:pt x="336137" y="78417"/>
                    <a:pt x="328422" y="74226"/>
                    <a:pt x="322897" y="75179"/>
                  </a:cubicBezTo>
                  <a:cubicBezTo>
                    <a:pt x="311468" y="77179"/>
                    <a:pt x="325564" y="84513"/>
                    <a:pt x="330898" y="84418"/>
                  </a:cubicBezTo>
                  <a:close/>
                  <a:moveTo>
                    <a:pt x="321278" y="72035"/>
                  </a:moveTo>
                  <a:cubicBezTo>
                    <a:pt x="325469" y="72035"/>
                    <a:pt x="329565" y="71369"/>
                    <a:pt x="333660" y="70226"/>
                  </a:cubicBezTo>
                  <a:lnTo>
                    <a:pt x="333660" y="67654"/>
                  </a:lnTo>
                  <a:cubicBezTo>
                    <a:pt x="328422" y="66892"/>
                    <a:pt x="322897" y="66416"/>
                    <a:pt x="321278" y="72035"/>
                  </a:cubicBezTo>
                  <a:close/>
                  <a:moveTo>
                    <a:pt x="322230" y="65558"/>
                  </a:moveTo>
                  <a:cubicBezTo>
                    <a:pt x="333946" y="62415"/>
                    <a:pt x="314420" y="56605"/>
                    <a:pt x="310801" y="57843"/>
                  </a:cubicBezTo>
                  <a:cubicBezTo>
                    <a:pt x="312420" y="63939"/>
                    <a:pt x="316230" y="67654"/>
                    <a:pt x="322230" y="65558"/>
                  </a:cubicBezTo>
                  <a:close/>
                  <a:moveTo>
                    <a:pt x="309086" y="46318"/>
                  </a:moveTo>
                  <a:cubicBezTo>
                    <a:pt x="307371" y="42699"/>
                    <a:pt x="306228" y="40794"/>
                    <a:pt x="301847" y="41651"/>
                  </a:cubicBezTo>
                  <a:lnTo>
                    <a:pt x="301847" y="44699"/>
                  </a:lnTo>
                  <a:cubicBezTo>
                    <a:pt x="304990" y="46223"/>
                    <a:pt x="306228" y="46890"/>
                    <a:pt x="309086" y="46318"/>
                  </a:cubicBezTo>
                  <a:close/>
                  <a:moveTo>
                    <a:pt x="306038" y="68416"/>
                  </a:moveTo>
                  <a:cubicBezTo>
                    <a:pt x="309467" y="55557"/>
                    <a:pt x="286321" y="49366"/>
                    <a:pt x="277653" y="52985"/>
                  </a:cubicBezTo>
                  <a:cubicBezTo>
                    <a:pt x="280988" y="54509"/>
                    <a:pt x="282702" y="57367"/>
                    <a:pt x="285179" y="59748"/>
                  </a:cubicBezTo>
                  <a:lnTo>
                    <a:pt x="281273" y="59748"/>
                  </a:lnTo>
                  <a:cubicBezTo>
                    <a:pt x="284702" y="64987"/>
                    <a:pt x="299466" y="65654"/>
                    <a:pt x="306134" y="68511"/>
                  </a:cubicBezTo>
                  <a:close/>
                  <a:moveTo>
                    <a:pt x="297180" y="68988"/>
                  </a:moveTo>
                  <a:cubicBezTo>
                    <a:pt x="294227" y="67749"/>
                    <a:pt x="293275" y="65844"/>
                    <a:pt x="289655" y="66892"/>
                  </a:cubicBezTo>
                  <a:cubicBezTo>
                    <a:pt x="291084" y="71274"/>
                    <a:pt x="293370" y="69845"/>
                    <a:pt x="297180" y="68988"/>
                  </a:cubicBezTo>
                  <a:close/>
                  <a:moveTo>
                    <a:pt x="294989" y="91371"/>
                  </a:moveTo>
                  <a:cubicBezTo>
                    <a:pt x="299751" y="88800"/>
                    <a:pt x="302704" y="90800"/>
                    <a:pt x="303657" y="96801"/>
                  </a:cubicBezTo>
                  <a:cubicBezTo>
                    <a:pt x="309943" y="96515"/>
                    <a:pt x="314610" y="94133"/>
                    <a:pt x="313849" y="86799"/>
                  </a:cubicBezTo>
                  <a:cubicBezTo>
                    <a:pt x="312991" y="78703"/>
                    <a:pt x="305657" y="82132"/>
                    <a:pt x="298990" y="79275"/>
                  </a:cubicBezTo>
                  <a:cubicBezTo>
                    <a:pt x="301276" y="81084"/>
                    <a:pt x="303752" y="83751"/>
                    <a:pt x="305085" y="86514"/>
                  </a:cubicBezTo>
                  <a:cubicBezTo>
                    <a:pt x="304800" y="86037"/>
                    <a:pt x="295751" y="82132"/>
                    <a:pt x="294037" y="81942"/>
                  </a:cubicBezTo>
                  <a:cubicBezTo>
                    <a:pt x="294513" y="84132"/>
                    <a:pt x="294608" y="86132"/>
                    <a:pt x="295180" y="88323"/>
                  </a:cubicBezTo>
                  <a:cubicBezTo>
                    <a:pt x="290798" y="84704"/>
                    <a:pt x="288893" y="78703"/>
                    <a:pt x="282797" y="78036"/>
                  </a:cubicBezTo>
                  <a:cubicBezTo>
                    <a:pt x="282035" y="85847"/>
                    <a:pt x="288512" y="89752"/>
                    <a:pt x="294894" y="91467"/>
                  </a:cubicBezTo>
                  <a:close/>
                  <a:moveTo>
                    <a:pt x="281464" y="93467"/>
                  </a:moveTo>
                  <a:cubicBezTo>
                    <a:pt x="282035" y="93848"/>
                    <a:pt x="286607" y="99658"/>
                    <a:pt x="286607" y="93657"/>
                  </a:cubicBezTo>
                  <a:cubicBezTo>
                    <a:pt x="286607" y="90228"/>
                    <a:pt x="282130" y="93467"/>
                    <a:pt x="281464" y="93467"/>
                  </a:cubicBezTo>
                  <a:close/>
                  <a:moveTo>
                    <a:pt x="283083" y="74131"/>
                  </a:moveTo>
                  <a:cubicBezTo>
                    <a:pt x="281368" y="71083"/>
                    <a:pt x="279368" y="68892"/>
                    <a:pt x="276320" y="67464"/>
                  </a:cubicBezTo>
                  <a:cubicBezTo>
                    <a:pt x="276606" y="72607"/>
                    <a:pt x="278892" y="75465"/>
                    <a:pt x="283083" y="74131"/>
                  </a:cubicBezTo>
                  <a:close/>
                  <a:moveTo>
                    <a:pt x="405098" y="166619"/>
                  </a:moveTo>
                  <a:cubicBezTo>
                    <a:pt x="408432" y="167667"/>
                    <a:pt x="417766" y="166428"/>
                    <a:pt x="414433" y="160523"/>
                  </a:cubicBezTo>
                  <a:cubicBezTo>
                    <a:pt x="411575" y="155379"/>
                    <a:pt x="401098" y="159285"/>
                    <a:pt x="405098" y="166619"/>
                  </a:cubicBezTo>
                  <a:close/>
                  <a:moveTo>
                    <a:pt x="329469" y="122994"/>
                  </a:moveTo>
                  <a:cubicBezTo>
                    <a:pt x="330898" y="120232"/>
                    <a:pt x="333184" y="121280"/>
                    <a:pt x="332994" y="117089"/>
                  </a:cubicBezTo>
                  <a:cubicBezTo>
                    <a:pt x="339471" y="119661"/>
                    <a:pt x="342233" y="113279"/>
                    <a:pt x="345662" y="108135"/>
                  </a:cubicBezTo>
                  <a:cubicBezTo>
                    <a:pt x="340900" y="106135"/>
                    <a:pt x="330708" y="102516"/>
                    <a:pt x="326421" y="105849"/>
                  </a:cubicBezTo>
                  <a:cubicBezTo>
                    <a:pt x="322612" y="108897"/>
                    <a:pt x="320993" y="125661"/>
                    <a:pt x="329469" y="122994"/>
                  </a:cubicBezTo>
                  <a:close/>
                  <a:moveTo>
                    <a:pt x="308896" y="130995"/>
                  </a:moveTo>
                  <a:cubicBezTo>
                    <a:pt x="319659" y="130995"/>
                    <a:pt x="321850" y="120232"/>
                    <a:pt x="311468" y="115089"/>
                  </a:cubicBezTo>
                  <a:cubicBezTo>
                    <a:pt x="319373" y="112326"/>
                    <a:pt x="313182" y="106992"/>
                    <a:pt x="308705" y="105373"/>
                  </a:cubicBezTo>
                  <a:cubicBezTo>
                    <a:pt x="307943" y="105087"/>
                    <a:pt x="301561" y="108897"/>
                    <a:pt x="297942" y="108135"/>
                  </a:cubicBezTo>
                  <a:cubicBezTo>
                    <a:pt x="304514" y="115660"/>
                    <a:pt x="299466" y="120518"/>
                    <a:pt x="292132" y="116136"/>
                  </a:cubicBezTo>
                  <a:cubicBezTo>
                    <a:pt x="292418" y="121280"/>
                    <a:pt x="304609" y="128519"/>
                    <a:pt x="308896" y="131091"/>
                  </a:cubicBezTo>
                  <a:close/>
                  <a:moveTo>
                    <a:pt x="282702" y="114803"/>
                  </a:moveTo>
                  <a:cubicBezTo>
                    <a:pt x="284702" y="107754"/>
                    <a:pt x="276510" y="106326"/>
                    <a:pt x="272605" y="110231"/>
                  </a:cubicBezTo>
                  <a:cubicBezTo>
                    <a:pt x="276320" y="114041"/>
                    <a:pt x="278892" y="116613"/>
                    <a:pt x="282702" y="114803"/>
                  </a:cubicBezTo>
                  <a:close/>
                  <a:moveTo>
                    <a:pt x="267271" y="108897"/>
                  </a:moveTo>
                  <a:cubicBezTo>
                    <a:pt x="267271" y="108897"/>
                    <a:pt x="270224" y="112612"/>
                    <a:pt x="267271" y="108897"/>
                  </a:cubicBezTo>
                  <a:lnTo>
                    <a:pt x="267271" y="108897"/>
                  </a:lnTo>
                  <a:close/>
                  <a:moveTo>
                    <a:pt x="244507" y="62034"/>
                  </a:moveTo>
                  <a:lnTo>
                    <a:pt x="261175" y="62034"/>
                  </a:lnTo>
                  <a:cubicBezTo>
                    <a:pt x="258318" y="55176"/>
                    <a:pt x="249078" y="57177"/>
                    <a:pt x="244507" y="62034"/>
                  </a:cubicBezTo>
                  <a:close/>
                  <a:moveTo>
                    <a:pt x="249269" y="73369"/>
                  </a:moveTo>
                  <a:cubicBezTo>
                    <a:pt x="253936" y="73369"/>
                    <a:pt x="259842" y="72798"/>
                    <a:pt x="255746" y="67749"/>
                  </a:cubicBezTo>
                  <a:cubicBezTo>
                    <a:pt x="257746" y="66797"/>
                    <a:pt x="258413" y="67749"/>
                    <a:pt x="259746" y="65178"/>
                  </a:cubicBezTo>
                  <a:cubicBezTo>
                    <a:pt x="254318" y="64606"/>
                    <a:pt x="248888" y="64892"/>
                    <a:pt x="244316" y="68226"/>
                  </a:cubicBezTo>
                  <a:cubicBezTo>
                    <a:pt x="245269" y="71750"/>
                    <a:pt x="246888" y="72131"/>
                    <a:pt x="249269" y="73369"/>
                  </a:cubicBezTo>
                  <a:close/>
                  <a:moveTo>
                    <a:pt x="241078" y="68702"/>
                  </a:moveTo>
                  <a:cubicBezTo>
                    <a:pt x="239649" y="65368"/>
                    <a:pt x="239268" y="63177"/>
                    <a:pt x="234791" y="64034"/>
                  </a:cubicBezTo>
                  <a:cubicBezTo>
                    <a:pt x="235839" y="68321"/>
                    <a:pt x="237839" y="67845"/>
                    <a:pt x="241078" y="68702"/>
                  </a:cubicBezTo>
                  <a:close/>
                  <a:moveTo>
                    <a:pt x="236411" y="81560"/>
                  </a:moveTo>
                  <a:cubicBezTo>
                    <a:pt x="229743" y="83656"/>
                    <a:pt x="223075" y="91276"/>
                    <a:pt x="227743" y="95372"/>
                  </a:cubicBezTo>
                  <a:cubicBezTo>
                    <a:pt x="231934" y="99086"/>
                    <a:pt x="247079" y="95277"/>
                    <a:pt x="252317" y="95753"/>
                  </a:cubicBezTo>
                  <a:cubicBezTo>
                    <a:pt x="250507" y="98039"/>
                    <a:pt x="239649" y="95753"/>
                    <a:pt x="240316" y="99944"/>
                  </a:cubicBezTo>
                  <a:cubicBezTo>
                    <a:pt x="241268" y="104802"/>
                    <a:pt x="249460" y="101754"/>
                    <a:pt x="252126" y="101182"/>
                  </a:cubicBezTo>
                  <a:cubicBezTo>
                    <a:pt x="257842" y="100039"/>
                    <a:pt x="279368" y="96991"/>
                    <a:pt x="277749" y="88133"/>
                  </a:cubicBezTo>
                  <a:cubicBezTo>
                    <a:pt x="278320" y="91467"/>
                    <a:pt x="263652" y="79179"/>
                    <a:pt x="264890" y="79656"/>
                  </a:cubicBezTo>
                  <a:cubicBezTo>
                    <a:pt x="258032" y="77465"/>
                    <a:pt x="255461" y="81846"/>
                    <a:pt x="258985" y="88704"/>
                  </a:cubicBezTo>
                  <a:cubicBezTo>
                    <a:pt x="260318" y="89276"/>
                    <a:pt x="262414" y="88419"/>
                    <a:pt x="262890" y="90133"/>
                  </a:cubicBezTo>
                  <a:cubicBezTo>
                    <a:pt x="263557" y="92895"/>
                    <a:pt x="239744" y="82799"/>
                    <a:pt x="236315" y="81465"/>
                  </a:cubicBezTo>
                  <a:close/>
                  <a:moveTo>
                    <a:pt x="237839" y="76703"/>
                  </a:moveTo>
                  <a:cubicBezTo>
                    <a:pt x="239363" y="77465"/>
                    <a:pt x="239839" y="80132"/>
                    <a:pt x="243459" y="79275"/>
                  </a:cubicBezTo>
                  <a:cubicBezTo>
                    <a:pt x="243459" y="78417"/>
                    <a:pt x="243268" y="77560"/>
                    <a:pt x="243173" y="76703"/>
                  </a:cubicBezTo>
                  <a:cubicBezTo>
                    <a:pt x="241363" y="77179"/>
                    <a:pt x="239649" y="77179"/>
                    <a:pt x="237744" y="76703"/>
                  </a:cubicBezTo>
                  <a:close/>
                  <a:moveTo>
                    <a:pt x="219170" y="87752"/>
                  </a:moveTo>
                  <a:cubicBezTo>
                    <a:pt x="218408" y="88800"/>
                    <a:pt x="217551" y="89847"/>
                    <a:pt x="216789" y="90800"/>
                  </a:cubicBezTo>
                  <a:cubicBezTo>
                    <a:pt x="221932" y="90800"/>
                    <a:pt x="220980" y="91752"/>
                    <a:pt x="223647" y="86418"/>
                  </a:cubicBezTo>
                  <a:cubicBezTo>
                    <a:pt x="222123" y="86895"/>
                    <a:pt x="220694" y="87276"/>
                    <a:pt x="219170" y="87752"/>
                  </a:cubicBezTo>
                  <a:close/>
                  <a:moveTo>
                    <a:pt x="226695" y="81275"/>
                  </a:moveTo>
                  <a:cubicBezTo>
                    <a:pt x="230600" y="79751"/>
                    <a:pt x="232600" y="76417"/>
                    <a:pt x="233172" y="71559"/>
                  </a:cubicBezTo>
                  <a:cubicBezTo>
                    <a:pt x="218980" y="67749"/>
                    <a:pt x="214503" y="82037"/>
                    <a:pt x="201549" y="83656"/>
                  </a:cubicBezTo>
                  <a:cubicBezTo>
                    <a:pt x="207645" y="93848"/>
                    <a:pt x="216694" y="84608"/>
                    <a:pt x="222123" y="79084"/>
                  </a:cubicBezTo>
                  <a:cubicBezTo>
                    <a:pt x="223551" y="83561"/>
                    <a:pt x="225076" y="80418"/>
                    <a:pt x="226600" y="81370"/>
                  </a:cubicBezTo>
                  <a:close/>
                  <a:moveTo>
                    <a:pt x="229934" y="148521"/>
                  </a:moveTo>
                  <a:cubicBezTo>
                    <a:pt x="240030" y="147569"/>
                    <a:pt x="240316" y="153474"/>
                    <a:pt x="248221" y="155760"/>
                  </a:cubicBezTo>
                  <a:cubicBezTo>
                    <a:pt x="256032" y="158142"/>
                    <a:pt x="262033" y="152045"/>
                    <a:pt x="268986" y="150617"/>
                  </a:cubicBezTo>
                  <a:cubicBezTo>
                    <a:pt x="273177" y="149760"/>
                    <a:pt x="300990" y="154808"/>
                    <a:pt x="291274" y="146235"/>
                  </a:cubicBezTo>
                  <a:cubicBezTo>
                    <a:pt x="295180" y="146235"/>
                    <a:pt x="296418" y="144045"/>
                    <a:pt x="298799" y="142901"/>
                  </a:cubicBezTo>
                  <a:cubicBezTo>
                    <a:pt x="290131" y="136424"/>
                    <a:pt x="286607" y="136424"/>
                    <a:pt x="282226" y="127376"/>
                  </a:cubicBezTo>
                  <a:cubicBezTo>
                    <a:pt x="280606" y="123851"/>
                    <a:pt x="273272" y="106802"/>
                    <a:pt x="267367" y="114898"/>
                  </a:cubicBezTo>
                  <a:cubicBezTo>
                    <a:pt x="264700" y="118708"/>
                    <a:pt x="274605" y="127566"/>
                    <a:pt x="267176" y="126995"/>
                  </a:cubicBezTo>
                  <a:cubicBezTo>
                    <a:pt x="263461" y="126614"/>
                    <a:pt x="263652" y="115565"/>
                    <a:pt x="256604" y="115184"/>
                  </a:cubicBezTo>
                  <a:cubicBezTo>
                    <a:pt x="257460" y="116803"/>
                    <a:pt x="258127" y="118708"/>
                    <a:pt x="258889" y="120327"/>
                  </a:cubicBezTo>
                  <a:cubicBezTo>
                    <a:pt x="256032" y="121661"/>
                    <a:pt x="254508" y="122137"/>
                    <a:pt x="251460" y="122899"/>
                  </a:cubicBezTo>
                  <a:cubicBezTo>
                    <a:pt x="252222" y="121470"/>
                    <a:pt x="252508" y="119375"/>
                    <a:pt x="253079" y="117756"/>
                  </a:cubicBezTo>
                  <a:cubicBezTo>
                    <a:pt x="247840" y="115565"/>
                    <a:pt x="242983" y="116708"/>
                    <a:pt x="239935" y="118708"/>
                  </a:cubicBezTo>
                  <a:cubicBezTo>
                    <a:pt x="242221" y="109088"/>
                    <a:pt x="233934" y="113660"/>
                    <a:pt x="229648" y="115755"/>
                  </a:cubicBezTo>
                  <a:cubicBezTo>
                    <a:pt x="221932" y="119565"/>
                    <a:pt x="221646" y="121375"/>
                    <a:pt x="218218" y="128043"/>
                  </a:cubicBezTo>
                  <a:cubicBezTo>
                    <a:pt x="223361" y="130233"/>
                    <a:pt x="228885" y="126614"/>
                    <a:pt x="233648" y="130614"/>
                  </a:cubicBezTo>
                  <a:cubicBezTo>
                    <a:pt x="229838" y="131091"/>
                    <a:pt x="226219" y="132615"/>
                    <a:pt x="223361" y="134996"/>
                  </a:cubicBezTo>
                  <a:cubicBezTo>
                    <a:pt x="228600" y="138044"/>
                    <a:pt x="245459" y="133376"/>
                    <a:pt x="248221" y="138615"/>
                  </a:cubicBezTo>
                  <a:cubicBezTo>
                    <a:pt x="249174" y="140520"/>
                    <a:pt x="229743" y="141473"/>
                    <a:pt x="226695" y="143473"/>
                  </a:cubicBezTo>
                  <a:cubicBezTo>
                    <a:pt x="227743" y="145188"/>
                    <a:pt x="228885" y="146902"/>
                    <a:pt x="229934" y="148617"/>
                  </a:cubicBezTo>
                  <a:close/>
                  <a:moveTo>
                    <a:pt x="269081" y="158618"/>
                  </a:moveTo>
                  <a:cubicBezTo>
                    <a:pt x="273272" y="157380"/>
                    <a:pt x="275939" y="156427"/>
                    <a:pt x="276892" y="152426"/>
                  </a:cubicBezTo>
                  <a:cubicBezTo>
                    <a:pt x="272510" y="153284"/>
                    <a:pt x="268224" y="154998"/>
                    <a:pt x="264414" y="157570"/>
                  </a:cubicBezTo>
                  <a:cubicBezTo>
                    <a:pt x="266033" y="157856"/>
                    <a:pt x="267557" y="158237"/>
                    <a:pt x="269081" y="158618"/>
                  </a:cubicBezTo>
                  <a:close/>
                  <a:moveTo>
                    <a:pt x="203740" y="130805"/>
                  </a:moveTo>
                  <a:cubicBezTo>
                    <a:pt x="212027" y="132138"/>
                    <a:pt x="215360" y="120042"/>
                    <a:pt x="222599" y="115946"/>
                  </a:cubicBezTo>
                  <a:cubicBezTo>
                    <a:pt x="234219" y="109374"/>
                    <a:pt x="237077" y="107373"/>
                    <a:pt x="222123" y="104040"/>
                  </a:cubicBezTo>
                  <a:cubicBezTo>
                    <a:pt x="218313" y="103182"/>
                    <a:pt x="198977" y="98134"/>
                    <a:pt x="194976" y="101849"/>
                  </a:cubicBezTo>
                  <a:cubicBezTo>
                    <a:pt x="192691" y="103944"/>
                    <a:pt x="192119" y="119089"/>
                    <a:pt x="187166" y="125185"/>
                  </a:cubicBezTo>
                  <a:cubicBezTo>
                    <a:pt x="192595" y="125566"/>
                    <a:pt x="197644" y="128805"/>
                    <a:pt x="199834" y="134424"/>
                  </a:cubicBezTo>
                  <a:cubicBezTo>
                    <a:pt x="201168" y="133186"/>
                    <a:pt x="202502" y="132043"/>
                    <a:pt x="203740" y="130805"/>
                  </a:cubicBezTo>
                  <a:close/>
                  <a:moveTo>
                    <a:pt x="8667" y="224055"/>
                  </a:moveTo>
                  <a:cubicBezTo>
                    <a:pt x="3810" y="217006"/>
                    <a:pt x="-1238" y="225007"/>
                    <a:pt x="8667" y="224055"/>
                  </a:cubicBezTo>
                  <a:lnTo>
                    <a:pt x="8667" y="224055"/>
                  </a:lnTo>
                  <a:close/>
                  <a:moveTo>
                    <a:pt x="87344" y="218435"/>
                  </a:moveTo>
                  <a:cubicBezTo>
                    <a:pt x="88487" y="210243"/>
                    <a:pt x="98393" y="220340"/>
                    <a:pt x="103537" y="221959"/>
                  </a:cubicBezTo>
                  <a:cubicBezTo>
                    <a:pt x="110204" y="224150"/>
                    <a:pt x="116491" y="222530"/>
                    <a:pt x="122967" y="224817"/>
                  </a:cubicBezTo>
                  <a:cubicBezTo>
                    <a:pt x="134398" y="228912"/>
                    <a:pt x="142208" y="240342"/>
                    <a:pt x="153638" y="242533"/>
                  </a:cubicBezTo>
                  <a:cubicBezTo>
                    <a:pt x="154686" y="245105"/>
                    <a:pt x="155543" y="247772"/>
                    <a:pt x="157353" y="249772"/>
                  </a:cubicBezTo>
                  <a:cubicBezTo>
                    <a:pt x="157924" y="250534"/>
                    <a:pt x="162877" y="252915"/>
                    <a:pt x="163449" y="254153"/>
                  </a:cubicBezTo>
                  <a:cubicBezTo>
                    <a:pt x="167354" y="260630"/>
                    <a:pt x="169736" y="267012"/>
                    <a:pt x="173164" y="272156"/>
                  </a:cubicBezTo>
                  <a:cubicBezTo>
                    <a:pt x="179261" y="281109"/>
                    <a:pt x="181546" y="281967"/>
                    <a:pt x="190119" y="287586"/>
                  </a:cubicBezTo>
                  <a:cubicBezTo>
                    <a:pt x="196310" y="291682"/>
                    <a:pt x="203645" y="298540"/>
                    <a:pt x="202787" y="308065"/>
                  </a:cubicBezTo>
                  <a:cubicBezTo>
                    <a:pt x="195834" y="298635"/>
                    <a:pt x="188500" y="285681"/>
                    <a:pt x="176593" y="287205"/>
                  </a:cubicBezTo>
                  <a:cubicBezTo>
                    <a:pt x="182213" y="294635"/>
                    <a:pt x="190500" y="297207"/>
                    <a:pt x="194024" y="306446"/>
                  </a:cubicBezTo>
                  <a:cubicBezTo>
                    <a:pt x="197644" y="315971"/>
                    <a:pt x="192977" y="325305"/>
                    <a:pt x="192977" y="333211"/>
                  </a:cubicBezTo>
                  <a:cubicBezTo>
                    <a:pt x="192881" y="348070"/>
                    <a:pt x="199739" y="368835"/>
                    <a:pt x="208883" y="379884"/>
                  </a:cubicBezTo>
                  <a:cubicBezTo>
                    <a:pt x="214217" y="386361"/>
                    <a:pt x="222409" y="386646"/>
                    <a:pt x="227362" y="394933"/>
                  </a:cubicBezTo>
                  <a:cubicBezTo>
                    <a:pt x="231267" y="401505"/>
                    <a:pt x="234696" y="409983"/>
                    <a:pt x="238315" y="416745"/>
                  </a:cubicBezTo>
                  <a:cubicBezTo>
                    <a:pt x="239553" y="418936"/>
                    <a:pt x="236791" y="419984"/>
                    <a:pt x="239649" y="424556"/>
                  </a:cubicBezTo>
                  <a:cubicBezTo>
                    <a:pt x="241363" y="427318"/>
                    <a:pt x="246126" y="429795"/>
                    <a:pt x="248412" y="432366"/>
                  </a:cubicBezTo>
                  <a:cubicBezTo>
                    <a:pt x="250031" y="434081"/>
                    <a:pt x="257746" y="444082"/>
                    <a:pt x="258318" y="447892"/>
                  </a:cubicBezTo>
                  <a:cubicBezTo>
                    <a:pt x="265557" y="439796"/>
                    <a:pt x="237268" y="411411"/>
                    <a:pt x="236505" y="399695"/>
                  </a:cubicBezTo>
                  <a:cubicBezTo>
                    <a:pt x="244411" y="398648"/>
                    <a:pt x="253460" y="418460"/>
                    <a:pt x="259270" y="425318"/>
                  </a:cubicBezTo>
                  <a:cubicBezTo>
                    <a:pt x="266700" y="434081"/>
                    <a:pt x="273462" y="445987"/>
                    <a:pt x="281083" y="455512"/>
                  </a:cubicBezTo>
                  <a:cubicBezTo>
                    <a:pt x="270034" y="463799"/>
                    <a:pt x="313944" y="481706"/>
                    <a:pt x="321087" y="482944"/>
                  </a:cubicBezTo>
                  <a:cubicBezTo>
                    <a:pt x="323279" y="483325"/>
                    <a:pt x="325660" y="480372"/>
                    <a:pt x="329755" y="481611"/>
                  </a:cubicBezTo>
                  <a:cubicBezTo>
                    <a:pt x="334327" y="483039"/>
                    <a:pt x="336423" y="488469"/>
                    <a:pt x="340137" y="490850"/>
                  </a:cubicBezTo>
                  <a:cubicBezTo>
                    <a:pt x="343852" y="493422"/>
                    <a:pt x="355854" y="495517"/>
                    <a:pt x="356235" y="494945"/>
                  </a:cubicBezTo>
                  <a:cubicBezTo>
                    <a:pt x="362617" y="499899"/>
                    <a:pt x="365855" y="509519"/>
                    <a:pt x="369189" y="513043"/>
                  </a:cubicBezTo>
                  <a:cubicBezTo>
                    <a:pt x="374046" y="517996"/>
                    <a:pt x="385096" y="521711"/>
                    <a:pt x="392049" y="525045"/>
                  </a:cubicBezTo>
                  <a:cubicBezTo>
                    <a:pt x="390144" y="511995"/>
                    <a:pt x="403098" y="523901"/>
                    <a:pt x="403670" y="519520"/>
                  </a:cubicBezTo>
                  <a:cubicBezTo>
                    <a:pt x="404717" y="510947"/>
                    <a:pt x="387382" y="516377"/>
                    <a:pt x="382619" y="512853"/>
                  </a:cubicBezTo>
                  <a:cubicBezTo>
                    <a:pt x="370999" y="504280"/>
                    <a:pt x="383381" y="494755"/>
                    <a:pt x="377476" y="485230"/>
                  </a:cubicBezTo>
                  <a:cubicBezTo>
                    <a:pt x="372427" y="477229"/>
                    <a:pt x="359473" y="483516"/>
                    <a:pt x="353282" y="480563"/>
                  </a:cubicBezTo>
                  <a:cubicBezTo>
                    <a:pt x="358807" y="473895"/>
                    <a:pt x="367093" y="452750"/>
                    <a:pt x="355092" y="453512"/>
                  </a:cubicBezTo>
                  <a:cubicBezTo>
                    <a:pt x="344328" y="454274"/>
                    <a:pt x="349568" y="462561"/>
                    <a:pt x="342900" y="468371"/>
                  </a:cubicBezTo>
                  <a:cubicBezTo>
                    <a:pt x="336804" y="473705"/>
                    <a:pt x="326898" y="470276"/>
                    <a:pt x="322136" y="465704"/>
                  </a:cubicBezTo>
                  <a:cubicBezTo>
                    <a:pt x="311562" y="455512"/>
                    <a:pt x="312039" y="427413"/>
                    <a:pt x="318325" y="417126"/>
                  </a:cubicBezTo>
                  <a:cubicBezTo>
                    <a:pt x="326993" y="403029"/>
                    <a:pt x="340804" y="416650"/>
                    <a:pt x="350425" y="413316"/>
                  </a:cubicBezTo>
                  <a:cubicBezTo>
                    <a:pt x="348139" y="404458"/>
                    <a:pt x="357188" y="405792"/>
                    <a:pt x="362902" y="406172"/>
                  </a:cubicBezTo>
                  <a:cubicBezTo>
                    <a:pt x="362331" y="406172"/>
                    <a:pt x="375856" y="408935"/>
                    <a:pt x="374142" y="407601"/>
                  </a:cubicBezTo>
                  <a:cubicBezTo>
                    <a:pt x="378333" y="410840"/>
                    <a:pt x="385191" y="435128"/>
                    <a:pt x="389572" y="434652"/>
                  </a:cubicBezTo>
                  <a:cubicBezTo>
                    <a:pt x="394906" y="434176"/>
                    <a:pt x="385476" y="401886"/>
                    <a:pt x="392620" y="392838"/>
                  </a:cubicBezTo>
                  <a:cubicBezTo>
                    <a:pt x="397193" y="386932"/>
                    <a:pt x="406908" y="385503"/>
                    <a:pt x="409670" y="378550"/>
                  </a:cubicBezTo>
                  <a:cubicBezTo>
                    <a:pt x="412052" y="372645"/>
                    <a:pt x="408622" y="369692"/>
                    <a:pt x="407098" y="362358"/>
                  </a:cubicBezTo>
                  <a:cubicBezTo>
                    <a:pt x="411003" y="363501"/>
                    <a:pt x="409004" y="359976"/>
                    <a:pt x="413195" y="364644"/>
                  </a:cubicBezTo>
                  <a:cubicBezTo>
                    <a:pt x="414718" y="361024"/>
                    <a:pt x="417957" y="351404"/>
                    <a:pt x="420338" y="348832"/>
                  </a:cubicBezTo>
                  <a:cubicBezTo>
                    <a:pt x="423291" y="345974"/>
                    <a:pt x="430911" y="345308"/>
                    <a:pt x="435864" y="343879"/>
                  </a:cubicBezTo>
                  <a:cubicBezTo>
                    <a:pt x="428720" y="328925"/>
                    <a:pt x="455962" y="318257"/>
                    <a:pt x="466058" y="320828"/>
                  </a:cubicBezTo>
                  <a:cubicBezTo>
                    <a:pt x="464629" y="320543"/>
                    <a:pt x="456247" y="324162"/>
                    <a:pt x="455104" y="326734"/>
                  </a:cubicBezTo>
                  <a:cubicBezTo>
                    <a:pt x="451580" y="334735"/>
                    <a:pt x="461391" y="327877"/>
                    <a:pt x="461772" y="327782"/>
                  </a:cubicBezTo>
                  <a:cubicBezTo>
                    <a:pt x="470249" y="326734"/>
                    <a:pt x="479679" y="319590"/>
                    <a:pt x="482251" y="311303"/>
                  </a:cubicBezTo>
                  <a:cubicBezTo>
                    <a:pt x="475488" y="314828"/>
                    <a:pt x="473583" y="320733"/>
                    <a:pt x="465391" y="315971"/>
                  </a:cubicBezTo>
                  <a:cubicBezTo>
                    <a:pt x="454437" y="309494"/>
                    <a:pt x="465011" y="303684"/>
                    <a:pt x="462534" y="299302"/>
                  </a:cubicBezTo>
                  <a:cubicBezTo>
                    <a:pt x="455580" y="287586"/>
                    <a:pt x="438245" y="308827"/>
                    <a:pt x="431006" y="313970"/>
                  </a:cubicBezTo>
                  <a:cubicBezTo>
                    <a:pt x="432911" y="310065"/>
                    <a:pt x="435387" y="306636"/>
                    <a:pt x="438531" y="303779"/>
                  </a:cubicBezTo>
                  <a:cubicBezTo>
                    <a:pt x="436721" y="303303"/>
                    <a:pt x="434911" y="302731"/>
                    <a:pt x="433101" y="302255"/>
                  </a:cubicBezTo>
                  <a:cubicBezTo>
                    <a:pt x="442246" y="304541"/>
                    <a:pt x="447484" y="291872"/>
                    <a:pt x="455390" y="289396"/>
                  </a:cubicBezTo>
                  <a:cubicBezTo>
                    <a:pt x="460629" y="287777"/>
                    <a:pt x="467868" y="289872"/>
                    <a:pt x="473107" y="289396"/>
                  </a:cubicBezTo>
                  <a:cubicBezTo>
                    <a:pt x="481298" y="288539"/>
                    <a:pt x="480441" y="287491"/>
                    <a:pt x="487489" y="284157"/>
                  </a:cubicBezTo>
                  <a:cubicBezTo>
                    <a:pt x="493871" y="281300"/>
                    <a:pt x="504063" y="280157"/>
                    <a:pt x="501015" y="271203"/>
                  </a:cubicBezTo>
                  <a:cubicBezTo>
                    <a:pt x="497871" y="261964"/>
                    <a:pt x="487013" y="268536"/>
                    <a:pt x="480536" y="269203"/>
                  </a:cubicBezTo>
                  <a:cubicBezTo>
                    <a:pt x="483584" y="263393"/>
                    <a:pt x="489966" y="264631"/>
                    <a:pt x="494729" y="260249"/>
                  </a:cubicBezTo>
                  <a:cubicBezTo>
                    <a:pt x="486537" y="258821"/>
                    <a:pt x="479012" y="255297"/>
                    <a:pt x="474345" y="247391"/>
                  </a:cubicBezTo>
                  <a:cubicBezTo>
                    <a:pt x="479393" y="243962"/>
                    <a:pt x="465011" y="226912"/>
                    <a:pt x="462439" y="220626"/>
                  </a:cubicBezTo>
                  <a:cubicBezTo>
                    <a:pt x="458248" y="225674"/>
                    <a:pt x="458248" y="233865"/>
                    <a:pt x="451675" y="235580"/>
                  </a:cubicBezTo>
                  <a:cubicBezTo>
                    <a:pt x="445198" y="237104"/>
                    <a:pt x="446055" y="229674"/>
                    <a:pt x="438817" y="231770"/>
                  </a:cubicBezTo>
                  <a:cubicBezTo>
                    <a:pt x="443389" y="214530"/>
                    <a:pt x="430720" y="208624"/>
                    <a:pt x="418529" y="205195"/>
                  </a:cubicBezTo>
                  <a:cubicBezTo>
                    <a:pt x="404717" y="201195"/>
                    <a:pt x="395478" y="209005"/>
                    <a:pt x="405289" y="224721"/>
                  </a:cubicBezTo>
                  <a:lnTo>
                    <a:pt x="401955" y="224721"/>
                  </a:lnTo>
                  <a:cubicBezTo>
                    <a:pt x="400907" y="227388"/>
                    <a:pt x="401669" y="229103"/>
                    <a:pt x="400145" y="231960"/>
                  </a:cubicBezTo>
                  <a:cubicBezTo>
                    <a:pt x="413099" y="237866"/>
                    <a:pt x="410146" y="259583"/>
                    <a:pt x="395192" y="259011"/>
                  </a:cubicBezTo>
                  <a:cubicBezTo>
                    <a:pt x="399479" y="264060"/>
                    <a:pt x="403288" y="283014"/>
                    <a:pt x="393763" y="283967"/>
                  </a:cubicBezTo>
                  <a:cubicBezTo>
                    <a:pt x="384524" y="284729"/>
                    <a:pt x="382334" y="265012"/>
                    <a:pt x="383191" y="257487"/>
                  </a:cubicBezTo>
                  <a:cubicBezTo>
                    <a:pt x="372523" y="255487"/>
                    <a:pt x="366046" y="253772"/>
                    <a:pt x="356806" y="248534"/>
                  </a:cubicBezTo>
                  <a:cubicBezTo>
                    <a:pt x="352710" y="246248"/>
                    <a:pt x="347948" y="244628"/>
                    <a:pt x="344328" y="243009"/>
                  </a:cubicBezTo>
                  <a:cubicBezTo>
                    <a:pt x="341090" y="241485"/>
                    <a:pt x="340328" y="244724"/>
                    <a:pt x="337566" y="242819"/>
                  </a:cubicBezTo>
                  <a:cubicBezTo>
                    <a:pt x="335470" y="241485"/>
                    <a:pt x="335089" y="236342"/>
                    <a:pt x="333756" y="234437"/>
                  </a:cubicBezTo>
                  <a:cubicBezTo>
                    <a:pt x="328993" y="227960"/>
                    <a:pt x="326612" y="231674"/>
                    <a:pt x="327470" y="221197"/>
                  </a:cubicBezTo>
                  <a:cubicBezTo>
                    <a:pt x="327755" y="216816"/>
                    <a:pt x="331755" y="209957"/>
                    <a:pt x="334613" y="206814"/>
                  </a:cubicBezTo>
                  <a:cubicBezTo>
                    <a:pt x="337661" y="203480"/>
                    <a:pt x="344710" y="202528"/>
                    <a:pt x="344043" y="197670"/>
                  </a:cubicBezTo>
                  <a:cubicBezTo>
                    <a:pt x="343471" y="194527"/>
                    <a:pt x="331946" y="192717"/>
                    <a:pt x="329660" y="191765"/>
                  </a:cubicBezTo>
                  <a:cubicBezTo>
                    <a:pt x="335756" y="192432"/>
                    <a:pt x="346996" y="198623"/>
                    <a:pt x="348615" y="190241"/>
                  </a:cubicBezTo>
                  <a:cubicBezTo>
                    <a:pt x="355759" y="194908"/>
                    <a:pt x="359093" y="189574"/>
                    <a:pt x="360997" y="183002"/>
                  </a:cubicBezTo>
                  <a:cubicBezTo>
                    <a:pt x="354520" y="183478"/>
                    <a:pt x="349662" y="179954"/>
                    <a:pt x="344138" y="177096"/>
                  </a:cubicBezTo>
                  <a:cubicBezTo>
                    <a:pt x="348329" y="177287"/>
                    <a:pt x="372618" y="183764"/>
                    <a:pt x="362617" y="172143"/>
                  </a:cubicBezTo>
                  <a:cubicBezTo>
                    <a:pt x="373380" y="171191"/>
                    <a:pt x="366046" y="190241"/>
                    <a:pt x="361188" y="192241"/>
                  </a:cubicBezTo>
                  <a:cubicBezTo>
                    <a:pt x="365093" y="196908"/>
                    <a:pt x="366617" y="198051"/>
                    <a:pt x="372618" y="197956"/>
                  </a:cubicBezTo>
                  <a:cubicBezTo>
                    <a:pt x="372332" y="197956"/>
                    <a:pt x="378143" y="194908"/>
                    <a:pt x="379857" y="194527"/>
                  </a:cubicBezTo>
                  <a:cubicBezTo>
                    <a:pt x="381952" y="194146"/>
                    <a:pt x="384238" y="196908"/>
                    <a:pt x="385953" y="196622"/>
                  </a:cubicBezTo>
                  <a:cubicBezTo>
                    <a:pt x="399383" y="194051"/>
                    <a:pt x="372999" y="183859"/>
                    <a:pt x="370713" y="178525"/>
                  </a:cubicBezTo>
                  <a:cubicBezTo>
                    <a:pt x="376809" y="178239"/>
                    <a:pt x="373094" y="178335"/>
                    <a:pt x="375571" y="174905"/>
                  </a:cubicBezTo>
                  <a:cubicBezTo>
                    <a:pt x="384810" y="174144"/>
                    <a:pt x="389001" y="165571"/>
                    <a:pt x="382810" y="157094"/>
                  </a:cubicBezTo>
                  <a:cubicBezTo>
                    <a:pt x="395383" y="154713"/>
                    <a:pt x="379857" y="145759"/>
                    <a:pt x="375380" y="143473"/>
                  </a:cubicBezTo>
                  <a:cubicBezTo>
                    <a:pt x="383095" y="142140"/>
                    <a:pt x="391287" y="146235"/>
                    <a:pt x="399479" y="142901"/>
                  </a:cubicBezTo>
                  <a:cubicBezTo>
                    <a:pt x="398240" y="141663"/>
                    <a:pt x="397002" y="140330"/>
                    <a:pt x="395764" y="138996"/>
                  </a:cubicBezTo>
                  <a:cubicBezTo>
                    <a:pt x="404336" y="141759"/>
                    <a:pt x="410242" y="147474"/>
                    <a:pt x="417766" y="153665"/>
                  </a:cubicBezTo>
                  <a:cubicBezTo>
                    <a:pt x="420910" y="156237"/>
                    <a:pt x="426815" y="160142"/>
                    <a:pt x="427005" y="165380"/>
                  </a:cubicBezTo>
                  <a:cubicBezTo>
                    <a:pt x="427291" y="172429"/>
                    <a:pt x="415194" y="172143"/>
                    <a:pt x="420624" y="181001"/>
                  </a:cubicBezTo>
                  <a:cubicBezTo>
                    <a:pt x="416147" y="182145"/>
                    <a:pt x="400240" y="178239"/>
                    <a:pt x="400907" y="186907"/>
                  </a:cubicBezTo>
                  <a:cubicBezTo>
                    <a:pt x="401669" y="195384"/>
                    <a:pt x="413290" y="186145"/>
                    <a:pt x="416243" y="186431"/>
                  </a:cubicBezTo>
                  <a:cubicBezTo>
                    <a:pt x="425672" y="187764"/>
                    <a:pt x="426339" y="194908"/>
                    <a:pt x="432340" y="200337"/>
                  </a:cubicBezTo>
                  <a:cubicBezTo>
                    <a:pt x="438245" y="205576"/>
                    <a:pt x="447675" y="204814"/>
                    <a:pt x="454723" y="209005"/>
                  </a:cubicBezTo>
                  <a:cubicBezTo>
                    <a:pt x="455009" y="202528"/>
                    <a:pt x="445865" y="199194"/>
                    <a:pt x="442531" y="193479"/>
                  </a:cubicBezTo>
                  <a:cubicBezTo>
                    <a:pt x="448723" y="196813"/>
                    <a:pt x="454914" y="200242"/>
                    <a:pt x="460820" y="204052"/>
                  </a:cubicBezTo>
                  <a:cubicBezTo>
                    <a:pt x="461581" y="202433"/>
                    <a:pt x="462819" y="197194"/>
                    <a:pt x="463391" y="195289"/>
                  </a:cubicBezTo>
                  <a:cubicBezTo>
                    <a:pt x="457676" y="189288"/>
                    <a:pt x="451009" y="183859"/>
                    <a:pt x="445389" y="175763"/>
                  </a:cubicBezTo>
                  <a:cubicBezTo>
                    <a:pt x="449675" y="168905"/>
                    <a:pt x="451295" y="173667"/>
                    <a:pt x="456343" y="176525"/>
                  </a:cubicBezTo>
                  <a:cubicBezTo>
                    <a:pt x="464344" y="181192"/>
                    <a:pt x="460915" y="183859"/>
                    <a:pt x="467296" y="181954"/>
                  </a:cubicBezTo>
                  <a:cubicBezTo>
                    <a:pt x="466820" y="182049"/>
                    <a:pt x="475202" y="174715"/>
                    <a:pt x="475107" y="174715"/>
                  </a:cubicBezTo>
                  <a:cubicBezTo>
                    <a:pt x="477774" y="169191"/>
                    <a:pt x="478250" y="173286"/>
                    <a:pt x="474630" y="168238"/>
                  </a:cubicBezTo>
                  <a:cubicBezTo>
                    <a:pt x="471011" y="163095"/>
                    <a:pt x="435293" y="152236"/>
                    <a:pt x="453104" y="148140"/>
                  </a:cubicBezTo>
                  <a:cubicBezTo>
                    <a:pt x="451295" y="147569"/>
                    <a:pt x="449580" y="147093"/>
                    <a:pt x="447675" y="146616"/>
                  </a:cubicBezTo>
                  <a:cubicBezTo>
                    <a:pt x="449199" y="145378"/>
                    <a:pt x="448818" y="145283"/>
                    <a:pt x="451009" y="144330"/>
                  </a:cubicBezTo>
                  <a:cubicBezTo>
                    <a:pt x="448246" y="143092"/>
                    <a:pt x="447199" y="140711"/>
                    <a:pt x="443769" y="139949"/>
                  </a:cubicBezTo>
                  <a:cubicBezTo>
                    <a:pt x="444341" y="138996"/>
                    <a:pt x="444818" y="138044"/>
                    <a:pt x="445389" y="137091"/>
                  </a:cubicBezTo>
                  <a:cubicBezTo>
                    <a:pt x="438817" y="135567"/>
                    <a:pt x="435673" y="133948"/>
                    <a:pt x="429673" y="132234"/>
                  </a:cubicBezTo>
                  <a:cubicBezTo>
                    <a:pt x="430720" y="131472"/>
                    <a:pt x="431863" y="130709"/>
                    <a:pt x="432911" y="129947"/>
                  </a:cubicBezTo>
                  <a:cubicBezTo>
                    <a:pt x="421100" y="129662"/>
                    <a:pt x="420338" y="122232"/>
                    <a:pt x="412146" y="119375"/>
                  </a:cubicBezTo>
                  <a:cubicBezTo>
                    <a:pt x="405860" y="117184"/>
                    <a:pt x="393668" y="124995"/>
                    <a:pt x="390906" y="123375"/>
                  </a:cubicBezTo>
                  <a:cubicBezTo>
                    <a:pt x="386715" y="120994"/>
                    <a:pt x="391953" y="118518"/>
                    <a:pt x="389287" y="114231"/>
                  </a:cubicBezTo>
                  <a:cubicBezTo>
                    <a:pt x="384715" y="106897"/>
                    <a:pt x="385381" y="107850"/>
                    <a:pt x="377857" y="109374"/>
                  </a:cubicBezTo>
                  <a:cubicBezTo>
                    <a:pt x="366522" y="111659"/>
                    <a:pt x="367093" y="121661"/>
                    <a:pt x="372809" y="129947"/>
                  </a:cubicBezTo>
                  <a:cubicBezTo>
                    <a:pt x="360997" y="131662"/>
                    <a:pt x="362617" y="112136"/>
                    <a:pt x="371094" y="107564"/>
                  </a:cubicBezTo>
                  <a:cubicBezTo>
                    <a:pt x="362045" y="107183"/>
                    <a:pt x="353663" y="108231"/>
                    <a:pt x="350044" y="118803"/>
                  </a:cubicBezTo>
                  <a:cubicBezTo>
                    <a:pt x="345186" y="133281"/>
                    <a:pt x="354902" y="126709"/>
                    <a:pt x="359664" y="134329"/>
                  </a:cubicBezTo>
                  <a:cubicBezTo>
                    <a:pt x="356235" y="133376"/>
                    <a:pt x="354235" y="134901"/>
                    <a:pt x="350996" y="134805"/>
                  </a:cubicBezTo>
                  <a:cubicBezTo>
                    <a:pt x="353853" y="139377"/>
                    <a:pt x="366903" y="140901"/>
                    <a:pt x="372523" y="142806"/>
                  </a:cubicBezTo>
                  <a:cubicBezTo>
                    <a:pt x="369094" y="144330"/>
                    <a:pt x="367284" y="169667"/>
                    <a:pt x="358235" y="164428"/>
                  </a:cubicBezTo>
                  <a:cubicBezTo>
                    <a:pt x="354139" y="162142"/>
                    <a:pt x="358330" y="154998"/>
                    <a:pt x="358235" y="154903"/>
                  </a:cubicBezTo>
                  <a:cubicBezTo>
                    <a:pt x="354616" y="150426"/>
                    <a:pt x="351282" y="152141"/>
                    <a:pt x="350044" y="151379"/>
                  </a:cubicBezTo>
                  <a:cubicBezTo>
                    <a:pt x="348519" y="150426"/>
                    <a:pt x="341566" y="147950"/>
                    <a:pt x="338899" y="143473"/>
                  </a:cubicBezTo>
                  <a:cubicBezTo>
                    <a:pt x="335185" y="137377"/>
                    <a:pt x="334137" y="120613"/>
                    <a:pt x="322707" y="129376"/>
                  </a:cubicBezTo>
                  <a:cubicBezTo>
                    <a:pt x="311944" y="137663"/>
                    <a:pt x="334327" y="152522"/>
                    <a:pt x="321659" y="149664"/>
                  </a:cubicBezTo>
                  <a:cubicBezTo>
                    <a:pt x="323564" y="155474"/>
                    <a:pt x="327565" y="155189"/>
                    <a:pt x="332041" y="150712"/>
                  </a:cubicBezTo>
                  <a:cubicBezTo>
                    <a:pt x="331946" y="159570"/>
                    <a:pt x="321373" y="156522"/>
                    <a:pt x="324517" y="166714"/>
                  </a:cubicBezTo>
                  <a:cubicBezTo>
                    <a:pt x="319278" y="162809"/>
                    <a:pt x="320516" y="164428"/>
                    <a:pt x="320802" y="158427"/>
                  </a:cubicBezTo>
                  <a:cubicBezTo>
                    <a:pt x="315849" y="156903"/>
                    <a:pt x="319849" y="158142"/>
                    <a:pt x="317278" y="154046"/>
                  </a:cubicBezTo>
                  <a:lnTo>
                    <a:pt x="320326" y="154046"/>
                  </a:lnTo>
                  <a:cubicBezTo>
                    <a:pt x="320611" y="148331"/>
                    <a:pt x="317087" y="144807"/>
                    <a:pt x="311848" y="143759"/>
                  </a:cubicBezTo>
                  <a:cubicBezTo>
                    <a:pt x="310515" y="145188"/>
                    <a:pt x="307467" y="148902"/>
                    <a:pt x="306228" y="150426"/>
                  </a:cubicBezTo>
                  <a:cubicBezTo>
                    <a:pt x="308705" y="151474"/>
                    <a:pt x="310610" y="154236"/>
                    <a:pt x="312991" y="155379"/>
                  </a:cubicBezTo>
                  <a:cubicBezTo>
                    <a:pt x="307371" y="166524"/>
                    <a:pt x="296513" y="161475"/>
                    <a:pt x="287274" y="159094"/>
                  </a:cubicBezTo>
                  <a:cubicBezTo>
                    <a:pt x="281178" y="157570"/>
                    <a:pt x="280511" y="154998"/>
                    <a:pt x="274605" y="157665"/>
                  </a:cubicBezTo>
                  <a:cubicBezTo>
                    <a:pt x="265938" y="161666"/>
                    <a:pt x="270034" y="162332"/>
                    <a:pt x="268700" y="171857"/>
                  </a:cubicBezTo>
                  <a:cubicBezTo>
                    <a:pt x="264890" y="156903"/>
                    <a:pt x="246793" y="161856"/>
                    <a:pt x="235934" y="160809"/>
                  </a:cubicBezTo>
                  <a:cubicBezTo>
                    <a:pt x="236887" y="160237"/>
                    <a:pt x="237934" y="157665"/>
                    <a:pt x="241078" y="156427"/>
                  </a:cubicBezTo>
                  <a:cubicBezTo>
                    <a:pt x="235648" y="151569"/>
                    <a:pt x="217455" y="145949"/>
                    <a:pt x="211074" y="144521"/>
                  </a:cubicBezTo>
                  <a:cubicBezTo>
                    <a:pt x="203073" y="142901"/>
                    <a:pt x="195358" y="151855"/>
                    <a:pt x="192405" y="141187"/>
                  </a:cubicBezTo>
                  <a:cubicBezTo>
                    <a:pt x="190119" y="149760"/>
                    <a:pt x="188500" y="144330"/>
                    <a:pt x="184785" y="144140"/>
                  </a:cubicBezTo>
                  <a:cubicBezTo>
                    <a:pt x="183642" y="144140"/>
                    <a:pt x="182309" y="138330"/>
                    <a:pt x="179546" y="137949"/>
                  </a:cubicBezTo>
                  <a:cubicBezTo>
                    <a:pt x="175831" y="137472"/>
                    <a:pt x="178118" y="140520"/>
                    <a:pt x="176117" y="140997"/>
                  </a:cubicBezTo>
                  <a:cubicBezTo>
                    <a:pt x="172021" y="142044"/>
                    <a:pt x="160782" y="148712"/>
                    <a:pt x="155924" y="151760"/>
                  </a:cubicBezTo>
                  <a:cubicBezTo>
                    <a:pt x="160211" y="145569"/>
                    <a:pt x="167164" y="146426"/>
                    <a:pt x="171355" y="140901"/>
                  </a:cubicBezTo>
                  <a:cubicBezTo>
                    <a:pt x="163449" y="140901"/>
                    <a:pt x="154114" y="145664"/>
                    <a:pt x="146209" y="147474"/>
                  </a:cubicBezTo>
                  <a:cubicBezTo>
                    <a:pt x="132874" y="150522"/>
                    <a:pt x="127540" y="144426"/>
                    <a:pt x="114014" y="142806"/>
                  </a:cubicBezTo>
                  <a:cubicBezTo>
                    <a:pt x="103822" y="141568"/>
                    <a:pt x="94488" y="139282"/>
                    <a:pt x="83820" y="138330"/>
                  </a:cubicBezTo>
                  <a:cubicBezTo>
                    <a:pt x="72580" y="137282"/>
                    <a:pt x="66865" y="132900"/>
                    <a:pt x="55245" y="134424"/>
                  </a:cubicBezTo>
                  <a:cubicBezTo>
                    <a:pt x="55626" y="133472"/>
                    <a:pt x="56007" y="132519"/>
                    <a:pt x="56388" y="131567"/>
                  </a:cubicBezTo>
                  <a:cubicBezTo>
                    <a:pt x="49244" y="130138"/>
                    <a:pt x="39624" y="135091"/>
                    <a:pt x="33338" y="137187"/>
                  </a:cubicBezTo>
                  <a:cubicBezTo>
                    <a:pt x="24669" y="140044"/>
                    <a:pt x="24098" y="145854"/>
                    <a:pt x="18002" y="149950"/>
                  </a:cubicBezTo>
                  <a:cubicBezTo>
                    <a:pt x="9334" y="155665"/>
                    <a:pt x="3238" y="149569"/>
                    <a:pt x="10192" y="159666"/>
                  </a:cubicBezTo>
                  <a:cubicBezTo>
                    <a:pt x="14573" y="166047"/>
                    <a:pt x="24003" y="166905"/>
                    <a:pt x="27146" y="175096"/>
                  </a:cubicBezTo>
                  <a:cubicBezTo>
                    <a:pt x="22193" y="176906"/>
                    <a:pt x="16859" y="176620"/>
                    <a:pt x="16573" y="170524"/>
                  </a:cubicBezTo>
                  <a:cubicBezTo>
                    <a:pt x="10953" y="174905"/>
                    <a:pt x="4667" y="173382"/>
                    <a:pt x="0" y="179478"/>
                  </a:cubicBezTo>
                  <a:cubicBezTo>
                    <a:pt x="6096" y="182240"/>
                    <a:pt x="6001" y="187669"/>
                    <a:pt x="11239" y="189098"/>
                  </a:cubicBezTo>
                  <a:cubicBezTo>
                    <a:pt x="17240" y="190717"/>
                    <a:pt x="25146" y="186240"/>
                    <a:pt x="30766" y="185669"/>
                  </a:cubicBezTo>
                  <a:cubicBezTo>
                    <a:pt x="31528" y="204528"/>
                    <a:pt x="11620" y="191193"/>
                    <a:pt x="8763" y="207862"/>
                  </a:cubicBezTo>
                  <a:cubicBezTo>
                    <a:pt x="8001" y="212339"/>
                    <a:pt x="17430" y="231198"/>
                    <a:pt x="23526" y="220149"/>
                  </a:cubicBezTo>
                  <a:cubicBezTo>
                    <a:pt x="26861" y="223674"/>
                    <a:pt x="27717" y="227674"/>
                    <a:pt x="26289" y="232437"/>
                  </a:cubicBezTo>
                  <a:cubicBezTo>
                    <a:pt x="32195" y="231103"/>
                    <a:pt x="38862" y="233389"/>
                    <a:pt x="41720" y="229389"/>
                  </a:cubicBezTo>
                  <a:cubicBezTo>
                    <a:pt x="43529" y="229389"/>
                    <a:pt x="46005" y="229960"/>
                    <a:pt x="48482" y="229865"/>
                  </a:cubicBezTo>
                  <a:cubicBezTo>
                    <a:pt x="44101" y="251487"/>
                    <a:pt x="21717" y="247867"/>
                    <a:pt x="11239" y="261107"/>
                  </a:cubicBezTo>
                  <a:cubicBezTo>
                    <a:pt x="26384" y="265203"/>
                    <a:pt x="51530" y="239771"/>
                    <a:pt x="64579" y="231674"/>
                  </a:cubicBezTo>
                  <a:cubicBezTo>
                    <a:pt x="63436" y="229770"/>
                    <a:pt x="62293" y="227865"/>
                    <a:pt x="61055" y="226055"/>
                  </a:cubicBezTo>
                  <a:cubicBezTo>
                    <a:pt x="69056" y="223197"/>
                    <a:pt x="72009" y="208624"/>
                    <a:pt x="81248" y="215196"/>
                  </a:cubicBezTo>
                  <a:cubicBezTo>
                    <a:pt x="74771" y="216053"/>
                    <a:pt x="71151" y="220245"/>
                    <a:pt x="73057" y="227103"/>
                  </a:cubicBezTo>
                  <a:cubicBezTo>
                    <a:pt x="77819" y="223959"/>
                    <a:pt x="83153" y="221292"/>
                    <a:pt x="88773" y="220911"/>
                  </a:cubicBezTo>
                  <a:cubicBezTo>
                    <a:pt x="88296" y="219864"/>
                    <a:pt x="87820" y="218720"/>
                    <a:pt x="87344" y="217673"/>
                  </a:cubicBezTo>
                  <a:close/>
                  <a:moveTo>
                    <a:pt x="68199" y="239485"/>
                  </a:moveTo>
                  <a:lnTo>
                    <a:pt x="68199" y="234818"/>
                  </a:lnTo>
                  <a:cubicBezTo>
                    <a:pt x="63436" y="238628"/>
                    <a:pt x="56579" y="239580"/>
                    <a:pt x="60388" y="246438"/>
                  </a:cubicBezTo>
                  <a:cubicBezTo>
                    <a:pt x="63436" y="245010"/>
                    <a:pt x="66294" y="242628"/>
                    <a:pt x="68199" y="2394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1" name="Google Shape;4421;p68"/>
            <p:cNvSpPr/>
            <p:nvPr/>
          </p:nvSpPr>
          <p:spPr>
            <a:xfrm>
              <a:off x="5983055" y="1972286"/>
              <a:ext cx="104775" cy="133350"/>
            </a:xfrm>
            <a:custGeom>
              <a:avLst/>
              <a:gdLst/>
              <a:ahLst/>
              <a:cxnLst/>
              <a:rect l="l" t="t" r="r" b="b"/>
              <a:pathLst>
                <a:path w="104775" h="133350" extrusionOk="0">
                  <a:moveTo>
                    <a:pt x="106585" y="7144"/>
                  </a:moveTo>
                  <a:lnTo>
                    <a:pt x="7144" y="49339"/>
                  </a:lnTo>
                  <a:lnTo>
                    <a:pt x="7144" y="13077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2" name="Google Shape;4422;p68"/>
            <p:cNvSpPr/>
            <p:nvPr/>
          </p:nvSpPr>
          <p:spPr>
            <a:xfrm>
              <a:off x="5883519" y="2135068"/>
              <a:ext cx="133350" cy="9525"/>
            </a:xfrm>
            <a:custGeom>
              <a:avLst/>
              <a:gdLst/>
              <a:ahLst/>
              <a:cxnLst/>
              <a:rect l="l" t="t" r="r" b="b"/>
              <a:pathLst>
                <a:path w="133350" h="9525" extrusionOk="0">
                  <a:moveTo>
                    <a:pt x="7144" y="7144"/>
                  </a:moveTo>
                  <a:lnTo>
                    <a:pt x="130778"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3" name="Google Shape;4423;p68"/>
            <p:cNvSpPr/>
            <p:nvPr/>
          </p:nvSpPr>
          <p:spPr>
            <a:xfrm>
              <a:off x="5883519" y="2165167"/>
              <a:ext cx="133350" cy="9525"/>
            </a:xfrm>
            <a:custGeom>
              <a:avLst/>
              <a:gdLst/>
              <a:ahLst/>
              <a:cxnLst/>
              <a:rect l="l" t="t" r="r" b="b"/>
              <a:pathLst>
                <a:path w="133350" h="9525" extrusionOk="0">
                  <a:moveTo>
                    <a:pt x="7144" y="7144"/>
                  </a:moveTo>
                  <a:lnTo>
                    <a:pt x="130778"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4" name="Google Shape;4424;p68"/>
            <p:cNvSpPr/>
            <p:nvPr/>
          </p:nvSpPr>
          <p:spPr>
            <a:xfrm>
              <a:off x="5883519" y="2195362"/>
              <a:ext cx="133350" cy="9525"/>
            </a:xfrm>
            <a:custGeom>
              <a:avLst/>
              <a:gdLst/>
              <a:ahLst/>
              <a:cxnLst/>
              <a:rect l="l" t="t" r="r" b="b"/>
              <a:pathLst>
                <a:path w="133350" h="9525" extrusionOk="0">
                  <a:moveTo>
                    <a:pt x="7144" y="7144"/>
                  </a:moveTo>
                  <a:lnTo>
                    <a:pt x="130778"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5" name="Google Shape;4425;p68"/>
            <p:cNvSpPr/>
            <p:nvPr/>
          </p:nvSpPr>
          <p:spPr>
            <a:xfrm>
              <a:off x="7206542" y="1577570"/>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6" name="Google Shape;4426;p68"/>
            <p:cNvSpPr/>
            <p:nvPr/>
          </p:nvSpPr>
          <p:spPr>
            <a:xfrm>
              <a:off x="7206542" y="1607669"/>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7" name="Google Shape;4427;p68"/>
            <p:cNvSpPr/>
            <p:nvPr/>
          </p:nvSpPr>
          <p:spPr>
            <a:xfrm>
              <a:off x="7206542" y="1637863"/>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8" name="Google Shape;4428;p68"/>
            <p:cNvSpPr/>
            <p:nvPr/>
          </p:nvSpPr>
          <p:spPr>
            <a:xfrm>
              <a:off x="7058904" y="1598620"/>
              <a:ext cx="123825" cy="190500"/>
            </a:xfrm>
            <a:custGeom>
              <a:avLst/>
              <a:gdLst/>
              <a:ahLst/>
              <a:cxnLst/>
              <a:rect l="l" t="t" r="r" b="b"/>
              <a:pathLst>
                <a:path w="123825" h="190500" extrusionOk="0">
                  <a:moveTo>
                    <a:pt x="7144" y="184975"/>
                  </a:moveTo>
                  <a:lnTo>
                    <a:pt x="7144" y="7144"/>
                  </a:lnTo>
                  <a:lnTo>
                    <a:pt x="12468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9" name="Google Shape;4429;p68"/>
            <p:cNvSpPr/>
            <p:nvPr/>
          </p:nvSpPr>
          <p:spPr>
            <a:xfrm>
              <a:off x="6882311" y="2326330"/>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0" name="Google Shape;4430;p68"/>
            <p:cNvSpPr/>
            <p:nvPr/>
          </p:nvSpPr>
          <p:spPr>
            <a:xfrm>
              <a:off x="6882311" y="2356525"/>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1" name="Google Shape;4431;p68"/>
            <p:cNvSpPr/>
            <p:nvPr/>
          </p:nvSpPr>
          <p:spPr>
            <a:xfrm>
              <a:off x="6882311" y="2386624"/>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2" name="Google Shape;4432;p68"/>
            <p:cNvSpPr/>
            <p:nvPr/>
          </p:nvSpPr>
          <p:spPr>
            <a:xfrm>
              <a:off x="6937746" y="2018578"/>
              <a:ext cx="9525" cy="285750"/>
            </a:xfrm>
            <a:custGeom>
              <a:avLst/>
              <a:gdLst/>
              <a:ahLst/>
              <a:cxnLst/>
              <a:rect l="l" t="t" r="r" b="b"/>
              <a:pathLst>
                <a:path w="9525" h="285750" extrusionOk="0">
                  <a:moveTo>
                    <a:pt x="7144" y="287369"/>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3" name="Google Shape;4433;p68"/>
            <p:cNvSpPr/>
            <p:nvPr/>
          </p:nvSpPr>
          <p:spPr>
            <a:xfrm>
              <a:off x="5843895" y="1529088"/>
              <a:ext cx="133350" cy="9525"/>
            </a:xfrm>
            <a:custGeom>
              <a:avLst/>
              <a:gdLst/>
              <a:ahLst/>
              <a:cxnLst/>
              <a:rect l="l" t="t" r="r" b="b"/>
              <a:pathLst>
                <a:path w="133350" h="9525" extrusionOk="0">
                  <a:moveTo>
                    <a:pt x="7144" y="7144"/>
                  </a:moveTo>
                  <a:lnTo>
                    <a:pt x="1306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4" name="Google Shape;4434;p68"/>
            <p:cNvSpPr/>
            <p:nvPr/>
          </p:nvSpPr>
          <p:spPr>
            <a:xfrm>
              <a:off x="5843895" y="1559282"/>
              <a:ext cx="295275" cy="9525"/>
            </a:xfrm>
            <a:custGeom>
              <a:avLst/>
              <a:gdLst/>
              <a:ahLst/>
              <a:cxnLst/>
              <a:rect l="l" t="t" r="r" b="b"/>
              <a:pathLst>
                <a:path w="295275" h="9525" extrusionOk="0">
                  <a:moveTo>
                    <a:pt x="7144" y="7144"/>
                  </a:moveTo>
                  <a:lnTo>
                    <a:pt x="288322"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435" name="Google Shape;4435;p68"/>
            <p:cNvGrpSpPr/>
            <p:nvPr/>
          </p:nvGrpSpPr>
          <p:grpSpPr>
            <a:xfrm>
              <a:off x="5857230" y="1586619"/>
              <a:ext cx="393002" cy="77819"/>
              <a:chOff x="5857230" y="1586619"/>
              <a:chExt cx="393002" cy="77819"/>
            </a:xfrm>
          </p:grpSpPr>
          <p:sp>
            <p:nvSpPr>
              <p:cNvPr id="4436" name="Google Shape;4436;p68"/>
              <p:cNvSpPr/>
              <p:nvPr/>
            </p:nvSpPr>
            <p:spPr>
              <a:xfrm>
                <a:off x="5857230" y="1586619"/>
                <a:ext cx="28575" cy="76200"/>
              </a:xfrm>
              <a:custGeom>
                <a:avLst/>
                <a:gdLst/>
                <a:ahLst/>
                <a:cxnLst/>
                <a:rect l="l" t="t" r="r" b="b"/>
                <a:pathLst>
                  <a:path w="28575" h="76200" extrusionOk="0">
                    <a:moveTo>
                      <a:pt x="16097" y="77819"/>
                    </a:moveTo>
                    <a:lnTo>
                      <a:pt x="16097" y="70676"/>
                    </a:lnTo>
                    <a:cubicBezTo>
                      <a:pt x="10859" y="70485"/>
                      <a:pt x="6858" y="68771"/>
                      <a:pt x="4286" y="65627"/>
                    </a:cubicBezTo>
                    <a:cubicBezTo>
                      <a:pt x="1715" y="62484"/>
                      <a:pt x="286" y="57722"/>
                      <a:pt x="95" y="51340"/>
                    </a:cubicBezTo>
                    <a:lnTo>
                      <a:pt x="10954" y="49530"/>
                    </a:lnTo>
                    <a:cubicBezTo>
                      <a:pt x="11049" y="52102"/>
                      <a:pt x="11335" y="54197"/>
                      <a:pt x="11716" y="55912"/>
                    </a:cubicBezTo>
                    <a:cubicBezTo>
                      <a:pt x="12192" y="57626"/>
                      <a:pt x="12764" y="58960"/>
                      <a:pt x="13716" y="59722"/>
                    </a:cubicBezTo>
                    <a:cubicBezTo>
                      <a:pt x="14574" y="60579"/>
                      <a:pt x="15716" y="60960"/>
                      <a:pt x="17145" y="60960"/>
                    </a:cubicBezTo>
                    <a:cubicBezTo>
                      <a:pt x="18765" y="60960"/>
                      <a:pt x="19812" y="60484"/>
                      <a:pt x="20384" y="59436"/>
                    </a:cubicBezTo>
                    <a:cubicBezTo>
                      <a:pt x="20955" y="58388"/>
                      <a:pt x="21241" y="57245"/>
                      <a:pt x="21241" y="55912"/>
                    </a:cubicBezTo>
                    <a:cubicBezTo>
                      <a:pt x="21241" y="53245"/>
                      <a:pt x="20670" y="51054"/>
                      <a:pt x="19431" y="49340"/>
                    </a:cubicBezTo>
                    <a:cubicBezTo>
                      <a:pt x="18193" y="47530"/>
                      <a:pt x="16574" y="45815"/>
                      <a:pt x="14478" y="44006"/>
                    </a:cubicBezTo>
                    <a:lnTo>
                      <a:pt x="7906" y="38386"/>
                    </a:lnTo>
                    <a:cubicBezTo>
                      <a:pt x="6382" y="36957"/>
                      <a:pt x="5049" y="35624"/>
                      <a:pt x="3906" y="34195"/>
                    </a:cubicBezTo>
                    <a:cubicBezTo>
                      <a:pt x="2763" y="32766"/>
                      <a:pt x="1810" y="31147"/>
                      <a:pt x="1048" y="29242"/>
                    </a:cubicBezTo>
                    <a:cubicBezTo>
                      <a:pt x="286" y="27337"/>
                      <a:pt x="0" y="25241"/>
                      <a:pt x="0" y="22670"/>
                    </a:cubicBezTo>
                    <a:cubicBezTo>
                      <a:pt x="0" y="17812"/>
                      <a:pt x="1334" y="14097"/>
                      <a:pt x="4096" y="11430"/>
                    </a:cubicBezTo>
                    <a:cubicBezTo>
                      <a:pt x="6858" y="8763"/>
                      <a:pt x="10478" y="7239"/>
                      <a:pt x="15145" y="6858"/>
                    </a:cubicBezTo>
                    <a:lnTo>
                      <a:pt x="15145" y="0"/>
                    </a:lnTo>
                    <a:lnTo>
                      <a:pt x="18860" y="0"/>
                    </a:lnTo>
                    <a:lnTo>
                      <a:pt x="18860" y="6858"/>
                    </a:lnTo>
                    <a:cubicBezTo>
                      <a:pt x="21622" y="7049"/>
                      <a:pt x="23908" y="7620"/>
                      <a:pt x="25718" y="8763"/>
                    </a:cubicBezTo>
                    <a:cubicBezTo>
                      <a:pt x="27527" y="9906"/>
                      <a:pt x="28861" y="11240"/>
                      <a:pt x="29719" y="12954"/>
                    </a:cubicBezTo>
                    <a:cubicBezTo>
                      <a:pt x="30671" y="14669"/>
                      <a:pt x="31338" y="16478"/>
                      <a:pt x="31718" y="18383"/>
                    </a:cubicBezTo>
                    <a:cubicBezTo>
                      <a:pt x="32100" y="20384"/>
                      <a:pt x="32385" y="22289"/>
                      <a:pt x="32481" y="24098"/>
                    </a:cubicBezTo>
                    <a:lnTo>
                      <a:pt x="21431" y="25718"/>
                    </a:lnTo>
                    <a:cubicBezTo>
                      <a:pt x="21431" y="23813"/>
                      <a:pt x="21241" y="22098"/>
                      <a:pt x="20955" y="20669"/>
                    </a:cubicBezTo>
                    <a:cubicBezTo>
                      <a:pt x="20670" y="19241"/>
                      <a:pt x="20194" y="18098"/>
                      <a:pt x="19527" y="17240"/>
                    </a:cubicBezTo>
                    <a:cubicBezTo>
                      <a:pt x="18860" y="16383"/>
                      <a:pt x="17812" y="16002"/>
                      <a:pt x="16479" y="16097"/>
                    </a:cubicBezTo>
                    <a:cubicBezTo>
                      <a:pt x="15050" y="16097"/>
                      <a:pt x="13907" y="16669"/>
                      <a:pt x="13240" y="17812"/>
                    </a:cubicBezTo>
                    <a:cubicBezTo>
                      <a:pt x="12478" y="18860"/>
                      <a:pt x="12097" y="20098"/>
                      <a:pt x="12097" y="21431"/>
                    </a:cubicBezTo>
                    <a:cubicBezTo>
                      <a:pt x="12097" y="23813"/>
                      <a:pt x="12668" y="25718"/>
                      <a:pt x="13811" y="27146"/>
                    </a:cubicBezTo>
                    <a:cubicBezTo>
                      <a:pt x="14954" y="28575"/>
                      <a:pt x="16193" y="30004"/>
                      <a:pt x="17622" y="31337"/>
                    </a:cubicBezTo>
                    <a:lnTo>
                      <a:pt x="24003" y="36862"/>
                    </a:lnTo>
                    <a:cubicBezTo>
                      <a:pt x="25718" y="38386"/>
                      <a:pt x="27242" y="40100"/>
                      <a:pt x="28670" y="41910"/>
                    </a:cubicBezTo>
                    <a:cubicBezTo>
                      <a:pt x="30099" y="43720"/>
                      <a:pt x="31242" y="45720"/>
                      <a:pt x="32100" y="47911"/>
                    </a:cubicBezTo>
                    <a:cubicBezTo>
                      <a:pt x="32957" y="50102"/>
                      <a:pt x="33433" y="52578"/>
                      <a:pt x="33433" y="55436"/>
                    </a:cubicBezTo>
                    <a:cubicBezTo>
                      <a:pt x="33433" y="58293"/>
                      <a:pt x="32861" y="60674"/>
                      <a:pt x="31814" y="62865"/>
                    </a:cubicBezTo>
                    <a:cubicBezTo>
                      <a:pt x="30671" y="65056"/>
                      <a:pt x="29146" y="66866"/>
                      <a:pt x="27051" y="68294"/>
                    </a:cubicBezTo>
                    <a:cubicBezTo>
                      <a:pt x="24956" y="69723"/>
                      <a:pt x="22479" y="70485"/>
                      <a:pt x="19717" y="70771"/>
                    </a:cubicBezTo>
                    <a:lnTo>
                      <a:pt x="19717" y="78010"/>
                    </a:lnTo>
                    <a:lnTo>
                      <a:pt x="16003" y="780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7" name="Google Shape;4437;p68"/>
              <p:cNvSpPr/>
              <p:nvPr/>
            </p:nvSpPr>
            <p:spPr>
              <a:xfrm>
                <a:off x="5895807" y="1593477"/>
                <a:ext cx="28575" cy="57150"/>
              </a:xfrm>
              <a:custGeom>
                <a:avLst/>
                <a:gdLst/>
                <a:ahLst/>
                <a:cxnLst/>
                <a:rect l="l" t="t" r="r" b="b"/>
                <a:pathLst>
                  <a:path w="28575" h="57150" extrusionOk="0">
                    <a:moveTo>
                      <a:pt x="0" y="63055"/>
                    </a:moveTo>
                    <a:lnTo>
                      <a:pt x="0" y="54674"/>
                    </a:lnTo>
                    <a:lnTo>
                      <a:pt x="15144" y="31337"/>
                    </a:lnTo>
                    <a:cubicBezTo>
                      <a:pt x="16287" y="29623"/>
                      <a:pt x="17336" y="27908"/>
                      <a:pt x="18383" y="26289"/>
                    </a:cubicBezTo>
                    <a:cubicBezTo>
                      <a:pt x="19335" y="24670"/>
                      <a:pt x="20193" y="23051"/>
                      <a:pt x="20860" y="21431"/>
                    </a:cubicBezTo>
                    <a:cubicBezTo>
                      <a:pt x="21526" y="19717"/>
                      <a:pt x="21812" y="18002"/>
                      <a:pt x="21812" y="16097"/>
                    </a:cubicBezTo>
                    <a:cubicBezTo>
                      <a:pt x="21812" y="14097"/>
                      <a:pt x="21431" y="12573"/>
                      <a:pt x="20669" y="11525"/>
                    </a:cubicBezTo>
                    <a:cubicBezTo>
                      <a:pt x="19907" y="10478"/>
                      <a:pt x="18764" y="9906"/>
                      <a:pt x="17336" y="9906"/>
                    </a:cubicBezTo>
                    <a:cubicBezTo>
                      <a:pt x="15811" y="9906"/>
                      <a:pt x="14573" y="10287"/>
                      <a:pt x="13811" y="11144"/>
                    </a:cubicBezTo>
                    <a:cubicBezTo>
                      <a:pt x="12954" y="12002"/>
                      <a:pt x="12382" y="13145"/>
                      <a:pt x="12096" y="14478"/>
                    </a:cubicBezTo>
                    <a:cubicBezTo>
                      <a:pt x="11811" y="15907"/>
                      <a:pt x="11620" y="17335"/>
                      <a:pt x="11620" y="19050"/>
                    </a:cubicBezTo>
                    <a:lnTo>
                      <a:pt x="11620" y="22003"/>
                    </a:lnTo>
                    <a:lnTo>
                      <a:pt x="0" y="22003"/>
                    </a:lnTo>
                    <a:lnTo>
                      <a:pt x="0" y="18955"/>
                    </a:lnTo>
                    <a:cubicBezTo>
                      <a:pt x="0" y="15240"/>
                      <a:pt x="571" y="12002"/>
                      <a:pt x="1714" y="9144"/>
                    </a:cubicBezTo>
                    <a:cubicBezTo>
                      <a:pt x="2857" y="6286"/>
                      <a:pt x="4667" y="4001"/>
                      <a:pt x="7144" y="2381"/>
                    </a:cubicBezTo>
                    <a:cubicBezTo>
                      <a:pt x="9620" y="762"/>
                      <a:pt x="12859" y="0"/>
                      <a:pt x="16954" y="0"/>
                    </a:cubicBezTo>
                    <a:cubicBezTo>
                      <a:pt x="22479" y="0"/>
                      <a:pt x="26575" y="1429"/>
                      <a:pt x="29337" y="4286"/>
                    </a:cubicBezTo>
                    <a:cubicBezTo>
                      <a:pt x="32099" y="7144"/>
                      <a:pt x="33528" y="11144"/>
                      <a:pt x="33528" y="16383"/>
                    </a:cubicBezTo>
                    <a:cubicBezTo>
                      <a:pt x="33528" y="18859"/>
                      <a:pt x="33147" y="21241"/>
                      <a:pt x="32385" y="23336"/>
                    </a:cubicBezTo>
                    <a:cubicBezTo>
                      <a:pt x="31623" y="25432"/>
                      <a:pt x="30575" y="27527"/>
                      <a:pt x="29337" y="29528"/>
                    </a:cubicBezTo>
                    <a:cubicBezTo>
                      <a:pt x="28098" y="31528"/>
                      <a:pt x="26765" y="33528"/>
                      <a:pt x="25336" y="35624"/>
                    </a:cubicBezTo>
                    <a:lnTo>
                      <a:pt x="13335" y="53721"/>
                    </a:lnTo>
                    <a:lnTo>
                      <a:pt x="31909" y="53721"/>
                    </a:lnTo>
                    <a:lnTo>
                      <a:pt x="31909" y="63151"/>
                    </a:lnTo>
                    <a:lnTo>
                      <a:pt x="0" y="6315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8" name="Google Shape;4438;p68"/>
              <p:cNvSpPr/>
              <p:nvPr/>
            </p:nvSpPr>
            <p:spPr>
              <a:xfrm>
                <a:off x="5935907" y="1593477"/>
                <a:ext cx="28575" cy="57150"/>
              </a:xfrm>
              <a:custGeom>
                <a:avLst/>
                <a:gdLst/>
                <a:ahLst/>
                <a:cxnLst/>
                <a:rect l="l" t="t" r="r" b="b"/>
                <a:pathLst>
                  <a:path w="28575" h="57150" extrusionOk="0">
                    <a:moveTo>
                      <a:pt x="16669" y="64199"/>
                    </a:moveTo>
                    <a:cubicBezTo>
                      <a:pt x="12954" y="64199"/>
                      <a:pt x="9811" y="63437"/>
                      <a:pt x="7334" y="61913"/>
                    </a:cubicBezTo>
                    <a:cubicBezTo>
                      <a:pt x="4858" y="60389"/>
                      <a:pt x="3048" y="58293"/>
                      <a:pt x="1810" y="55531"/>
                    </a:cubicBezTo>
                    <a:cubicBezTo>
                      <a:pt x="571" y="52864"/>
                      <a:pt x="0" y="49721"/>
                      <a:pt x="0" y="46196"/>
                    </a:cubicBezTo>
                    <a:lnTo>
                      <a:pt x="0" y="18288"/>
                    </a:lnTo>
                    <a:cubicBezTo>
                      <a:pt x="0" y="14669"/>
                      <a:pt x="571" y="11430"/>
                      <a:pt x="1810" y="8668"/>
                    </a:cubicBezTo>
                    <a:cubicBezTo>
                      <a:pt x="2953" y="5905"/>
                      <a:pt x="4858" y="3810"/>
                      <a:pt x="7239" y="2286"/>
                    </a:cubicBezTo>
                    <a:cubicBezTo>
                      <a:pt x="9716" y="762"/>
                      <a:pt x="12859" y="0"/>
                      <a:pt x="16669" y="0"/>
                    </a:cubicBezTo>
                    <a:cubicBezTo>
                      <a:pt x="20479" y="0"/>
                      <a:pt x="23622" y="762"/>
                      <a:pt x="26004" y="2286"/>
                    </a:cubicBezTo>
                    <a:cubicBezTo>
                      <a:pt x="28480" y="3810"/>
                      <a:pt x="30289" y="6001"/>
                      <a:pt x="31432" y="8668"/>
                    </a:cubicBezTo>
                    <a:cubicBezTo>
                      <a:pt x="32576" y="11430"/>
                      <a:pt x="33242" y="14573"/>
                      <a:pt x="33242" y="18288"/>
                    </a:cubicBezTo>
                    <a:lnTo>
                      <a:pt x="33242" y="46196"/>
                    </a:lnTo>
                    <a:cubicBezTo>
                      <a:pt x="33242" y="49721"/>
                      <a:pt x="32671" y="52864"/>
                      <a:pt x="31432" y="55531"/>
                    </a:cubicBezTo>
                    <a:cubicBezTo>
                      <a:pt x="30195" y="58198"/>
                      <a:pt x="28385" y="60389"/>
                      <a:pt x="25908" y="61913"/>
                    </a:cubicBezTo>
                    <a:cubicBezTo>
                      <a:pt x="23432" y="63437"/>
                      <a:pt x="20384" y="64199"/>
                      <a:pt x="16764" y="64199"/>
                    </a:cubicBezTo>
                    <a:close/>
                    <a:moveTo>
                      <a:pt x="16669" y="53721"/>
                    </a:moveTo>
                    <a:cubicBezTo>
                      <a:pt x="18098" y="53721"/>
                      <a:pt x="19050" y="53245"/>
                      <a:pt x="19717" y="52388"/>
                    </a:cubicBezTo>
                    <a:cubicBezTo>
                      <a:pt x="20288" y="51530"/>
                      <a:pt x="20764" y="50482"/>
                      <a:pt x="20955" y="49244"/>
                    </a:cubicBezTo>
                    <a:cubicBezTo>
                      <a:pt x="21146" y="48006"/>
                      <a:pt x="21241" y="46958"/>
                      <a:pt x="21241" y="45910"/>
                    </a:cubicBezTo>
                    <a:lnTo>
                      <a:pt x="21241" y="18383"/>
                    </a:lnTo>
                    <a:cubicBezTo>
                      <a:pt x="21241" y="17240"/>
                      <a:pt x="21241" y="16097"/>
                      <a:pt x="20955" y="14859"/>
                    </a:cubicBezTo>
                    <a:cubicBezTo>
                      <a:pt x="20764" y="13621"/>
                      <a:pt x="20384" y="12573"/>
                      <a:pt x="19717" y="11621"/>
                    </a:cubicBezTo>
                    <a:cubicBezTo>
                      <a:pt x="19145" y="10763"/>
                      <a:pt x="18098" y="10287"/>
                      <a:pt x="16669" y="10287"/>
                    </a:cubicBezTo>
                    <a:cubicBezTo>
                      <a:pt x="15240" y="10287"/>
                      <a:pt x="14192" y="10763"/>
                      <a:pt x="13526" y="11621"/>
                    </a:cubicBezTo>
                    <a:cubicBezTo>
                      <a:pt x="12859" y="12478"/>
                      <a:pt x="12478" y="13621"/>
                      <a:pt x="12288" y="14859"/>
                    </a:cubicBezTo>
                    <a:cubicBezTo>
                      <a:pt x="12097" y="16097"/>
                      <a:pt x="12002" y="17240"/>
                      <a:pt x="12002" y="18383"/>
                    </a:cubicBezTo>
                    <a:lnTo>
                      <a:pt x="12002" y="45910"/>
                    </a:lnTo>
                    <a:cubicBezTo>
                      <a:pt x="12002" y="46958"/>
                      <a:pt x="12097" y="48006"/>
                      <a:pt x="12288"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9" name="Google Shape;4439;p68"/>
              <p:cNvSpPr/>
              <p:nvPr/>
            </p:nvSpPr>
            <p:spPr>
              <a:xfrm>
                <a:off x="5976674" y="1645388"/>
                <a:ext cx="9525" cy="19050"/>
              </a:xfrm>
              <a:custGeom>
                <a:avLst/>
                <a:gdLst/>
                <a:ahLst/>
                <a:cxnLst/>
                <a:rect l="l" t="t" r="r" b="b"/>
                <a:pathLst>
                  <a:path w="9525" h="19050" extrusionOk="0">
                    <a:moveTo>
                      <a:pt x="1810" y="21812"/>
                    </a:moveTo>
                    <a:lnTo>
                      <a:pt x="857" y="17907"/>
                    </a:lnTo>
                    <a:cubicBezTo>
                      <a:pt x="2191" y="17526"/>
                      <a:pt x="3429" y="16764"/>
                      <a:pt x="4476" y="15811"/>
                    </a:cubicBezTo>
                    <a:cubicBezTo>
                      <a:pt x="5525" y="14859"/>
                      <a:pt x="6096" y="13240"/>
                      <a:pt x="6096" y="11240"/>
                    </a:cubicBezTo>
                    <a:lnTo>
                      <a:pt x="0" y="11240"/>
                    </a:lnTo>
                    <a:lnTo>
                      <a:pt x="0" y="0"/>
                    </a:lnTo>
                    <a:lnTo>
                      <a:pt x="11144" y="0"/>
                    </a:lnTo>
                    <a:lnTo>
                      <a:pt x="11144" y="9906"/>
                    </a:lnTo>
                    <a:cubicBezTo>
                      <a:pt x="11144" y="13525"/>
                      <a:pt x="10287" y="16288"/>
                      <a:pt x="8763" y="18288"/>
                    </a:cubicBezTo>
                    <a:cubicBezTo>
                      <a:pt x="7239" y="20288"/>
                      <a:pt x="4858" y="21431"/>
                      <a:pt x="1714" y="21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0" name="Google Shape;4440;p68"/>
              <p:cNvSpPr/>
              <p:nvPr/>
            </p:nvSpPr>
            <p:spPr>
              <a:xfrm>
                <a:off x="5995152" y="1593477"/>
                <a:ext cx="28575" cy="57150"/>
              </a:xfrm>
              <a:custGeom>
                <a:avLst/>
                <a:gdLst/>
                <a:ahLst/>
                <a:cxnLst/>
                <a:rect l="l" t="t" r="r" b="b"/>
                <a:pathLst>
                  <a:path w="28575" h="57150" extrusionOk="0">
                    <a:moveTo>
                      <a:pt x="16669" y="64199"/>
                    </a:moveTo>
                    <a:cubicBezTo>
                      <a:pt x="12954" y="64199"/>
                      <a:pt x="9810" y="63437"/>
                      <a:pt x="7334" y="61913"/>
                    </a:cubicBezTo>
                    <a:cubicBezTo>
                      <a:pt x="4858" y="60389"/>
                      <a:pt x="3048" y="58293"/>
                      <a:pt x="1810" y="55531"/>
                    </a:cubicBezTo>
                    <a:cubicBezTo>
                      <a:pt x="571" y="52864"/>
                      <a:pt x="0" y="49721"/>
                      <a:pt x="0" y="46196"/>
                    </a:cubicBezTo>
                    <a:lnTo>
                      <a:pt x="0" y="18288"/>
                    </a:lnTo>
                    <a:cubicBezTo>
                      <a:pt x="0" y="14669"/>
                      <a:pt x="571" y="11430"/>
                      <a:pt x="1810" y="8668"/>
                    </a:cubicBezTo>
                    <a:cubicBezTo>
                      <a:pt x="2953" y="5905"/>
                      <a:pt x="4858" y="3810"/>
                      <a:pt x="7239" y="2286"/>
                    </a:cubicBezTo>
                    <a:cubicBezTo>
                      <a:pt x="9715" y="762"/>
                      <a:pt x="12859" y="0"/>
                      <a:pt x="16669" y="0"/>
                    </a:cubicBezTo>
                    <a:cubicBezTo>
                      <a:pt x="20478" y="0"/>
                      <a:pt x="23622" y="762"/>
                      <a:pt x="26003" y="2286"/>
                    </a:cubicBezTo>
                    <a:cubicBezTo>
                      <a:pt x="28480" y="3810"/>
                      <a:pt x="30289" y="6001"/>
                      <a:pt x="31432" y="8668"/>
                    </a:cubicBezTo>
                    <a:cubicBezTo>
                      <a:pt x="32575" y="11430"/>
                      <a:pt x="33242" y="14573"/>
                      <a:pt x="33242" y="18288"/>
                    </a:cubicBezTo>
                    <a:lnTo>
                      <a:pt x="33242" y="46196"/>
                    </a:lnTo>
                    <a:cubicBezTo>
                      <a:pt x="33242" y="49721"/>
                      <a:pt x="32671" y="52864"/>
                      <a:pt x="31432" y="55531"/>
                    </a:cubicBezTo>
                    <a:cubicBezTo>
                      <a:pt x="30194" y="58198"/>
                      <a:pt x="28384" y="60389"/>
                      <a:pt x="25908" y="61913"/>
                    </a:cubicBezTo>
                    <a:cubicBezTo>
                      <a:pt x="23431" y="63437"/>
                      <a:pt x="20384" y="64199"/>
                      <a:pt x="16764" y="64199"/>
                    </a:cubicBezTo>
                    <a:close/>
                    <a:moveTo>
                      <a:pt x="16669" y="53721"/>
                    </a:moveTo>
                    <a:cubicBezTo>
                      <a:pt x="18097" y="53721"/>
                      <a:pt x="19050" y="53245"/>
                      <a:pt x="19717" y="52388"/>
                    </a:cubicBezTo>
                    <a:cubicBezTo>
                      <a:pt x="20288" y="51530"/>
                      <a:pt x="20764" y="50482"/>
                      <a:pt x="20955" y="49244"/>
                    </a:cubicBezTo>
                    <a:cubicBezTo>
                      <a:pt x="21145" y="48006"/>
                      <a:pt x="21241" y="46958"/>
                      <a:pt x="21241" y="45910"/>
                    </a:cubicBezTo>
                    <a:lnTo>
                      <a:pt x="21241" y="18383"/>
                    </a:lnTo>
                    <a:cubicBezTo>
                      <a:pt x="21241" y="17240"/>
                      <a:pt x="21241" y="16097"/>
                      <a:pt x="20955" y="14859"/>
                    </a:cubicBezTo>
                    <a:cubicBezTo>
                      <a:pt x="20764" y="13621"/>
                      <a:pt x="20384" y="12573"/>
                      <a:pt x="19717" y="11621"/>
                    </a:cubicBezTo>
                    <a:cubicBezTo>
                      <a:pt x="19145" y="10763"/>
                      <a:pt x="18097" y="10287"/>
                      <a:pt x="16669" y="10287"/>
                    </a:cubicBezTo>
                    <a:cubicBezTo>
                      <a:pt x="15240" y="10287"/>
                      <a:pt x="14192" y="10763"/>
                      <a:pt x="13525" y="11621"/>
                    </a:cubicBezTo>
                    <a:cubicBezTo>
                      <a:pt x="12859" y="12478"/>
                      <a:pt x="12478" y="13621"/>
                      <a:pt x="12287" y="14859"/>
                    </a:cubicBezTo>
                    <a:cubicBezTo>
                      <a:pt x="12096" y="16097"/>
                      <a:pt x="12002" y="17240"/>
                      <a:pt x="12002" y="18383"/>
                    </a:cubicBezTo>
                    <a:lnTo>
                      <a:pt x="12002" y="45910"/>
                    </a:lnTo>
                    <a:cubicBezTo>
                      <a:pt x="12002" y="46958"/>
                      <a:pt x="12096" y="48006"/>
                      <a:pt x="12287"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1" name="Google Shape;4441;p68"/>
              <p:cNvSpPr/>
              <p:nvPr/>
            </p:nvSpPr>
            <p:spPr>
              <a:xfrm>
                <a:off x="6036967" y="1593477"/>
                <a:ext cx="28575" cy="57150"/>
              </a:xfrm>
              <a:custGeom>
                <a:avLst/>
                <a:gdLst/>
                <a:ahLst/>
                <a:cxnLst/>
                <a:rect l="l" t="t" r="r" b="b"/>
                <a:pathLst>
                  <a:path w="28575" h="57150" extrusionOk="0">
                    <a:moveTo>
                      <a:pt x="16669" y="64199"/>
                    </a:moveTo>
                    <a:cubicBezTo>
                      <a:pt x="12954" y="64199"/>
                      <a:pt x="9810" y="63437"/>
                      <a:pt x="7334" y="61913"/>
                    </a:cubicBezTo>
                    <a:cubicBezTo>
                      <a:pt x="4857" y="60389"/>
                      <a:pt x="3047" y="58293"/>
                      <a:pt x="1809" y="55531"/>
                    </a:cubicBezTo>
                    <a:cubicBezTo>
                      <a:pt x="571" y="52864"/>
                      <a:pt x="0" y="49721"/>
                      <a:pt x="0" y="46196"/>
                    </a:cubicBezTo>
                    <a:lnTo>
                      <a:pt x="0" y="18288"/>
                    </a:lnTo>
                    <a:cubicBezTo>
                      <a:pt x="0" y="14669"/>
                      <a:pt x="571" y="11430"/>
                      <a:pt x="1809" y="8668"/>
                    </a:cubicBezTo>
                    <a:cubicBezTo>
                      <a:pt x="2953" y="5905"/>
                      <a:pt x="4857" y="3810"/>
                      <a:pt x="7239" y="2286"/>
                    </a:cubicBezTo>
                    <a:cubicBezTo>
                      <a:pt x="9715" y="762"/>
                      <a:pt x="12859" y="0"/>
                      <a:pt x="16669" y="0"/>
                    </a:cubicBezTo>
                    <a:cubicBezTo>
                      <a:pt x="20478" y="0"/>
                      <a:pt x="23622" y="762"/>
                      <a:pt x="26003" y="2286"/>
                    </a:cubicBezTo>
                    <a:cubicBezTo>
                      <a:pt x="28480" y="3810"/>
                      <a:pt x="30289" y="6001"/>
                      <a:pt x="31432" y="8668"/>
                    </a:cubicBezTo>
                    <a:cubicBezTo>
                      <a:pt x="32575" y="11430"/>
                      <a:pt x="33242" y="14573"/>
                      <a:pt x="33242" y="18288"/>
                    </a:cubicBezTo>
                    <a:lnTo>
                      <a:pt x="33242" y="46196"/>
                    </a:lnTo>
                    <a:cubicBezTo>
                      <a:pt x="33242" y="49721"/>
                      <a:pt x="32671" y="52864"/>
                      <a:pt x="31432" y="55531"/>
                    </a:cubicBezTo>
                    <a:cubicBezTo>
                      <a:pt x="30194" y="58198"/>
                      <a:pt x="28384" y="60389"/>
                      <a:pt x="25908" y="61913"/>
                    </a:cubicBezTo>
                    <a:cubicBezTo>
                      <a:pt x="23431" y="63437"/>
                      <a:pt x="20383" y="64199"/>
                      <a:pt x="16764" y="64199"/>
                    </a:cubicBezTo>
                    <a:close/>
                    <a:moveTo>
                      <a:pt x="16669" y="53721"/>
                    </a:moveTo>
                    <a:cubicBezTo>
                      <a:pt x="18097" y="53721"/>
                      <a:pt x="19050" y="53245"/>
                      <a:pt x="19716" y="52388"/>
                    </a:cubicBezTo>
                    <a:cubicBezTo>
                      <a:pt x="20288" y="51530"/>
                      <a:pt x="20764" y="50482"/>
                      <a:pt x="20955" y="49244"/>
                    </a:cubicBezTo>
                    <a:cubicBezTo>
                      <a:pt x="21145" y="48006"/>
                      <a:pt x="21241" y="46958"/>
                      <a:pt x="21241" y="45910"/>
                    </a:cubicBezTo>
                    <a:lnTo>
                      <a:pt x="21241" y="18383"/>
                    </a:lnTo>
                    <a:cubicBezTo>
                      <a:pt x="21241" y="17240"/>
                      <a:pt x="21241" y="16097"/>
                      <a:pt x="20955" y="14859"/>
                    </a:cubicBezTo>
                    <a:cubicBezTo>
                      <a:pt x="20764" y="13621"/>
                      <a:pt x="20383" y="12573"/>
                      <a:pt x="19716" y="11621"/>
                    </a:cubicBezTo>
                    <a:cubicBezTo>
                      <a:pt x="19145" y="10763"/>
                      <a:pt x="18097" y="10287"/>
                      <a:pt x="16669" y="10287"/>
                    </a:cubicBezTo>
                    <a:cubicBezTo>
                      <a:pt x="15240" y="10287"/>
                      <a:pt x="14192" y="10763"/>
                      <a:pt x="13525" y="11621"/>
                    </a:cubicBezTo>
                    <a:cubicBezTo>
                      <a:pt x="12859" y="12478"/>
                      <a:pt x="12478" y="13621"/>
                      <a:pt x="12287" y="14859"/>
                    </a:cubicBezTo>
                    <a:cubicBezTo>
                      <a:pt x="12096" y="16097"/>
                      <a:pt x="12001" y="17240"/>
                      <a:pt x="12001" y="18383"/>
                    </a:cubicBezTo>
                    <a:lnTo>
                      <a:pt x="12001" y="45910"/>
                    </a:lnTo>
                    <a:cubicBezTo>
                      <a:pt x="12001" y="46958"/>
                      <a:pt x="12096" y="48006"/>
                      <a:pt x="12287"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2" name="Google Shape;4442;p68"/>
              <p:cNvSpPr/>
              <p:nvPr/>
            </p:nvSpPr>
            <p:spPr>
              <a:xfrm>
                <a:off x="6078782" y="1593477"/>
                <a:ext cx="28575" cy="57150"/>
              </a:xfrm>
              <a:custGeom>
                <a:avLst/>
                <a:gdLst/>
                <a:ahLst/>
                <a:cxnLst/>
                <a:rect l="l" t="t" r="r" b="b"/>
                <a:pathLst>
                  <a:path w="28575" h="57150" extrusionOk="0">
                    <a:moveTo>
                      <a:pt x="16669" y="64199"/>
                    </a:moveTo>
                    <a:cubicBezTo>
                      <a:pt x="12954" y="64199"/>
                      <a:pt x="9811" y="63437"/>
                      <a:pt x="7334" y="61913"/>
                    </a:cubicBezTo>
                    <a:cubicBezTo>
                      <a:pt x="4858" y="60389"/>
                      <a:pt x="3048" y="58293"/>
                      <a:pt x="1810" y="55531"/>
                    </a:cubicBezTo>
                    <a:cubicBezTo>
                      <a:pt x="571" y="52864"/>
                      <a:pt x="0" y="49721"/>
                      <a:pt x="0" y="46196"/>
                    </a:cubicBezTo>
                    <a:lnTo>
                      <a:pt x="0" y="18288"/>
                    </a:lnTo>
                    <a:cubicBezTo>
                      <a:pt x="0" y="14669"/>
                      <a:pt x="571" y="11430"/>
                      <a:pt x="1810" y="8668"/>
                    </a:cubicBezTo>
                    <a:cubicBezTo>
                      <a:pt x="2953" y="5905"/>
                      <a:pt x="4858" y="3810"/>
                      <a:pt x="7239" y="2286"/>
                    </a:cubicBezTo>
                    <a:cubicBezTo>
                      <a:pt x="9716" y="762"/>
                      <a:pt x="12859" y="0"/>
                      <a:pt x="16669" y="0"/>
                    </a:cubicBezTo>
                    <a:cubicBezTo>
                      <a:pt x="20479" y="0"/>
                      <a:pt x="23622" y="762"/>
                      <a:pt x="26004" y="2286"/>
                    </a:cubicBezTo>
                    <a:cubicBezTo>
                      <a:pt x="28480" y="3810"/>
                      <a:pt x="30289" y="6001"/>
                      <a:pt x="31432" y="8668"/>
                    </a:cubicBezTo>
                    <a:cubicBezTo>
                      <a:pt x="32576" y="11430"/>
                      <a:pt x="33242" y="14573"/>
                      <a:pt x="33242" y="18288"/>
                    </a:cubicBezTo>
                    <a:lnTo>
                      <a:pt x="33242" y="46196"/>
                    </a:lnTo>
                    <a:cubicBezTo>
                      <a:pt x="33242" y="49721"/>
                      <a:pt x="32671" y="52864"/>
                      <a:pt x="31432" y="55531"/>
                    </a:cubicBezTo>
                    <a:cubicBezTo>
                      <a:pt x="30195" y="58198"/>
                      <a:pt x="28385" y="60389"/>
                      <a:pt x="25908" y="61913"/>
                    </a:cubicBezTo>
                    <a:cubicBezTo>
                      <a:pt x="23432" y="63437"/>
                      <a:pt x="20384" y="64199"/>
                      <a:pt x="16764" y="64199"/>
                    </a:cubicBezTo>
                    <a:close/>
                    <a:moveTo>
                      <a:pt x="16669" y="53721"/>
                    </a:moveTo>
                    <a:cubicBezTo>
                      <a:pt x="18098" y="53721"/>
                      <a:pt x="19050" y="53245"/>
                      <a:pt x="19717" y="52388"/>
                    </a:cubicBezTo>
                    <a:cubicBezTo>
                      <a:pt x="20288" y="51530"/>
                      <a:pt x="20764" y="50482"/>
                      <a:pt x="20955" y="49244"/>
                    </a:cubicBezTo>
                    <a:cubicBezTo>
                      <a:pt x="21146" y="48006"/>
                      <a:pt x="21241" y="46958"/>
                      <a:pt x="21241" y="45910"/>
                    </a:cubicBezTo>
                    <a:lnTo>
                      <a:pt x="21241" y="18383"/>
                    </a:lnTo>
                    <a:cubicBezTo>
                      <a:pt x="21241" y="17240"/>
                      <a:pt x="21241" y="16097"/>
                      <a:pt x="20955" y="14859"/>
                    </a:cubicBezTo>
                    <a:cubicBezTo>
                      <a:pt x="20764" y="13621"/>
                      <a:pt x="20384" y="12573"/>
                      <a:pt x="19717" y="11621"/>
                    </a:cubicBezTo>
                    <a:cubicBezTo>
                      <a:pt x="19145" y="10763"/>
                      <a:pt x="18098" y="10287"/>
                      <a:pt x="16669" y="10287"/>
                    </a:cubicBezTo>
                    <a:cubicBezTo>
                      <a:pt x="15240" y="10287"/>
                      <a:pt x="14192" y="10763"/>
                      <a:pt x="13526" y="11621"/>
                    </a:cubicBezTo>
                    <a:cubicBezTo>
                      <a:pt x="12859" y="12478"/>
                      <a:pt x="12478" y="13621"/>
                      <a:pt x="12288" y="14859"/>
                    </a:cubicBezTo>
                    <a:cubicBezTo>
                      <a:pt x="12097" y="16097"/>
                      <a:pt x="12002" y="17240"/>
                      <a:pt x="12002" y="18383"/>
                    </a:cubicBezTo>
                    <a:lnTo>
                      <a:pt x="12002" y="45910"/>
                    </a:lnTo>
                    <a:cubicBezTo>
                      <a:pt x="12002" y="46958"/>
                      <a:pt x="12097" y="48006"/>
                      <a:pt x="12288"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3" name="Google Shape;4443;p68"/>
              <p:cNvSpPr/>
              <p:nvPr/>
            </p:nvSpPr>
            <p:spPr>
              <a:xfrm>
                <a:off x="6119549" y="1645388"/>
                <a:ext cx="9525" cy="19050"/>
              </a:xfrm>
              <a:custGeom>
                <a:avLst/>
                <a:gdLst/>
                <a:ahLst/>
                <a:cxnLst/>
                <a:rect l="l" t="t" r="r" b="b"/>
                <a:pathLst>
                  <a:path w="9525" h="19050" extrusionOk="0">
                    <a:moveTo>
                      <a:pt x="1810" y="21812"/>
                    </a:moveTo>
                    <a:lnTo>
                      <a:pt x="857" y="17907"/>
                    </a:lnTo>
                    <a:cubicBezTo>
                      <a:pt x="2191" y="17526"/>
                      <a:pt x="3429" y="16764"/>
                      <a:pt x="4476" y="15811"/>
                    </a:cubicBezTo>
                    <a:cubicBezTo>
                      <a:pt x="5525" y="14859"/>
                      <a:pt x="6096" y="13240"/>
                      <a:pt x="6096" y="11240"/>
                    </a:cubicBezTo>
                    <a:lnTo>
                      <a:pt x="0" y="11240"/>
                    </a:lnTo>
                    <a:lnTo>
                      <a:pt x="0" y="0"/>
                    </a:lnTo>
                    <a:lnTo>
                      <a:pt x="11144" y="0"/>
                    </a:lnTo>
                    <a:lnTo>
                      <a:pt x="11144" y="9906"/>
                    </a:lnTo>
                    <a:cubicBezTo>
                      <a:pt x="11144" y="13525"/>
                      <a:pt x="10287" y="16288"/>
                      <a:pt x="8763" y="18288"/>
                    </a:cubicBezTo>
                    <a:cubicBezTo>
                      <a:pt x="7239" y="20288"/>
                      <a:pt x="4858" y="21431"/>
                      <a:pt x="1714" y="218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4" name="Google Shape;4444;p68"/>
              <p:cNvSpPr/>
              <p:nvPr/>
            </p:nvSpPr>
            <p:spPr>
              <a:xfrm>
                <a:off x="6138027" y="1593477"/>
                <a:ext cx="28575" cy="57150"/>
              </a:xfrm>
              <a:custGeom>
                <a:avLst/>
                <a:gdLst/>
                <a:ahLst/>
                <a:cxnLst/>
                <a:rect l="l" t="t" r="r" b="b"/>
                <a:pathLst>
                  <a:path w="28575" h="57150" extrusionOk="0">
                    <a:moveTo>
                      <a:pt x="16669" y="64199"/>
                    </a:moveTo>
                    <a:cubicBezTo>
                      <a:pt x="12954" y="64199"/>
                      <a:pt x="9810" y="63437"/>
                      <a:pt x="7334" y="61913"/>
                    </a:cubicBezTo>
                    <a:cubicBezTo>
                      <a:pt x="4858" y="60389"/>
                      <a:pt x="3048" y="58293"/>
                      <a:pt x="1810" y="55531"/>
                    </a:cubicBezTo>
                    <a:cubicBezTo>
                      <a:pt x="571" y="52864"/>
                      <a:pt x="0" y="49721"/>
                      <a:pt x="0" y="46196"/>
                    </a:cubicBezTo>
                    <a:lnTo>
                      <a:pt x="0" y="18288"/>
                    </a:lnTo>
                    <a:cubicBezTo>
                      <a:pt x="0" y="14669"/>
                      <a:pt x="571" y="11430"/>
                      <a:pt x="1810" y="8668"/>
                    </a:cubicBezTo>
                    <a:cubicBezTo>
                      <a:pt x="2953" y="5905"/>
                      <a:pt x="4858" y="3810"/>
                      <a:pt x="7239" y="2286"/>
                    </a:cubicBezTo>
                    <a:cubicBezTo>
                      <a:pt x="9715" y="762"/>
                      <a:pt x="12859" y="0"/>
                      <a:pt x="16669" y="0"/>
                    </a:cubicBezTo>
                    <a:cubicBezTo>
                      <a:pt x="20478" y="0"/>
                      <a:pt x="23622" y="762"/>
                      <a:pt x="26003" y="2286"/>
                    </a:cubicBezTo>
                    <a:cubicBezTo>
                      <a:pt x="28480" y="3810"/>
                      <a:pt x="30289" y="6001"/>
                      <a:pt x="31432" y="8668"/>
                    </a:cubicBezTo>
                    <a:cubicBezTo>
                      <a:pt x="32575" y="11430"/>
                      <a:pt x="33242" y="14573"/>
                      <a:pt x="33242" y="18288"/>
                    </a:cubicBezTo>
                    <a:lnTo>
                      <a:pt x="33242" y="46196"/>
                    </a:lnTo>
                    <a:cubicBezTo>
                      <a:pt x="33242" y="49721"/>
                      <a:pt x="32671" y="52864"/>
                      <a:pt x="31432" y="55531"/>
                    </a:cubicBezTo>
                    <a:cubicBezTo>
                      <a:pt x="30194" y="58198"/>
                      <a:pt x="28384" y="60389"/>
                      <a:pt x="25908" y="61913"/>
                    </a:cubicBezTo>
                    <a:cubicBezTo>
                      <a:pt x="23431" y="63437"/>
                      <a:pt x="20384" y="64199"/>
                      <a:pt x="16764" y="64199"/>
                    </a:cubicBezTo>
                    <a:close/>
                    <a:moveTo>
                      <a:pt x="16669" y="53721"/>
                    </a:moveTo>
                    <a:cubicBezTo>
                      <a:pt x="18097" y="53721"/>
                      <a:pt x="19050" y="53245"/>
                      <a:pt x="19717" y="52388"/>
                    </a:cubicBezTo>
                    <a:cubicBezTo>
                      <a:pt x="20288" y="51530"/>
                      <a:pt x="20764" y="50482"/>
                      <a:pt x="20955" y="49244"/>
                    </a:cubicBezTo>
                    <a:cubicBezTo>
                      <a:pt x="21145" y="48006"/>
                      <a:pt x="21241" y="46958"/>
                      <a:pt x="21241" y="45910"/>
                    </a:cubicBezTo>
                    <a:lnTo>
                      <a:pt x="21241" y="18383"/>
                    </a:lnTo>
                    <a:cubicBezTo>
                      <a:pt x="21241" y="17240"/>
                      <a:pt x="21241" y="16097"/>
                      <a:pt x="20955" y="14859"/>
                    </a:cubicBezTo>
                    <a:cubicBezTo>
                      <a:pt x="20764" y="13621"/>
                      <a:pt x="20384" y="12573"/>
                      <a:pt x="19717" y="11621"/>
                    </a:cubicBezTo>
                    <a:cubicBezTo>
                      <a:pt x="19145" y="10763"/>
                      <a:pt x="18097" y="10287"/>
                      <a:pt x="16669" y="10287"/>
                    </a:cubicBezTo>
                    <a:cubicBezTo>
                      <a:pt x="15240" y="10287"/>
                      <a:pt x="14192" y="10763"/>
                      <a:pt x="13525" y="11621"/>
                    </a:cubicBezTo>
                    <a:cubicBezTo>
                      <a:pt x="12859" y="12478"/>
                      <a:pt x="12478" y="13621"/>
                      <a:pt x="12287" y="14859"/>
                    </a:cubicBezTo>
                    <a:cubicBezTo>
                      <a:pt x="12096" y="16097"/>
                      <a:pt x="12002" y="17240"/>
                      <a:pt x="12002" y="18383"/>
                    </a:cubicBezTo>
                    <a:lnTo>
                      <a:pt x="12002" y="45910"/>
                    </a:lnTo>
                    <a:cubicBezTo>
                      <a:pt x="12002" y="46958"/>
                      <a:pt x="12096" y="48006"/>
                      <a:pt x="12287"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5" name="Google Shape;4445;p68"/>
              <p:cNvSpPr/>
              <p:nvPr/>
            </p:nvSpPr>
            <p:spPr>
              <a:xfrm>
                <a:off x="6179842" y="1593477"/>
                <a:ext cx="28575" cy="57150"/>
              </a:xfrm>
              <a:custGeom>
                <a:avLst/>
                <a:gdLst/>
                <a:ahLst/>
                <a:cxnLst/>
                <a:rect l="l" t="t" r="r" b="b"/>
                <a:pathLst>
                  <a:path w="28575" h="57150" extrusionOk="0">
                    <a:moveTo>
                      <a:pt x="16669" y="64199"/>
                    </a:moveTo>
                    <a:cubicBezTo>
                      <a:pt x="12954" y="64199"/>
                      <a:pt x="9810" y="63437"/>
                      <a:pt x="7334" y="61913"/>
                    </a:cubicBezTo>
                    <a:cubicBezTo>
                      <a:pt x="4857" y="60389"/>
                      <a:pt x="3047" y="58293"/>
                      <a:pt x="1809" y="55531"/>
                    </a:cubicBezTo>
                    <a:cubicBezTo>
                      <a:pt x="571" y="52864"/>
                      <a:pt x="0" y="49721"/>
                      <a:pt x="0" y="46196"/>
                    </a:cubicBezTo>
                    <a:lnTo>
                      <a:pt x="0" y="18288"/>
                    </a:lnTo>
                    <a:cubicBezTo>
                      <a:pt x="0" y="14669"/>
                      <a:pt x="571" y="11430"/>
                      <a:pt x="1809" y="8668"/>
                    </a:cubicBezTo>
                    <a:cubicBezTo>
                      <a:pt x="2953" y="5905"/>
                      <a:pt x="4857" y="3810"/>
                      <a:pt x="7239" y="2286"/>
                    </a:cubicBezTo>
                    <a:cubicBezTo>
                      <a:pt x="9715" y="762"/>
                      <a:pt x="12859" y="0"/>
                      <a:pt x="16669" y="0"/>
                    </a:cubicBezTo>
                    <a:cubicBezTo>
                      <a:pt x="20478" y="0"/>
                      <a:pt x="23622" y="762"/>
                      <a:pt x="26003" y="2286"/>
                    </a:cubicBezTo>
                    <a:cubicBezTo>
                      <a:pt x="28480" y="3810"/>
                      <a:pt x="30289" y="6001"/>
                      <a:pt x="31432" y="8668"/>
                    </a:cubicBezTo>
                    <a:cubicBezTo>
                      <a:pt x="32575" y="11430"/>
                      <a:pt x="33242" y="14573"/>
                      <a:pt x="33242" y="18288"/>
                    </a:cubicBezTo>
                    <a:lnTo>
                      <a:pt x="33242" y="46196"/>
                    </a:lnTo>
                    <a:cubicBezTo>
                      <a:pt x="33242" y="49721"/>
                      <a:pt x="32671" y="52864"/>
                      <a:pt x="31432" y="55531"/>
                    </a:cubicBezTo>
                    <a:cubicBezTo>
                      <a:pt x="30194" y="58198"/>
                      <a:pt x="28384" y="60389"/>
                      <a:pt x="25908" y="61913"/>
                    </a:cubicBezTo>
                    <a:cubicBezTo>
                      <a:pt x="23431" y="63437"/>
                      <a:pt x="20383" y="64199"/>
                      <a:pt x="16764" y="64199"/>
                    </a:cubicBezTo>
                    <a:close/>
                    <a:moveTo>
                      <a:pt x="16669" y="53721"/>
                    </a:moveTo>
                    <a:cubicBezTo>
                      <a:pt x="18097" y="53721"/>
                      <a:pt x="19050" y="53245"/>
                      <a:pt x="19716" y="52388"/>
                    </a:cubicBezTo>
                    <a:cubicBezTo>
                      <a:pt x="20288" y="51530"/>
                      <a:pt x="20764" y="50482"/>
                      <a:pt x="20955" y="49244"/>
                    </a:cubicBezTo>
                    <a:cubicBezTo>
                      <a:pt x="21145" y="48006"/>
                      <a:pt x="21241" y="46958"/>
                      <a:pt x="21241" y="45910"/>
                    </a:cubicBezTo>
                    <a:lnTo>
                      <a:pt x="21241" y="18383"/>
                    </a:lnTo>
                    <a:cubicBezTo>
                      <a:pt x="21241" y="17240"/>
                      <a:pt x="21241" y="16097"/>
                      <a:pt x="20955" y="14859"/>
                    </a:cubicBezTo>
                    <a:cubicBezTo>
                      <a:pt x="20764" y="13621"/>
                      <a:pt x="20383" y="12573"/>
                      <a:pt x="19716" y="11621"/>
                    </a:cubicBezTo>
                    <a:cubicBezTo>
                      <a:pt x="19145" y="10763"/>
                      <a:pt x="18097" y="10287"/>
                      <a:pt x="16669" y="10287"/>
                    </a:cubicBezTo>
                    <a:cubicBezTo>
                      <a:pt x="15240" y="10287"/>
                      <a:pt x="14192" y="10763"/>
                      <a:pt x="13525" y="11621"/>
                    </a:cubicBezTo>
                    <a:cubicBezTo>
                      <a:pt x="12859" y="12478"/>
                      <a:pt x="12478" y="13621"/>
                      <a:pt x="12287" y="14859"/>
                    </a:cubicBezTo>
                    <a:cubicBezTo>
                      <a:pt x="12096" y="16097"/>
                      <a:pt x="12001" y="17240"/>
                      <a:pt x="12001" y="18383"/>
                    </a:cubicBezTo>
                    <a:lnTo>
                      <a:pt x="12001" y="45910"/>
                    </a:lnTo>
                    <a:cubicBezTo>
                      <a:pt x="12001" y="46958"/>
                      <a:pt x="12096" y="48006"/>
                      <a:pt x="12287" y="49244"/>
                    </a:cubicBezTo>
                    <a:cubicBezTo>
                      <a:pt x="12478" y="50482"/>
                      <a:pt x="12954" y="51530"/>
                      <a:pt x="13621" y="52388"/>
                    </a:cubicBezTo>
                    <a:cubicBezTo>
                      <a:pt x="14288" y="53245"/>
                      <a:pt x="15335"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6" name="Google Shape;4446;p68"/>
              <p:cNvSpPr/>
              <p:nvPr/>
            </p:nvSpPr>
            <p:spPr>
              <a:xfrm>
                <a:off x="6221657" y="1593477"/>
                <a:ext cx="28575" cy="57150"/>
              </a:xfrm>
              <a:custGeom>
                <a:avLst/>
                <a:gdLst/>
                <a:ahLst/>
                <a:cxnLst/>
                <a:rect l="l" t="t" r="r" b="b"/>
                <a:pathLst>
                  <a:path w="28575" h="57150" extrusionOk="0">
                    <a:moveTo>
                      <a:pt x="16669" y="64199"/>
                    </a:moveTo>
                    <a:cubicBezTo>
                      <a:pt x="12954" y="64199"/>
                      <a:pt x="9811" y="63437"/>
                      <a:pt x="7334" y="61913"/>
                    </a:cubicBezTo>
                    <a:cubicBezTo>
                      <a:pt x="4858" y="60389"/>
                      <a:pt x="3048" y="58293"/>
                      <a:pt x="1810" y="55531"/>
                    </a:cubicBezTo>
                    <a:cubicBezTo>
                      <a:pt x="571" y="52864"/>
                      <a:pt x="0" y="49721"/>
                      <a:pt x="0" y="46196"/>
                    </a:cubicBezTo>
                    <a:lnTo>
                      <a:pt x="0" y="18288"/>
                    </a:lnTo>
                    <a:cubicBezTo>
                      <a:pt x="0" y="14669"/>
                      <a:pt x="571" y="11430"/>
                      <a:pt x="1810" y="8668"/>
                    </a:cubicBezTo>
                    <a:cubicBezTo>
                      <a:pt x="2953" y="5905"/>
                      <a:pt x="4858" y="3810"/>
                      <a:pt x="7239" y="2286"/>
                    </a:cubicBezTo>
                    <a:cubicBezTo>
                      <a:pt x="9716" y="762"/>
                      <a:pt x="12859" y="0"/>
                      <a:pt x="16669" y="0"/>
                    </a:cubicBezTo>
                    <a:cubicBezTo>
                      <a:pt x="20479" y="0"/>
                      <a:pt x="23622" y="762"/>
                      <a:pt x="26004" y="2286"/>
                    </a:cubicBezTo>
                    <a:cubicBezTo>
                      <a:pt x="28480" y="3810"/>
                      <a:pt x="30289" y="6001"/>
                      <a:pt x="31432" y="8668"/>
                    </a:cubicBezTo>
                    <a:cubicBezTo>
                      <a:pt x="32576" y="11430"/>
                      <a:pt x="33242" y="14573"/>
                      <a:pt x="33242" y="18288"/>
                    </a:cubicBezTo>
                    <a:lnTo>
                      <a:pt x="33242" y="46196"/>
                    </a:lnTo>
                    <a:cubicBezTo>
                      <a:pt x="33242" y="49721"/>
                      <a:pt x="32671" y="52864"/>
                      <a:pt x="31432" y="55531"/>
                    </a:cubicBezTo>
                    <a:cubicBezTo>
                      <a:pt x="30195" y="58198"/>
                      <a:pt x="28385" y="60389"/>
                      <a:pt x="25908" y="61913"/>
                    </a:cubicBezTo>
                    <a:cubicBezTo>
                      <a:pt x="23432" y="63437"/>
                      <a:pt x="20384" y="64199"/>
                      <a:pt x="16764" y="64199"/>
                    </a:cubicBezTo>
                    <a:close/>
                    <a:moveTo>
                      <a:pt x="16669" y="53721"/>
                    </a:moveTo>
                    <a:cubicBezTo>
                      <a:pt x="18098" y="53721"/>
                      <a:pt x="19050" y="53245"/>
                      <a:pt x="19717" y="52388"/>
                    </a:cubicBezTo>
                    <a:cubicBezTo>
                      <a:pt x="20288" y="51530"/>
                      <a:pt x="20764" y="50482"/>
                      <a:pt x="20955" y="49244"/>
                    </a:cubicBezTo>
                    <a:cubicBezTo>
                      <a:pt x="21146" y="48006"/>
                      <a:pt x="21241" y="46958"/>
                      <a:pt x="21241" y="45910"/>
                    </a:cubicBezTo>
                    <a:lnTo>
                      <a:pt x="21241" y="18383"/>
                    </a:lnTo>
                    <a:cubicBezTo>
                      <a:pt x="21241" y="17240"/>
                      <a:pt x="21241" y="16097"/>
                      <a:pt x="20955" y="14859"/>
                    </a:cubicBezTo>
                    <a:cubicBezTo>
                      <a:pt x="20764" y="13621"/>
                      <a:pt x="20384" y="12573"/>
                      <a:pt x="19717" y="11621"/>
                    </a:cubicBezTo>
                    <a:cubicBezTo>
                      <a:pt x="19145" y="10763"/>
                      <a:pt x="18098" y="10287"/>
                      <a:pt x="16669" y="10287"/>
                    </a:cubicBezTo>
                    <a:cubicBezTo>
                      <a:pt x="15240" y="10287"/>
                      <a:pt x="14192" y="10763"/>
                      <a:pt x="13526" y="11621"/>
                    </a:cubicBezTo>
                    <a:cubicBezTo>
                      <a:pt x="12859" y="12478"/>
                      <a:pt x="12478" y="13621"/>
                      <a:pt x="12288" y="14859"/>
                    </a:cubicBezTo>
                    <a:cubicBezTo>
                      <a:pt x="12097" y="16097"/>
                      <a:pt x="12002" y="17240"/>
                      <a:pt x="12002" y="18383"/>
                    </a:cubicBezTo>
                    <a:lnTo>
                      <a:pt x="12002" y="45910"/>
                    </a:lnTo>
                    <a:cubicBezTo>
                      <a:pt x="12002" y="46958"/>
                      <a:pt x="12097" y="48006"/>
                      <a:pt x="12288" y="49244"/>
                    </a:cubicBezTo>
                    <a:cubicBezTo>
                      <a:pt x="12478" y="50482"/>
                      <a:pt x="12954" y="51530"/>
                      <a:pt x="13621" y="52388"/>
                    </a:cubicBezTo>
                    <a:cubicBezTo>
                      <a:pt x="14288" y="53245"/>
                      <a:pt x="15240" y="53721"/>
                      <a:pt x="16669" y="537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47" name="Google Shape;4447;p68"/>
            <p:cNvSpPr/>
            <p:nvPr/>
          </p:nvSpPr>
          <p:spPr>
            <a:xfrm>
              <a:off x="7311683" y="2870208"/>
              <a:ext cx="533400" cy="1323975"/>
            </a:xfrm>
            <a:custGeom>
              <a:avLst/>
              <a:gdLst/>
              <a:ahLst/>
              <a:cxnLst/>
              <a:rect l="l" t="t" r="r" b="b"/>
              <a:pathLst>
                <a:path w="533400" h="1323975" extrusionOk="0">
                  <a:moveTo>
                    <a:pt x="88502" y="7906"/>
                  </a:moveTo>
                  <a:lnTo>
                    <a:pt x="69642" y="262223"/>
                  </a:lnTo>
                  <a:cubicBezTo>
                    <a:pt x="69642" y="262223"/>
                    <a:pt x="92216" y="625793"/>
                    <a:pt x="105361" y="703040"/>
                  </a:cubicBezTo>
                  <a:cubicBezTo>
                    <a:pt x="118505" y="780288"/>
                    <a:pt x="97836" y="972407"/>
                    <a:pt x="107266" y="1013841"/>
                  </a:cubicBezTo>
                  <a:cubicBezTo>
                    <a:pt x="116696" y="1055275"/>
                    <a:pt x="112886" y="1119283"/>
                    <a:pt x="112886" y="1119283"/>
                  </a:cubicBezTo>
                  <a:cubicBezTo>
                    <a:pt x="112886" y="1119283"/>
                    <a:pt x="97836" y="1140047"/>
                    <a:pt x="103456" y="1151287"/>
                  </a:cubicBezTo>
                  <a:cubicBezTo>
                    <a:pt x="109076" y="1162526"/>
                    <a:pt x="110981" y="1179576"/>
                    <a:pt x="110981" y="1179576"/>
                  </a:cubicBezTo>
                  <a:lnTo>
                    <a:pt x="86501" y="1204055"/>
                  </a:lnTo>
                  <a:cubicBezTo>
                    <a:pt x="77072" y="1213485"/>
                    <a:pt x="26208" y="1253014"/>
                    <a:pt x="14969" y="1262444"/>
                  </a:cubicBezTo>
                  <a:cubicBezTo>
                    <a:pt x="3729" y="1271873"/>
                    <a:pt x="1824" y="1279398"/>
                    <a:pt x="28113" y="1286923"/>
                  </a:cubicBezTo>
                  <a:cubicBezTo>
                    <a:pt x="54498" y="1294448"/>
                    <a:pt x="122316" y="1292543"/>
                    <a:pt x="135460" y="1288828"/>
                  </a:cubicBezTo>
                  <a:cubicBezTo>
                    <a:pt x="148605" y="1285018"/>
                    <a:pt x="176894" y="1264349"/>
                    <a:pt x="203278" y="1258729"/>
                  </a:cubicBezTo>
                  <a:cubicBezTo>
                    <a:pt x="229662" y="1253109"/>
                    <a:pt x="250332" y="1253109"/>
                    <a:pt x="256046" y="1247394"/>
                  </a:cubicBezTo>
                  <a:cubicBezTo>
                    <a:pt x="261666" y="1241774"/>
                    <a:pt x="256046" y="1181481"/>
                    <a:pt x="256046" y="1181481"/>
                  </a:cubicBezTo>
                  <a:cubicBezTo>
                    <a:pt x="256046" y="1181481"/>
                    <a:pt x="261666" y="1151382"/>
                    <a:pt x="259857" y="1141952"/>
                  </a:cubicBezTo>
                  <a:cubicBezTo>
                    <a:pt x="258047" y="1132523"/>
                    <a:pt x="239092" y="1081659"/>
                    <a:pt x="239092" y="1081659"/>
                  </a:cubicBezTo>
                  <a:cubicBezTo>
                    <a:pt x="239092" y="1081659"/>
                    <a:pt x="254141" y="959263"/>
                    <a:pt x="250427" y="889540"/>
                  </a:cubicBezTo>
                  <a:cubicBezTo>
                    <a:pt x="246617" y="819817"/>
                    <a:pt x="256046" y="691801"/>
                    <a:pt x="256046" y="691801"/>
                  </a:cubicBezTo>
                  <a:cubicBezTo>
                    <a:pt x="256046" y="691801"/>
                    <a:pt x="254047" y="590169"/>
                    <a:pt x="257856" y="578834"/>
                  </a:cubicBezTo>
                  <a:cubicBezTo>
                    <a:pt x="261666" y="567500"/>
                    <a:pt x="288050" y="712565"/>
                    <a:pt x="295575" y="737045"/>
                  </a:cubicBezTo>
                  <a:cubicBezTo>
                    <a:pt x="303100" y="761524"/>
                    <a:pt x="372823" y="1142238"/>
                    <a:pt x="376538" y="1151668"/>
                  </a:cubicBezTo>
                  <a:cubicBezTo>
                    <a:pt x="380348" y="1161098"/>
                    <a:pt x="380348" y="1174242"/>
                    <a:pt x="380348" y="1174242"/>
                  </a:cubicBezTo>
                  <a:cubicBezTo>
                    <a:pt x="380348" y="1174242"/>
                    <a:pt x="372823" y="1178052"/>
                    <a:pt x="370918" y="1187387"/>
                  </a:cubicBezTo>
                  <a:cubicBezTo>
                    <a:pt x="369013" y="1196816"/>
                    <a:pt x="370918" y="1219391"/>
                    <a:pt x="370918" y="1219391"/>
                  </a:cubicBezTo>
                  <a:cubicBezTo>
                    <a:pt x="370918" y="1219391"/>
                    <a:pt x="365298" y="1241965"/>
                    <a:pt x="357773" y="1255205"/>
                  </a:cubicBezTo>
                  <a:cubicBezTo>
                    <a:pt x="350249" y="1268349"/>
                    <a:pt x="303195" y="1292924"/>
                    <a:pt x="318245" y="1311688"/>
                  </a:cubicBezTo>
                  <a:cubicBezTo>
                    <a:pt x="333294" y="1330547"/>
                    <a:pt x="376633" y="1324832"/>
                    <a:pt x="427496" y="1319213"/>
                  </a:cubicBezTo>
                  <a:cubicBezTo>
                    <a:pt x="478360" y="1313593"/>
                    <a:pt x="521699" y="1279684"/>
                    <a:pt x="521699" y="1279684"/>
                  </a:cubicBezTo>
                  <a:cubicBezTo>
                    <a:pt x="521699" y="1279684"/>
                    <a:pt x="531128" y="1270254"/>
                    <a:pt x="527318" y="1249585"/>
                  </a:cubicBezTo>
                  <a:cubicBezTo>
                    <a:pt x="523509" y="1228820"/>
                    <a:pt x="517889" y="1225106"/>
                    <a:pt x="517889" y="1219486"/>
                  </a:cubicBezTo>
                  <a:cubicBezTo>
                    <a:pt x="517889" y="1213866"/>
                    <a:pt x="521699" y="1187482"/>
                    <a:pt x="519794" y="1164908"/>
                  </a:cubicBezTo>
                  <a:cubicBezTo>
                    <a:pt x="517889" y="1142333"/>
                    <a:pt x="504744" y="1121378"/>
                    <a:pt x="500934" y="1100614"/>
                  </a:cubicBezTo>
                  <a:cubicBezTo>
                    <a:pt x="497124" y="1079849"/>
                    <a:pt x="489600" y="1046036"/>
                    <a:pt x="491505" y="1030891"/>
                  </a:cubicBezTo>
                  <a:cubicBezTo>
                    <a:pt x="493409" y="1015841"/>
                    <a:pt x="497124" y="889635"/>
                    <a:pt x="491505" y="851916"/>
                  </a:cubicBezTo>
                  <a:cubicBezTo>
                    <a:pt x="485885" y="814197"/>
                    <a:pt x="472645" y="727615"/>
                    <a:pt x="470740" y="693706"/>
                  </a:cubicBezTo>
                  <a:cubicBezTo>
                    <a:pt x="468835" y="659797"/>
                    <a:pt x="495219" y="300038"/>
                    <a:pt x="495219" y="300038"/>
                  </a:cubicBezTo>
                  <a:lnTo>
                    <a:pt x="477407" y="7144"/>
                  </a:lnTo>
                  <a:lnTo>
                    <a:pt x="88407" y="8096"/>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8" name="Google Shape;4448;p68"/>
            <p:cNvSpPr/>
            <p:nvPr/>
          </p:nvSpPr>
          <p:spPr>
            <a:xfrm>
              <a:off x="6884993" y="2570200"/>
              <a:ext cx="190500" cy="142875"/>
            </a:xfrm>
            <a:custGeom>
              <a:avLst/>
              <a:gdLst/>
              <a:ahLst/>
              <a:cxnLst/>
              <a:rect l="l" t="t" r="r" b="b"/>
              <a:pathLst>
                <a:path w="190500" h="142875" extrusionOk="0">
                  <a:moveTo>
                    <a:pt x="183817" y="51596"/>
                  </a:moveTo>
                  <a:cubicBezTo>
                    <a:pt x="183817" y="51596"/>
                    <a:pt x="147813" y="18734"/>
                    <a:pt x="140479" y="12448"/>
                  </a:cubicBezTo>
                  <a:cubicBezTo>
                    <a:pt x="133144" y="6161"/>
                    <a:pt x="103712" y="7209"/>
                    <a:pt x="103712" y="7209"/>
                  </a:cubicBezTo>
                  <a:cubicBezTo>
                    <a:pt x="103712" y="7209"/>
                    <a:pt x="36561" y="15591"/>
                    <a:pt x="30274" y="14544"/>
                  </a:cubicBezTo>
                  <a:cubicBezTo>
                    <a:pt x="23988" y="13496"/>
                    <a:pt x="8272" y="6161"/>
                    <a:pt x="7224" y="16639"/>
                  </a:cubicBezTo>
                  <a:cubicBezTo>
                    <a:pt x="6176" y="27116"/>
                    <a:pt x="15606" y="37594"/>
                    <a:pt x="22940" y="38642"/>
                  </a:cubicBezTo>
                  <a:cubicBezTo>
                    <a:pt x="30274" y="39690"/>
                    <a:pt x="73327" y="48071"/>
                    <a:pt x="73327" y="48071"/>
                  </a:cubicBezTo>
                  <a:cubicBezTo>
                    <a:pt x="73327" y="48071"/>
                    <a:pt x="13510" y="78551"/>
                    <a:pt x="15606" y="81695"/>
                  </a:cubicBezTo>
                  <a:cubicBezTo>
                    <a:pt x="17701" y="84838"/>
                    <a:pt x="69136" y="131034"/>
                    <a:pt x="85901" y="139416"/>
                  </a:cubicBezTo>
                  <a:cubicBezTo>
                    <a:pt x="102665" y="147798"/>
                    <a:pt x="179341" y="143798"/>
                    <a:pt x="179341" y="143798"/>
                  </a:cubicBezTo>
                  <a:lnTo>
                    <a:pt x="183817" y="51596"/>
                  </a:ln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9" name="Google Shape;4449;p68"/>
            <p:cNvSpPr/>
            <p:nvPr/>
          </p:nvSpPr>
          <p:spPr>
            <a:xfrm>
              <a:off x="6785032" y="2569921"/>
              <a:ext cx="200025" cy="85725"/>
            </a:xfrm>
            <a:custGeom>
              <a:avLst/>
              <a:gdLst/>
              <a:ahLst/>
              <a:cxnLst/>
              <a:rect l="l" t="t" r="r" b="b"/>
              <a:pathLst>
                <a:path w="200025" h="85725" extrusionOk="0">
                  <a:moveTo>
                    <a:pt x="190053" y="79021"/>
                  </a:moveTo>
                  <a:cubicBezTo>
                    <a:pt x="188910" y="79021"/>
                    <a:pt x="187767" y="78830"/>
                    <a:pt x="186623" y="78545"/>
                  </a:cubicBezTo>
                  <a:lnTo>
                    <a:pt x="30223" y="31301"/>
                  </a:lnTo>
                  <a:cubicBezTo>
                    <a:pt x="23937" y="29396"/>
                    <a:pt x="5458" y="18061"/>
                    <a:pt x="7268" y="11774"/>
                  </a:cubicBezTo>
                  <a:cubicBezTo>
                    <a:pt x="9173" y="5488"/>
                    <a:pt x="30794" y="6821"/>
                    <a:pt x="36986" y="8726"/>
                  </a:cubicBezTo>
                  <a:lnTo>
                    <a:pt x="193386" y="55970"/>
                  </a:lnTo>
                  <a:cubicBezTo>
                    <a:pt x="199673" y="57875"/>
                    <a:pt x="203197" y="64448"/>
                    <a:pt x="201292" y="70639"/>
                  </a:cubicBezTo>
                  <a:cubicBezTo>
                    <a:pt x="199768" y="75782"/>
                    <a:pt x="195101" y="79021"/>
                    <a:pt x="189957" y="79021"/>
                  </a:cubicBezTo>
                  <a:close/>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0" name="Google Shape;4450;p68"/>
            <p:cNvSpPr/>
            <p:nvPr/>
          </p:nvSpPr>
          <p:spPr>
            <a:xfrm>
              <a:off x="6869837" y="2614938"/>
              <a:ext cx="38100" cy="38100"/>
            </a:xfrm>
            <a:custGeom>
              <a:avLst/>
              <a:gdLst/>
              <a:ahLst/>
              <a:cxnLst/>
              <a:rect l="l" t="t" r="r" b="b"/>
              <a:pathLst>
                <a:path w="38100" h="38100" extrusionOk="0">
                  <a:moveTo>
                    <a:pt x="7521" y="7239"/>
                  </a:moveTo>
                  <a:cubicBezTo>
                    <a:pt x="7521" y="7239"/>
                    <a:pt x="4853" y="24860"/>
                    <a:pt x="13711" y="29242"/>
                  </a:cubicBezTo>
                  <a:cubicBezTo>
                    <a:pt x="22570" y="33623"/>
                    <a:pt x="35714" y="29242"/>
                    <a:pt x="37524" y="23050"/>
                  </a:cubicBezTo>
                  <a:lnTo>
                    <a:pt x="39334" y="16859"/>
                  </a:lnTo>
                  <a:lnTo>
                    <a:pt x="7616" y="7144"/>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1" name="Google Shape;4451;p68"/>
            <p:cNvSpPr/>
            <p:nvPr/>
          </p:nvSpPr>
          <p:spPr>
            <a:xfrm>
              <a:off x="6884348" y="2621224"/>
              <a:ext cx="85725" cy="57150"/>
            </a:xfrm>
            <a:custGeom>
              <a:avLst/>
              <a:gdLst/>
              <a:ahLst/>
              <a:cxnLst/>
              <a:rect l="l" t="t" r="r" b="b"/>
              <a:pathLst>
                <a:path w="85725" h="57150" extrusionOk="0">
                  <a:moveTo>
                    <a:pt x="38921" y="15050"/>
                  </a:moveTo>
                  <a:cubicBezTo>
                    <a:pt x="38921" y="15050"/>
                    <a:pt x="8060" y="34481"/>
                    <a:pt x="7202" y="38005"/>
                  </a:cubicBezTo>
                  <a:cubicBezTo>
                    <a:pt x="6345" y="41529"/>
                    <a:pt x="15108" y="53912"/>
                    <a:pt x="20442" y="54769"/>
                  </a:cubicBezTo>
                  <a:cubicBezTo>
                    <a:pt x="25776" y="55626"/>
                    <a:pt x="79497" y="31814"/>
                    <a:pt x="80450" y="25622"/>
                  </a:cubicBezTo>
                  <a:cubicBezTo>
                    <a:pt x="81307" y="19431"/>
                    <a:pt x="69877" y="7144"/>
                    <a:pt x="61019" y="7144"/>
                  </a:cubicBezTo>
                  <a:cubicBezTo>
                    <a:pt x="52160" y="7144"/>
                    <a:pt x="39016" y="15050"/>
                    <a:pt x="39016" y="15050"/>
                  </a:cubicBez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2" name="Google Shape;4452;p68"/>
            <p:cNvSpPr/>
            <p:nvPr/>
          </p:nvSpPr>
          <p:spPr>
            <a:xfrm>
              <a:off x="6905457" y="2641163"/>
              <a:ext cx="76200" cy="57150"/>
            </a:xfrm>
            <a:custGeom>
              <a:avLst/>
              <a:gdLst/>
              <a:ahLst/>
              <a:cxnLst/>
              <a:rect l="l" t="t" r="r" b="b"/>
              <a:pathLst>
                <a:path w="76200" h="57150" extrusionOk="0">
                  <a:moveTo>
                    <a:pt x="7144" y="35687"/>
                  </a:moveTo>
                  <a:cubicBezTo>
                    <a:pt x="7144" y="35687"/>
                    <a:pt x="16002" y="55975"/>
                    <a:pt x="23050" y="57690"/>
                  </a:cubicBezTo>
                  <a:cubicBezTo>
                    <a:pt x="30099" y="59404"/>
                    <a:pt x="67151" y="34734"/>
                    <a:pt x="73342" y="28543"/>
                  </a:cubicBezTo>
                  <a:cubicBezTo>
                    <a:pt x="79534" y="22352"/>
                    <a:pt x="78486" y="8826"/>
                    <a:pt x="66198" y="7207"/>
                  </a:cubicBezTo>
                  <a:cubicBezTo>
                    <a:pt x="53911" y="5588"/>
                    <a:pt x="7144" y="35591"/>
                    <a:pt x="7144" y="35591"/>
                  </a:cubicBez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3" name="Google Shape;4453;p68"/>
            <p:cNvSpPr/>
            <p:nvPr/>
          </p:nvSpPr>
          <p:spPr>
            <a:xfrm>
              <a:off x="6930221" y="2662563"/>
              <a:ext cx="66675" cy="57150"/>
            </a:xfrm>
            <a:custGeom>
              <a:avLst/>
              <a:gdLst/>
              <a:ahLst/>
              <a:cxnLst/>
              <a:rect l="l" t="t" r="r" b="b"/>
              <a:pathLst>
                <a:path w="66675" h="57150" extrusionOk="0">
                  <a:moveTo>
                    <a:pt x="7144" y="37147"/>
                  </a:moveTo>
                  <a:cubicBezTo>
                    <a:pt x="7144" y="37147"/>
                    <a:pt x="24765" y="56579"/>
                    <a:pt x="29146" y="54769"/>
                  </a:cubicBezTo>
                  <a:cubicBezTo>
                    <a:pt x="33528" y="52959"/>
                    <a:pt x="66199" y="27432"/>
                    <a:pt x="66199" y="20383"/>
                  </a:cubicBezTo>
                  <a:cubicBezTo>
                    <a:pt x="66199" y="13335"/>
                    <a:pt x="48577" y="7144"/>
                    <a:pt x="48577" y="7144"/>
                  </a:cubicBezTo>
                  <a:lnTo>
                    <a:pt x="7144" y="37147"/>
                  </a:ln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4" name="Google Shape;4454;p68"/>
            <p:cNvSpPr/>
            <p:nvPr/>
          </p:nvSpPr>
          <p:spPr>
            <a:xfrm>
              <a:off x="6980418" y="2625606"/>
              <a:ext cx="47625" cy="38100"/>
            </a:xfrm>
            <a:custGeom>
              <a:avLst/>
              <a:gdLst/>
              <a:ahLst/>
              <a:cxnLst/>
              <a:rect l="l" t="t" r="r" b="b"/>
              <a:pathLst>
                <a:path w="47625" h="38100" extrusionOk="0">
                  <a:moveTo>
                    <a:pt x="7144" y="7144"/>
                  </a:moveTo>
                  <a:cubicBezTo>
                    <a:pt x="7144" y="7144"/>
                    <a:pt x="21241" y="36290"/>
                    <a:pt x="49435" y="362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5" name="Google Shape;4455;p68"/>
            <p:cNvSpPr/>
            <p:nvPr/>
          </p:nvSpPr>
          <p:spPr>
            <a:xfrm>
              <a:off x="7091384" y="2335284"/>
              <a:ext cx="361950" cy="466725"/>
            </a:xfrm>
            <a:custGeom>
              <a:avLst/>
              <a:gdLst/>
              <a:ahLst/>
              <a:cxnLst/>
              <a:rect l="l" t="t" r="r" b="b"/>
              <a:pathLst>
                <a:path w="361950" h="466725" extrusionOk="0">
                  <a:moveTo>
                    <a:pt x="325850" y="7239"/>
                  </a:moveTo>
                  <a:lnTo>
                    <a:pt x="250413" y="290417"/>
                  </a:lnTo>
                  <a:cubicBezTo>
                    <a:pt x="250413" y="290417"/>
                    <a:pt x="224600" y="277559"/>
                    <a:pt x="219075" y="286703"/>
                  </a:cubicBezTo>
                  <a:lnTo>
                    <a:pt x="213551" y="295942"/>
                  </a:lnTo>
                  <a:lnTo>
                    <a:pt x="16383" y="288608"/>
                  </a:lnTo>
                  <a:lnTo>
                    <a:pt x="7144" y="404717"/>
                  </a:lnTo>
                  <a:cubicBezTo>
                    <a:pt x="7144" y="404717"/>
                    <a:pt x="208026" y="445294"/>
                    <a:pt x="230124" y="454438"/>
                  </a:cubicBezTo>
                  <a:cubicBezTo>
                    <a:pt x="252222" y="463677"/>
                    <a:pt x="316706" y="461772"/>
                    <a:pt x="316706" y="461772"/>
                  </a:cubicBezTo>
                  <a:lnTo>
                    <a:pt x="355378" y="45244"/>
                  </a:lnTo>
                  <a:lnTo>
                    <a:pt x="325755" y="7144"/>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6" name="Google Shape;4456;p68"/>
            <p:cNvSpPr/>
            <p:nvPr/>
          </p:nvSpPr>
          <p:spPr>
            <a:xfrm>
              <a:off x="7297791" y="2624082"/>
              <a:ext cx="38100" cy="66675"/>
            </a:xfrm>
            <a:custGeom>
              <a:avLst/>
              <a:gdLst/>
              <a:ahLst/>
              <a:cxnLst/>
              <a:rect l="l" t="t" r="r" b="b"/>
              <a:pathLst>
                <a:path w="38100" h="66675" extrusionOk="0">
                  <a:moveTo>
                    <a:pt x="7144" y="7144"/>
                  </a:moveTo>
                  <a:lnTo>
                    <a:pt x="37624" y="6153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7" name="Google Shape;4457;p68"/>
            <p:cNvSpPr/>
            <p:nvPr/>
          </p:nvSpPr>
          <p:spPr>
            <a:xfrm>
              <a:off x="7344178" y="2640655"/>
              <a:ext cx="28575" cy="28575"/>
            </a:xfrm>
            <a:custGeom>
              <a:avLst/>
              <a:gdLst/>
              <a:ahLst/>
              <a:cxnLst/>
              <a:rect l="l" t="t" r="r" b="b"/>
              <a:pathLst>
                <a:path w="28575" h="28575" extrusionOk="0">
                  <a:moveTo>
                    <a:pt x="7144" y="7144"/>
                  </a:moveTo>
                  <a:lnTo>
                    <a:pt x="25146" y="2905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8" name="Google Shape;4458;p68"/>
            <p:cNvSpPr/>
            <p:nvPr/>
          </p:nvSpPr>
          <p:spPr>
            <a:xfrm>
              <a:off x="7055380" y="2614652"/>
              <a:ext cx="57150" cy="104775"/>
            </a:xfrm>
            <a:custGeom>
              <a:avLst/>
              <a:gdLst/>
              <a:ahLst/>
              <a:cxnLst/>
              <a:rect l="l" t="t" r="r" b="b"/>
              <a:pathLst>
                <a:path w="57150" h="104775" extrusionOk="0">
                  <a:moveTo>
                    <a:pt x="52388" y="9239"/>
                  </a:moveTo>
                  <a:lnTo>
                    <a:pt x="13430" y="7144"/>
                  </a:lnTo>
                  <a:lnTo>
                    <a:pt x="7144" y="105727"/>
                  </a:lnTo>
                  <a:lnTo>
                    <a:pt x="43910" y="106775"/>
                  </a:lnTo>
                  <a:lnTo>
                    <a:pt x="52388" y="9239"/>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9" name="Google Shape;4459;p68"/>
            <p:cNvSpPr/>
            <p:nvPr/>
          </p:nvSpPr>
          <p:spPr>
            <a:xfrm>
              <a:off x="7402812" y="2248987"/>
              <a:ext cx="361950" cy="666750"/>
            </a:xfrm>
            <a:custGeom>
              <a:avLst/>
              <a:gdLst/>
              <a:ahLst/>
              <a:cxnLst/>
              <a:rect l="l" t="t" r="r" b="b"/>
              <a:pathLst>
                <a:path w="361950" h="666750" extrusionOk="0">
                  <a:moveTo>
                    <a:pt x="195017" y="50959"/>
                  </a:moveTo>
                  <a:lnTo>
                    <a:pt x="141676" y="45625"/>
                  </a:lnTo>
                  <a:cubicBezTo>
                    <a:pt x="141676" y="45625"/>
                    <a:pt x="-2532" y="644652"/>
                    <a:pt x="7660" y="648081"/>
                  </a:cubicBezTo>
                  <a:cubicBezTo>
                    <a:pt x="17851" y="651510"/>
                    <a:pt x="231497" y="659987"/>
                    <a:pt x="231497" y="659987"/>
                  </a:cubicBezTo>
                  <a:lnTo>
                    <a:pt x="358656" y="15621"/>
                  </a:lnTo>
                  <a:lnTo>
                    <a:pt x="319699" y="7144"/>
                  </a:lnTo>
                  <a:lnTo>
                    <a:pt x="195017" y="5105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0" name="Google Shape;4460;p68"/>
            <p:cNvSpPr/>
            <p:nvPr/>
          </p:nvSpPr>
          <p:spPr>
            <a:xfrm>
              <a:off x="7453144" y="2292802"/>
              <a:ext cx="180975" cy="676275"/>
            </a:xfrm>
            <a:custGeom>
              <a:avLst/>
              <a:gdLst/>
              <a:ahLst/>
              <a:cxnLst/>
              <a:rect l="l" t="t" r="r" b="b"/>
              <a:pathLst>
                <a:path w="180975" h="676275" extrusionOk="0">
                  <a:moveTo>
                    <a:pt x="113823" y="58483"/>
                  </a:moveTo>
                  <a:lnTo>
                    <a:pt x="124110" y="113824"/>
                  </a:lnTo>
                  <a:lnTo>
                    <a:pt x="7144" y="590931"/>
                  </a:lnTo>
                  <a:lnTo>
                    <a:pt x="52101" y="672941"/>
                  </a:lnTo>
                  <a:lnTo>
                    <a:pt x="124110" y="594455"/>
                  </a:lnTo>
                  <a:lnTo>
                    <a:pt x="139541" y="113824"/>
                  </a:lnTo>
                  <a:lnTo>
                    <a:pt x="174212" y="57245"/>
                  </a:lnTo>
                  <a:lnTo>
                    <a:pt x="144685" y="7144"/>
                  </a:lnTo>
                  <a:lnTo>
                    <a:pt x="113823" y="58483"/>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1" name="Google Shape;4461;p68"/>
            <p:cNvSpPr/>
            <p:nvPr/>
          </p:nvSpPr>
          <p:spPr>
            <a:xfrm>
              <a:off x="7586399" y="2228127"/>
              <a:ext cx="171450" cy="171450"/>
            </a:xfrm>
            <a:custGeom>
              <a:avLst/>
              <a:gdLst/>
              <a:ahLst/>
              <a:cxnLst/>
              <a:rect l="l" t="t" r="r" b="b"/>
              <a:pathLst>
                <a:path w="171450" h="171450" extrusionOk="0">
                  <a:moveTo>
                    <a:pt x="7144" y="96012"/>
                  </a:moveTo>
                  <a:lnTo>
                    <a:pt x="46101" y="169450"/>
                  </a:lnTo>
                  <a:lnTo>
                    <a:pt x="164306" y="28099"/>
                  </a:lnTo>
                  <a:lnTo>
                    <a:pt x="144780" y="7144"/>
                  </a:lnTo>
                  <a:lnTo>
                    <a:pt x="7144" y="96012"/>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2" name="Google Shape;4462;p68"/>
            <p:cNvSpPr/>
            <p:nvPr/>
          </p:nvSpPr>
          <p:spPr>
            <a:xfrm>
              <a:off x="7539250" y="2281277"/>
              <a:ext cx="57150" cy="95250"/>
            </a:xfrm>
            <a:custGeom>
              <a:avLst/>
              <a:gdLst/>
              <a:ahLst/>
              <a:cxnLst/>
              <a:rect l="l" t="t" r="r" b="b"/>
              <a:pathLst>
                <a:path w="57150" h="95250" extrusionOk="0">
                  <a:moveTo>
                    <a:pt x="54293" y="42863"/>
                  </a:moveTo>
                  <a:lnTo>
                    <a:pt x="7144" y="97060"/>
                  </a:lnTo>
                  <a:lnTo>
                    <a:pt x="36862" y="7144"/>
                  </a:lnTo>
                  <a:lnTo>
                    <a:pt x="54293" y="42863"/>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3" name="Google Shape;4463;p68"/>
            <p:cNvSpPr/>
            <p:nvPr/>
          </p:nvSpPr>
          <p:spPr>
            <a:xfrm>
              <a:off x="7341325" y="2272133"/>
              <a:ext cx="238125" cy="847725"/>
            </a:xfrm>
            <a:custGeom>
              <a:avLst/>
              <a:gdLst/>
              <a:ahLst/>
              <a:cxnLst/>
              <a:rect l="l" t="t" r="r" b="b"/>
              <a:pathLst>
                <a:path w="238125" h="847725" extrusionOk="0">
                  <a:moveTo>
                    <a:pt x="237644" y="7144"/>
                  </a:moveTo>
                  <a:cubicBezTo>
                    <a:pt x="237644" y="7144"/>
                    <a:pt x="182685" y="146685"/>
                    <a:pt x="164016" y="255270"/>
                  </a:cubicBezTo>
                  <a:cubicBezTo>
                    <a:pt x="145347" y="363855"/>
                    <a:pt x="28380" y="782669"/>
                    <a:pt x="21617" y="811435"/>
                  </a:cubicBezTo>
                  <a:cubicBezTo>
                    <a:pt x="14855" y="840200"/>
                    <a:pt x="25046" y="848773"/>
                    <a:pt x="14855" y="840296"/>
                  </a:cubicBezTo>
                  <a:cubicBezTo>
                    <a:pt x="4663" y="831818"/>
                    <a:pt x="6377" y="782669"/>
                    <a:pt x="9806" y="728377"/>
                  </a:cubicBezTo>
                  <a:cubicBezTo>
                    <a:pt x="13235" y="674084"/>
                    <a:pt x="33523" y="548640"/>
                    <a:pt x="33523" y="548640"/>
                  </a:cubicBezTo>
                  <a:lnTo>
                    <a:pt x="67432" y="248507"/>
                  </a:lnTo>
                  <a:cubicBezTo>
                    <a:pt x="67432" y="248507"/>
                    <a:pt x="67432" y="77248"/>
                    <a:pt x="75910" y="70485"/>
                  </a:cubicBezTo>
                  <a:cubicBezTo>
                    <a:pt x="84387" y="63722"/>
                    <a:pt x="237739" y="7239"/>
                    <a:pt x="237739" y="7239"/>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4" name="Google Shape;4464;p68"/>
            <p:cNvSpPr/>
            <p:nvPr/>
          </p:nvSpPr>
          <p:spPr>
            <a:xfrm>
              <a:off x="7486767" y="2287468"/>
              <a:ext cx="57150" cy="257175"/>
            </a:xfrm>
            <a:custGeom>
              <a:avLst/>
              <a:gdLst/>
              <a:ahLst/>
              <a:cxnLst/>
              <a:rect l="l" t="t" r="r" b="b"/>
              <a:pathLst>
                <a:path w="57150" h="257175" extrusionOk="0">
                  <a:moveTo>
                    <a:pt x="57721" y="7144"/>
                  </a:moveTo>
                  <a:lnTo>
                    <a:pt x="31052" y="61627"/>
                  </a:lnTo>
                  <a:lnTo>
                    <a:pt x="45148" y="75724"/>
                  </a:lnTo>
                  <a:lnTo>
                    <a:pt x="14192" y="129254"/>
                  </a:lnTo>
                  <a:lnTo>
                    <a:pt x="7144" y="25041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5" name="Google Shape;4465;p68"/>
            <p:cNvSpPr/>
            <p:nvPr/>
          </p:nvSpPr>
          <p:spPr>
            <a:xfrm>
              <a:off x="7577291" y="2249083"/>
              <a:ext cx="352425" cy="904875"/>
            </a:xfrm>
            <a:custGeom>
              <a:avLst/>
              <a:gdLst/>
              <a:ahLst/>
              <a:cxnLst/>
              <a:rect l="l" t="t" r="r" b="b"/>
              <a:pathLst>
                <a:path w="352425" h="904875" extrusionOk="0">
                  <a:moveTo>
                    <a:pt x="173414" y="7144"/>
                  </a:moveTo>
                  <a:cubicBezTo>
                    <a:pt x="173414" y="7144"/>
                    <a:pt x="87499" y="161258"/>
                    <a:pt x="58638" y="251174"/>
                  </a:cubicBezTo>
                  <a:cubicBezTo>
                    <a:pt x="29777" y="341090"/>
                    <a:pt x="2631" y="510635"/>
                    <a:pt x="7775" y="544544"/>
                  </a:cubicBezTo>
                  <a:cubicBezTo>
                    <a:pt x="12823" y="578453"/>
                    <a:pt x="80736" y="866775"/>
                    <a:pt x="87499" y="875252"/>
                  </a:cubicBezTo>
                  <a:cubicBezTo>
                    <a:pt x="94262" y="883730"/>
                    <a:pt x="111216" y="892207"/>
                    <a:pt x="111216" y="892207"/>
                  </a:cubicBezTo>
                  <a:cubicBezTo>
                    <a:pt x="111216" y="892207"/>
                    <a:pt x="199513" y="910304"/>
                    <a:pt x="252091" y="895064"/>
                  </a:cubicBezTo>
                  <a:cubicBezTo>
                    <a:pt x="304669" y="879824"/>
                    <a:pt x="347055" y="839057"/>
                    <a:pt x="347055" y="839057"/>
                  </a:cubicBezTo>
                  <a:cubicBezTo>
                    <a:pt x="347055" y="839057"/>
                    <a:pt x="265521" y="642938"/>
                    <a:pt x="260473" y="603885"/>
                  </a:cubicBezTo>
                  <a:cubicBezTo>
                    <a:pt x="255425" y="564833"/>
                    <a:pt x="253710" y="536067"/>
                    <a:pt x="253710" y="536067"/>
                  </a:cubicBezTo>
                  <a:cubicBezTo>
                    <a:pt x="253710" y="536067"/>
                    <a:pt x="352104" y="84963"/>
                    <a:pt x="346960" y="74867"/>
                  </a:cubicBezTo>
                  <a:cubicBezTo>
                    <a:pt x="341912" y="64675"/>
                    <a:pt x="173510" y="7239"/>
                    <a:pt x="173510" y="7239"/>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6" name="Google Shape;4466;p68"/>
            <p:cNvSpPr/>
            <p:nvPr/>
          </p:nvSpPr>
          <p:spPr>
            <a:xfrm>
              <a:off x="7622022" y="2530546"/>
              <a:ext cx="28575" cy="38100"/>
            </a:xfrm>
            <a:custGeom>
              <a:avLst/>
              <a:gdLst/>
              <a:ahLst/>
              <a:cxnLst/>
              <a:rect l="l" t="t" r="r" b="b"/>
              <a:pathLst>
                <a:path w="28575" h="38100" extrusionOk="0">
                  <a:moveTo>
                    <a:pt x="28004" y="7144"/>
                  </a:moveTo>
                  <a:lnTo>
                    <a:pt x="7144" y="3971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7" name="Google Shape;4467;p68"/>
            <p:cNvSpPr/>
            <p:nvPr/>
          </p:nvSpPr>
          <p:spPr>
            <a:xfrm>
              <a:off x="7657360" y="2271562"/>
              <a:ext cx="133350" cy="247650"/>
            </a:xfrm>
            <a:custGeom>
              <a:avLst/>
              <a:gdLst/>
              <a:ahLst/>
              <a:cxnLst/>
              <a:rect l="l" t="t" r="r" b="b"/>
              <a:pathLst>
                <a:path w="133350" h="247650" extrusionOk="0">
                  <a:moveTo>
                    <a:pt x="128111" y="7144"/>
                  </a:moveTo>
                  <a:lnTo>
                    <a:pt x="109823" y="66294"/>
                  </a:lnTo>
                  <a:lnTo>
                    <a:pt x="64770" y="81725"/>
                  </a:lnTo>
                  <a:lnTo>
                    <a:pt x="91535" y="112776"/>
                  </a:lnTo>
                  <a:lnTo>
                    <a:pt x="7144" y="24374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8" name="Google Shape;4468;p68"/>
            <p:cNvSpPr/>
            <p:nvPr/>
          </p:nvSpPr>
          <p:spPr>
            <a:xfrm>
              <a:off x="7688126" y="2281182"/>
              <a:ext cx="314325" cy="561975"/>
            </a:xfrm>
            <a:custGeom>
              <a:avLst/>
              <a:gdLst/>
              <a:ahLst/>
              <a:cxnLst/>
              <a:rect l="l" t="t" r="r" b="b"/>
              <a:pathLst>
                <a:path w="314325" h="561975" extrusionOk="0">
                  <a:moveTo>
                    <a:pt x="117443" y="171545"/>
                  </a:moveTo>
                  <a:lnTo>
                    <a:pt x="137732" y="404432"/>
                  </a:lnTo>
                  <a:cubicBezTo>
                    <a:pt x="137732" y="404432"/>
                    <a:pt x="125825" y="406146"/>
                    <a:pt x="122491" y="414623"/>
                  </a:cubicBezTo>
                  <a:lnTo>
                    <a:pt x="119063" y="423100"/>
                  </a:lnTo>
                  <a:lnTo>
                    <a:pt x="7144" y="443484"/>
                  </a:lnTo>
                  <a:lnTo>
                    <a:pt x="15621" y="562166"/>
                  </a:lnTo>
                  <a:lnTo>
                    <a:pt x="207264" y="535019"/>
                  </a:lnTo>
                  <a:cubicBezTo>
                    <a:pt x="207264" y="535019"/>
                    <a:pt x="259842" y="535019"/>
                    <a:pt x="278511" y="521494"/>
                  </a:cubicBezTo>
                  <a:cubicBezTo>
                    <a:pt x="297180" y="507968"/>
                    <a:pt x="312420" y="472345"/>
                    <a:pt x="312420" y="451961"/>
                  </a:cubicBezTo>
                  <a:cubicBezTo>
                    <a:pt x="312420" y="431578"/>
                    <a:pt x="296894" y="379571"/>
                    <a:pt x="296894" y="379571"/>
                  </a:cubicBezTo>
                  <a:lnTo>
                    <a:pt x="259842" y="115634"/>
                  </a:lnTo>
                  <a:cubicBezTo>
                    <a:pt x="259842" y="115634"/>
                    <a:pt x="271748" y="83439"/>
                    <a:pt x="258127" y="54578"/>
                  </a:cubicBezTo>
                  <a:cubicBezTo>
                    <a:pt x="244507" y="25718"/>
                    <a:pt x="129254" y="7144"/>
                    <a:pt x="129254" y="7144"/>
                  </a:cubicBezTo>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9" name="Google Shape;4469;p68"/>
            <p:cNvSpPr/>
            <p:nvPr/>
          </p:nvSpPr>
          <p:spPr>
            <a:xfrm>
              <a:off x="7847289" y="2398149"/>
              <a:ext cx="76200" cy="104775"/>
            </a:xfrm>
            <a:custGeom>
              <a:avLst/>
              <a:gdLst/>
              <a:ahLst/>
              <a:cxnLst/>
              <a:rect l="l" t="t" r="r" b="b"/>
              <a:pathLst>
                <a:path w="76200" h="104775" extrusionOk="0">
                  <a:moveTo>
                    <a:pt x="7144" y="99060"/>
                  </a:moveTo>
                  <a:cubicBezTo>
                    <a:pt x="25527" y="66389"/>
                    <a:pt x="52578" y="21622"/>
                    <a:pt x="70199"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0" name="Google Shape;4470;p68"/>
            <p:cNvSpPr/>
            <p:nvPr/>
          </p:nvSpPr>
          <p:spPr>
            <a:xfrm>
              <a:off x="7827191" y="2503971"/>
              <a:ext cx="19050" cy="28575"/>
            </a:xfrm>
            <a:custGeom>
              <a:avLst/>
              <a:gdLst/>
              <a:ahLst/>
              <a:cxnLst/>
              <a:rect l="l" t="t" r="r" b="b"/>
              <a:pathLst>
                <a:path w="19050" h="28575" extrusionOk="0">
                  <a:moveTo>
                    <a:pt x="7144" y="30099"/>
                  </a:moveTo>
                  <a:cubicBezTo>
                    <a:pt x="7144" y="30099"/>
                    <a:pt x="11906" y="20765"/>
                    <a:pt x="19431"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1" name="Google Shape;4471;p68"/>
            <p:cNvSpPr/>
            <p:nvPr/>
          </p:nvSpPr>
          <p:spPr>
            <a:xfrm>
              <a:off x="7830620" y="2426914"/>
              <a:ext cx="47625" cy="66675"/>
            </a:xfrm>
            <a:custGeom>
              <a:avLst/>
              <a:gdLst/>
              <a:ahLst/>
              <a:cxnLst/>
              <a:rect l="l" t="t" r="r" b="b"/>
              <a:pathLst>
                <a:path w="47625" h="66675" extrusionOk="0">
                  <a:moveTo>
                    <a:pt x="44482" y="7144"/>
                  </a:moveTo>
                  <a:cubicBezTo>
                    <a:pt x="44482" y="7144"/>
                    <a:pt x="14001" y="46101"/>
                    <a:pt x="7144" y="6315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2" name="Google Shape;4472;p68"/>
            <p:cNvSpPr/>
            <p:nvPr/>
          </p:nvSpPr>
          <p:spPr>
            <a:xfrm>
              <a:off x="7830620" y="2678470"/>
              <a:ext cx="76200" cy="28575"/>
            </a:xfrm>
            <a:custGeom>
              <a:avLst/>
              <a:gdLst/>
              <a:ahLst/>
              <a:cxnLst/>
              <a:rect l="l" t="t" r="r" b="b"/>
              <a:pathLst>
                <a:path w="76200" h="28575" extrusionOk="0">
                  <a:moveTo>
                    <a:pt x="7144" y="7144"/>
                  </a:moveTo>
                  <a:lnTo>
                    <a:pt x="78295" y="240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3" name="Google Shape;4473;p68"/>
            <p:cNvSpPr/>
            <p:nvPr/>
          </p:nvSpPr>
          <p:spPr>
            <a:xfrm>
              <a:off x="7655931" y="2717522"/>
              <a:ext cx="47625" cy="114300"/>
            </a:xfrm>
            <a:custGeom>
              <a:avLst/>
              <a:gdLst/>
              <a:ahLst/>
              <a:cxnLst/>
              <a:rect l="l" t="t" r="r" b="b"/>
              <a:pathLst>
                <a:path w="47625" h="114300" extrusionOk="0">
                  <a:moveTo>
                    <a:pt x="39338" y="7144"/>
                  </a:moveTo>
                  <a:lnTo>
                    <a:pt x="7144" y="10478"/>
                  </a:lnTo>
                  <a:lnTo>
                    <a:pt x="17336" y="115633"/>
                  </a:lnTo>
                  <a:lnTo>
                    <a:pt x="46101" y="112204"/>
                  </a:lnTo>
                  <a:lnTo>
                    <a:pt x="39338"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4" name="Google Shape;4474;p68"/>
            <p:cNvSpPr/>
            <p:nvPr/>
          </p:nvSpPr>
          <p:spPr>
            <a:xfrm>
              <a:off x="7493891" y="2686003"/>
              <a:ext cx="180975" cy="142875"/>
            </a:xfrm>
            <a:custGeom>
              <a:avLst/>
              <a:gdLst/>
              <a:ahLst/>
              <a:cxnLst/>
              <a:rect l="l" t="t" r="r" b="b"/>
              <a:pathLst>
                <a:path w="180975" h="142875" extrusionOk="0">
                  <a:moveTo>
                    <a:pt x="169184" y="41996"/>
                  </a:moveTo>
                  <a:cubicBezTo>
                    <a:pt x="169184" y="41996"/>
                    <a:pt x="91746" y="9326"/>
                    <a:pt x="83173" y="7611"/>
                  </a:cubicBezTo>
                  <a:cubicBezTo>
                    <a:pt x="74601" y="5897"/>
                    <a:pt x="66028" y="9326"/>
                    <a:pt x="61742" y="11040"/>
                  </a:cubicBezTo>
                  <a:cubicBezTo>
                    <a:pt x="57456" y="12754"/>
                    <a:pt x="35072" y="23899"/>
                    <a:pt x="23928" y="24756"/>
                  </a:cubicBezTo>
                  <a:cubicBezTo>
                    <a:pt x="12784" y="25613"/>
                    <a:pt x="5069" y="29042"/>
                    <a:pt x="7640" y="35043"/>
                  </a:cubicBezTo>
                  <a:cubicBezTo>
                    <a:pt x="10212" y="41044"/>
                    <a:pt x="24786" y="47044"/>
                    <a:pt x="24786" y="47044"/>
                  </a:cubicBezTo>
                  <a:cubicBezTo>
                    <a:pt x="24786" y="47044"/>
                    <a:pt x="9355" y="59903"/>
                    <a:pt x="9355" y="63332"/>
                  </a:cubicBezTo>
                  <a:cubicBezTo>
                    <a:pt x="9355" y="66761"/>
                    <a:pt x="18785" y="86478"/>
                    <a:pt x="21356" y="86478"/>
                  </a:cubicBezTo>
                  <a:cubicBezTo>
                    <a:pt x="23928" y="86478"/>
                    <a:pt x="30786" y="89907"/>
                    <a:pt x="30786" y="89907"/>
                  </a:cubicBezTo>
                  <a:cubicBezTo>
                    <a:pt x="30786" y="89907"/>
                    <a:pt x="46217" y="120863"/>
                    <a:pt x="50503" y="128578"/>
                  </a:cubicBezTo>
                  <a:cubicBezTo>
                    <a:pt x="54789" y="136294"/>
                    <a:pt x="68505" y="138008"/>
                    <a:pt x="73648" y="138008"/>
                  </a:cubicBezTo>
                  <a:cubicBezTo>
                    <a:pt x="78792" y="138008"/>
                    <a:pt x="95080" y="143152"/>
                    <a:pt x="116606" y="141437"/>
                  </a:cubicBezTo>
                  <a:cubicBezTo>
                    <a:pt x="138037" y="139723"/>
                    <a:pt x="176709" y="124292"/>
                    <a:pt x="176709" y="124292"/>
                  </a:cubicBezTo>
                  <a:lnTo>
                    <a:pt x="169089" y="41901"/>
                  </a:ln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5" name="Google Shape;4475;p68"/>
            <p:cNvSpPr/>
            <p:nvPr/>
          </p:nvSpPr>
          <p:spPr>
            <a:xfrm>
              <a:off x="7511533" y="2699329"/>
              <a:ext cx="57150" cy="38100"/>
            </a:xfrm>
            <a:custGeom>
              <a:avLst/>
              <a:gdLst/>
              <a:ahLst/>
              <a:cxnLst/>
              <a:rect l="l" t="t" r="r" b="b"/>
              <a:pathLst>
                <a:path w="57150" h="38100" extrusionOk="0">
                  <a:moveTo>
                    <a:pt x="7144" y="33814"/>
                  </a:moveTo>
                  <a:cubicBezTo>
                    <a:pt x="7144" y="33814"/>
                    <a:pt x="45815" y="8953"/>
                    <a:pt x="57816"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6" name="Google Shape;4476;p68"/>
            <p:cNvSpPr/>
            <p:nvPr/>
          </p:nvSpPr>
          <p:spPr>
            <a:xfrm>
              <a:off x="7517533" y="2738096"/>
              <a:ext cx="47625" cy="38100"/>
            </a:xfrm>
            <a:custGeom>
              <a:avLst/>
              <a:gdLst/>
              <a:ahLst/>
              <a:cxnLst/>
              <a:rect l="l" t="t" r="r" b="b"/>
              <a:pathLst>
                <a:path w="47625" h="38100" extrusionOk="0">
                  <a:moveTo>
                    <a:pt x="7144" y="38005"/>
                  </a:moveTo>
                  <a:cubicBezTo>
                    <a:pt x="7144" y="38005"/>
                    <a:pt x="20860" y="20860"/>
                    <a:pt x="24289" y="18288"/>
                  </a:cubicBezTo>
                  <a:cubicBezTo>
                    <a:pt x="27718" y="15716"/>
                    <a:pt x="42291" y="8858"/>
                    <a:pt x="44863"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7" name="Google Shape;4477;p68"/>
            <p:cNvSpPr/>
            <p:nvPr/>
          </p:nvSpPr>
          <p:spPr>
            <a:xfrm>
              <a:off x="7528677" y="2762956"/>
              <a:ext cx="47625" cy="28575"/>
            </a:xfrm>
            <a:custGeom>
              <a:avLst/>
              <a:gdLst/>
              <a:ahLst/>
              <a:cxnLst/>
              <a:rect l="l" t="t" r="r" b="b"/>
              <a:pathLst>
                <a:path w="47625" h="28575" extrusionOk="0">
                  <a:moveTo>
                    <a:pt x="7144" y="30290"/>
                  </a:moveTo>
                  <a:cubicBezTo>
                    <a:pt x="7144" y="30290"/>
                    <a:pt x="22574" y="20003"/>
                    <a:pt x="26003" y="17431"/>
                  </a:cubicBezTo>
                  <a:cubicBezTo>
                    <a:pt x="29432" y="14859"/>
                    <a:pt x="45720" y="7144"/>
                    <a:pt x="45720"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8" name="Google Shape;4478;p68"/>
            <p:cNvSpPr/>
            <p:nvPr/>
          </p:nvSpPr>
          <p:spPr>
            <a:xfrm>
              <a:off x="7537250" y="2789531"/>
              <a:ext cx="47625" cy="28575"/>
            </a:xfrm>
            <a:custGeom>
              <a:avLst/>
              <a:gdLst/>
              <a:ahLst/>
              <a:cxnLst/>
              <a:rect l="l" t="t" r="r" b="b"/>
              <a:pathLst>
                <a:path w="47625" h="28575" extrusionOk="0">
                  <a:moveTo>
                    <a:pt x="7144" y="25146"/>
                  </a:moveTo>
                  <a:cubicBezTo>
                    <a:pt x="7144" y="25146"/>
                    <a:pt x="28575" y="10573"/>
                    <a:pt x="432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9" name="Google Shape;4479;p68"/>
            <p:cNvSpPr/>
            <p:nvPr/>
          </p:nvSpPr>
          <p:spPr>
            <a:xfrm>
              <a:off x="7464072" y="1907233"/>
              <a:ext cx="333375" cy="419100"/>
            </a:xfrm>
            <a:custGeom>
              <a:avLst/>
              <a:gdLst/>
              <a:ahLst/>
              <a:cxnLst/>
              <a:rect l="l" t="t" r="r" b="b"/>
              <a:pathLst>
                <a:path w="333375" h="419100" extrusionOk="0">
                  <a:moveTo>
                    <a:pt x="69749" y="86865"/>
                  </a:moveTo>
                  <a:cubicBezTo>
                    <a:pt x="69749" y="86865"/>
                    <a:pt x="35649" y="145349"/>
                    <a:pt x="38031" y="153826"/>
                  </a:cubicBezTo>
                  <a:cubicBezTo>
                    <a:pt x="40507" y="162398"/>
                    <a:pt x="42888" y="187925"/>
                    <a:pt x="42888" y="187925"/>
                  </a:cubicBezTo>
                  <a:cubicBezTo>
                    <a:pt x="42888" y="187925"/>
                    <a:pt x="2693" y="229359"/>
                    <a:pt x="7551" y="237836"/>
                  </a:cubicBezTo>
                  <a:cubicBezTo>
                    <a:pt x="12408" y="246409"/>
                    <a:pt x="36792" y="257363"/>
                    <a:pt x="36792" y="257363"/>
                  </a:cubicBezTo>
                  <a:cubicBezTo>
                    <a:pt x="36792" y="257363"/>
                    <a:pt x="36792" y="300035"/>
                    <a:pt x="41650" y="313370"/>
                  </a:cubicBezTo>
                  <a:cubicBezTo>
                    <a:pt x="46508" y="326705"/>
                    <a:pt x="39174" y="354803"/>
                    <a:pt x="56224" y="357185"/>
                  </a:cubicBezTo>
                  <a:cubicBezTo>
                    <a:pt x="73273" y="359661"/>
                    <a:pt x="97657" y="357185"/>
                    <a:pt x="97657" y="357185"/>
                  </a:cubicBezTo>
                  <a:lnTo>
                    <a:pt x="129376" y="416906"/>
                  </a:lnTo>
                  <a:lnTo>
                    <a:pt x="267012" y="327943"/>
                  </a:lnTo>
                  <a:lnTo>
                    <a:pt x="257296" y="273174"/>
                  </a:lnTo>
                  <a:cubicBezTo>
                    <a:pt x="257296" y="273174"/>
                    <a:pt x="273108" y="271936"/>
                    <a:pt x="276822" y="263459"/>
                  </a:cubicBezTo>
                  <a:cubicBezTo>
                    <a:pt x="280442" y="254886"/>
                    <a:pt x="298730" y="235455"/>
                    <a:pt x="299968" y="229359"/>
                  </a:cubicBezTo>
                  <a:cubicBezTo>
                    <a:pt x="301206" y="223263"/>
                    <a:pt x="332830" y="175733"/>
                    <a:pt x="329210" y="147730"/>
                  </a:cubicBezTo>
                  <a:cubicBezTo>
                    <a:pt x="325590" y="119726"/>
                    <a:pt x="286538" y="42955"/>
                    <a:pt x="268346" y="28382"/>
                  </a:cubicBezTo>
                  <a:cubicBezTo>
                    <a:pt x="250057" y="13808"/>
                    <a:pt x="138043" y="2759"/>
                    <a:pt x="109945" y="8855"/>
                  </a:cubicBezTo>
                  <a:cubicBezTo>
                    <a:pt x="81941" y="14951"/>
                    <a:pt x="46603" y="55147"/>
                    <a:pt x="46603" y="61243"/>
                  </a:cubicBezTo>
                  <a:cubicBezTo>
                    <a:pt x="46603" y="67339"/>
                    <a:pt x="69749" y="86865"/>
                    <a:pt x="69749" y="86865"/>
                  </a:cubicBezTo>
                  <a:close/>
                </a:path>
              </a:pathLst>
            </a:custGeom>
            <a:solidFill>
              <a:srgbClr val="CA956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0" name="Google Shape;4480;p68"/>
            <p:cNvSpPr/>
            <p:nvPr/>
          </p:nvSpPr>
          <p:spPr>
            <a:xfrm>
              <a:off x="7503531" y="1907233"/>
              <a:ext cx="295275" cy="276225"/>
            </a:xfrm>
            <a:custGeom>
              <a:avLst/>
              <a:gdLst/>
              <a:ahLst/>
              <a:cxnLst/>
              <a:rect l="l" t="t" r="r" b="b"/>
              <a:pathLst>
                <a:path w="295275" h="276225" extrusionOk="0">
                  <a:moveTo>
                    <a:pt x="228886" y="28382"/>
                  </a:moveTo>
                  <a:cubicBezTo>
                    <a:pt x="210598" y="13808"/>
                    <a:pt x="98584" y="2759"/>
                    <a:pt x="70485" y="8855"/>
                  </a:cubicBezTo>
                  <a:cubicBezTo>
                    <a:pt x="42482" y="14951"/>
                    <a:pt x="7144" y="55147"/>
                    <a:pt x="7144" y="61243"/>
                  </a:cubicBezTo>
                  <a:cubicBezTo>
                    <a:pt x="7144" y="67339"/>
                    <a:pt x="30289" y="86865"/>
                    <a:pt x="30289" y="86865"/>
                  </a:cubicBezTo>
                  <a:cubicBezTo>
                    <a:pt x="30289" y="86865"/>
                    <a:pt x="79057" y="90485"/>
                    <a:pt x="87535" y="88103"/>
                  </a:cubicBezTo>
                  <a:cubicBezTo>
                    <a:pt x="96108" y="85627"/>
                    <a:pt x="136303" y="63719"/>
                    <a:pt x="131350" y="73530"/>
                  </a:cubicBezTo>
                  <a:cubicBezTo>
                    <a:pt x="126492" y="83246"/>
                    <a:pt x="89916" y="110106"/>
                    <a:pt x="91154" y="116202"/>
                  </a:cubicBezTo>
                  <a:cubicBezTo>
                    <a:pt x="92393" y="122298"/>
                    <a:pt x="100870" y="145444"/>
                    <a:pt x="108204" y="152778"/>
                  </a:cubicBezTo>
                  <a:cubicBezTo>
                    <a:pt x="115538" y="160112"/>
                    <a:pt x="138684" y="174686"/>
                    <a:pt x="138684" y="174686"/>
                  </a:cubicBezTo>
                  <a:cubicBezTo>
                    <a:pt x="138684" y="174686"/>
                    <a:pt x="141161" y="203927"/>
                    <a:pt x="148400" y="203927"/>
                  </a:cubicBezTo>
                  <a:cubicBezTo>
                    <a:pt x="155639" y="203927"/>
                    <a:pt x="161830" y="184401"/>
                    <a:pt x="161830" y="184401"/>
                  </a:cubicBezTo>
                  <a:cubicBezTo>
                    <a:pt x="161830" y="184401"/>
                    <a:pt x="180118" y="162494"/>
                    <a:pt x="192310" y="185639"/>
                  </a:cubicBezTo>
                  <a:cubicBezTo>
                    <a:pt x="204501" y="208785"/>
                    <a:pt x="208121" y="239265"/>
                    <a:pt x="194786" y="248981"/>
                  </a:cubicBezTo>
                  <a:cubicBezTo>
                    <a:pt x="181356" y="258696"/>
                    <a:pt x="161925" y="258696"/>
                    <a:pt x="161925" y="258696"/>
                  </a:cubicBezTo>
                  <a:cubicBezTo>
                    <a:pt x="161925" y="258696"/>
                    <a:pt x="180213" y="273269"/>
                    <a:pt x="191167" y="275746"/>
                  </a:cubicBezTo>
                  <a:cubicBezTo>
                    <a:pt x="202120" y="278222"/>
                    <a:pt x="217932" y="273269"/>
                    <a:pt x="217932" y="273269"/>
                  </a:cubicBezTo>
                  <a:cubicBezTo>
                    <a:pt x="217932" y="273269"/>
                    <a:pt x="233743" y="272031"/>
                    <a:pt x="237458" y="263554"/>
                  </a:cubicBezTo>
                  <a:cubicBezTo>
                    <a:pt x="241078" y="254981"/>
                    <a:pt x="259366" y="235550"/>
                    <a:pt x="260604" y="229454"/>
                  </a:cubicBezTo>
                  <a:cubicBezTo>
                    <a:pt x="261842" y="223358"/>
                    <a:pt x="293465" y="175829"/>
                    <a:pt x="289846" y="147825"/>
                  </a:cubicBezTo>
                  <a:cubicBezTo>
                    <a:pt x="286226" y="119822"/>
                    <a:pt x="247174" y="43050"/>
                    <a:pt x="228981" y="2847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1" name="Google Shape;4481;p68"/>
            <p:cNvSpPr/>
            <p:nvPr/>
          </p:nvSpPr>
          <p:spPr>
            <a:xfrm>
              <a:off x="7524105" y="2084205"/>
              <a:ext cx="9525" cy="19050"/>
            </a:xfrm>
            <a:custGeom>
              <a:avLst/>
              <a:gdLst/>
              <a:ahLst/>
              <a:cxnLst/>
              <a:rect l="l" t="t" r="r" b="b"/>
              <a:pathLst>
                <a:path w="9525" h="19050" extrusionOk="0">
                  <a:moveTo>
                    <a:pt x="15812" y="13430"/>
                  </a:moveTo>
                  <a:cubicBezTo>
                    <a:pt x="15812" y="20860"/>
                    <a:pt x="12288" y="26860"/>
                    <a:pt x="7906" y="26860"/>
                  </a:cubicBezTo>
                  <a:cubicBezTo>
                    <a:pt x="3525" y="26860"/>
                    <a:pt x="0" y="20860"/>
                    <a:pt x="0" y="13430"/>
                  </a:cubicBezTo>
                  <a:cubicBezTo>
                    <a:pt x="0" y="6001"/>
                    <a:pt x="3525" y="0"/>
                    <a:pt x="7906" y="0"/>
                  </a:cubicBezTo>
                  <a:cubicBezTo>
                    <a:pt x="12288" y="0"/>
                    <a:pt x="15812" y="6001"/>
                    <a:pt x="15812" y="13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2" name="Google Shape;4482;p68"/>
            <p:cNvSpPr/>
            <p:nvPr/>
          </p:nvSpPr>
          <p:spPr>
            <a:xfrm>
              <a:off x="7504770" y="2179455"/>
              <a:ext cx="47625" cy="19050"/>
            </a:xfrm>
            <a:custGeom>
              <a:avLst/>
              <a:gdLst/>
              <a:ahLst/>
              <a:cxnLst/>
              <a:rect l="l" t="t" r="r" b="b"/>
              <a:pathLst>
                <a:path w="47625" h="19050" extrusionOk="0">
                  <a:moveTo>
                    <a:pt x="7144" y="16859"/>
                  </a:moveTo>
                  <a:cubicBezTo>
                    <a:pt x="7144" y="16859"/>
                    <a:pt x="31528" y="16859"/>
                    <a:pt x="46101"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3" name="Google Shape;4483;p68"/>
            <p:cNvSpPr/>
            <p:nvPr/>
          </p:nvSpPr>
          <p:spPr>
            <a:xfrm>
              <a:off x="7508484" y="2056519"/>
              <a:ext cx="47625" cy="19050"/>
            </a:xfrm>
            <a:custGeom>
              <a:avLst/>
              <a:gdLst/>
              <a:ahLst/>
              <a:cxnLst/>
              <a:rect l="l" t="t" r="r" b="b"/>
              <a:pathLst>
                <a:path w="47625" h="19050" extrusionOk="0">
                  <a:moveTo>
                    <a:pt x="7144" y="13113"/>
                  </a:moveTo>
                  <a:cubicBezTo>
                    <a:pt x="7144" y="13113"/>
                    <a:pt x="27813" y="-317"/>
                    <a:pt x="43719" y="1311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484" name="Google Shape;4484;p68"/>
            <p:cNvGrpSpPr/>
            <p:nvPr/>
          </p:nvGrpSpPr>
          <p:grpSpPr>
            <a:xfrm>
              <a:off x="7743746" y="1186467"/>
              <a:ext cx="524666" cy="411674"/>
              <a:chOff x="-1381938" y="1387539"/>
              <a:chExt cx="638747" cy="501186"/>
            </a:xfrm>
          </p:grpSpPr>
          <p:sp>
            <p:nvSpPr>
              <p:cNvPr id="4485" name="Google Shape;4485;p68"/>
              <p:cNvSpPr/>
              <p:nvPr/>
            </p:nvSpPr>
            <p:spPr>
              <a:xfrm flipH="1">
                <a:off x="-1381938" y="1694820"/>
                <a:ext cx="638747" cy="193905"/>
              </a:xfrm>
              <a:custGeom>
                <a:avLst/>
                <a:gdLst/>
                <a:ahLst/>
                <a:cxnLst/>
                <a:rect l="l" t="t" r="r" b="b"/>
                <a:pathLst>
                  <a:path w="533400" h="161925" extrusionOk="0">
                    <a:moveTo>
                      <a:pt x="308324" y="34576"/>
                    </a:moveTo>
                    <a:lnTo>
                      <a:pt x="308324" y="0"/>
                    </a:lnTo>
                    <a:lnTo>
                      <a:pt x="227933" y="0"/>
                    </a:lnTo>
                    <a:lnTo>
                      <a:pt x="227933" y="34576"/>
                    </a:lnTo>
                    <a:cubicBezTo>
                      <a:pt x="128302" y="45815"/>
                      <a:pt x="44101" y="98108"/>
                      <a:pt x="0" y="170688"/>
                    </a:cubicBezTo>
                    <a:lnTo>
                      <a:pt x="536353" y="170688"/>
                    </a:lnTo>
                    <a:cubicBezTo>
                      <a:pt x="492157" y="98108"/>
                      <a:pt x="407956" y="45815"/>
                      <a:pt x="308420" y="34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6" name="Google Shape;4486;p68"/>
              <p:cNvSpPr/>
              <p:nvPr/>
            </p:nvSpPr>
            <p:spPr>
              <a:xfrm flipH="1">
                <a:off x="-1072634" y="1387539"/>
                <a:ext cx="11400" cy="319373"/>
              </a:xfrm>
              <a:custGeom>
                <a:avLst/>
                <a:gdLst/>
                <a:ahLst/>
                <a:cxnLst/>
                <a:rect l="l" t="t" r="r" b="b"/>
                <a:pathLst>
                  <a:path w="120000" h="266700" extrusionOk="0">
                    <a:moveTo>
                      <a:pt x="34797" y="267462"/>
                    </a:moveTo>
                    <a:cubicBezTo>
                      <a:pt x="15597" y="267462"/>
                      <a:pt x="0" y="266224"/>
                      <a:pt x="0" y="264700"/>
                    </a:cubicBezTo>
                    <a:lnTo>
                      <a:pt x="0" y="2762"/>
                    </a:lnTo>
                    <a:cubicBezTo>
                      <a:pt x="0" y="1238"/>
                      <a:pt x="15597" y="0"/>
                      <a:pt x="34797" y="0"/>
                    </a:cubicBezTo>
                    <a:cubicBezTo>
                      <a:pt x="53997" y="0"/>
                      <a:pt x="69606" y="1238"/>
                      <a:pt x="69606" y="2762"/>
                    </a:cubicBezTo>
                    <a:lnTo>
                      <a:pt x="69606" y="264700"/>
                    </a:lnTo>
                    <a:cubicBezTo>
                      <a:pt x="69606" y="266224"/>
                      <a:pt x="53997" y="267462"/>
                      <a:pt x="34797" y="2674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487" name="Google Shape;4487;p68"/>
            <p:cNvGrpSpPr/>
            <p:nvPr/>
          </p:nvGrpSpPr>
          <p:grpSpPr>
            <a:xfrm>
              <a:off x="5361661" y="3082071"/>
              <a:ext cx="592933" cy="1073127"/>
              <a:chOff x="-4205989" y="4845821"/>
              <a:chExt cx="592933" cy="1073127"/>
            </a:xfrm>
          </p:grpSpPr>
          <p:sp>
            <p:nvSpPr>
              <p:cNvPr id="4488" name="Google Shape;4488;p68"/>
              <p:cNvSpPr/>
              <p:nvPr/>
            </p:nvSpPr>
            <p:spPr>
              <a:xfrm>
                <a:off x="-4205989" y="5251013"/>
                <a:ext cx="285750" cy="352425"/>
              </a:xfrm>
              <a:custGeom>
                <a:avLst/>
                <a:gdLst/>
                <a:ahLst/>
                <a:cxnLst/>
                <a:rect l="l" t="t" r="r" b="b"/>
                <a:pathLst>
                  <a:path w="285750" h="352425" extrusionOk="0">
                    <a:moveTo>
                      <a:pt x="152388" y="83290"/>
                    </a:moveTo>
                    <a:cubicBezTo>
                      <a:pt x="151531" y="78623"/>
                      <a:pt x="149722" y="73765"/>
                      <a:pt x="147626" y="68526"/>
                    </a:cubicBezTo>
                    <a:cubicBezTo>
                      <a:pt x="145435" y="63383"/>
                      <a:pt x="143054" y="57763"/>
                      <a:pt x="140197" y="52715"/>
                    </a:cubicBezTo>
                    <a:cubicBezTo>
                      <a:pt x="134481" y="42523"/>
                      <a:pt x="128195" y="32998"/>
                      <a:pt x="123718" y="27569"/>
                    </a:cubicBezTo>
                    <a:cubicBezTo>
                      <a:pt x="122766" y="26331"/>
                      <a:pt x="120765" y="27283"/>
                      <a:pt x="121147" y="28902"/>
                    </a:cubicBezTo>
                    <a:cubicBezTo>
                      <a:pt x="122004" y="32236"/>
                      <a:pt x="123051" y="36713"/>
                      <a:pt x="124385" y="41761"/>
                    </a:cubicBezTo>
                    <a:cubicBezTo>
                      <a:pt x="125528" y="46809"/>
                      <a:pt x="126575" y="52620"/>
                      <a:pt x="127719" y="58335"/>
                    </a:cubicBezTo>
                    <a:cubicBezTo>
                      <a:pt x="130100" y="69669"/>
                      <a:pt x="131815" y="81766"/>
                      <a:pt x="133815" y="90434"/>
                    </a:cubicBezTo>
                    <a:cubicBezTo>
                      <a:pt x="135148" y="95768"/>
                      <a:pt x="136386" y="100816"/>
                      <a:pt x="137529" y="105388"/>
                    </a:cubicBezTo>
                    <a:cubicBezTo>
                      <a:pt x="138768" y="109960"/>
                      <a:pt x="139911" y="113865"/>
                      <a:pt x="141244" y="117199"/>
                    </a:cubicBezTo>
                    <a:lnTo>
                      <a:pt x="130195" y="107198"/>
                    </a:lnTo>
                    <a:cubicBezTo>
                      <a:pt x="126481" y="103864"/>
                      <a:pt x="122480" y="101007"/>
                      <a:pt x="118575" y="97863"/>
                    </a:cubicBezTo>
                    <a:cubicBezTo>
                      <a:pt x="120194" y="95196"/>
                      <a:pt x="120956" y="89291"/>
                      <a:pt x="120194" y="81671"/>
                    </a:cubicBezTo>
                    <a:cubicBezTo>
                      <a:pt x="119337" y="74146"/>
                      <a:pt x="117241" y="64431"/>
                      <a:pt x="113050" y="54429"/>
                    </a:cubicBezTo>
                    <a:cubicBezTo>
                      <a:pt x="111240" y="50143"/>
                      <a:pt x="108669" y="45381"/>
                      <a:pt x="105716" y="40428"/>
                    </a:cubicBezTo>
                    <a:cubicBezTo>
                      <a:pt x="102668" y="35570"/>
                      <a:pt x="99049" y="30807"/>
                      <a:pt x="95334" y="26045"/>
                    </a:cubicBezTo>
                    <a:cubicBezTo>
                      <a:pt x="87809" y="16806"/>
                      <a:pt x="79427" y="8614"/>
                      <a:pt x="73902" y="3947"/>
                    </a:cubicBezTo>
                    <a:cubicBezTo>
                      <a:pt x="72664" y="2899"/>
                      <a:pt x="70854" y="4233"/>
                      <a:pt x="71617" y="5661"/>
                    </a:cubicBezTo>
                    <a:cubicBezTo>
                      <a:pt x="73140" y="8900"/>
                      <a:pt x="75236" y="12996"/>
                      <a:pt x="77427" y="17853"/>
                    </a:cubicBezTo>
                    <a:cubicBezTo>
                      <a:pt x="79427" y="22616"/>
                      <a:pt x="81713" y="28045"/>
                      <a:pt x="83999" y="33570"/>
                    </a:cubicBezTo>
                    <a:cubicBezTo>
                      <a:pt x="88190" y="44428"/>
                      <a:pt x="92572" y="55763"/>
                      <a:pt x="95810" y="64335"/>
                    </a:cubicBezTo>
                    <a:cubicBezTo>
                      <a:pt x="97906" y="69479"/>
                      <a:pt x="100001" y="74241"/>
                      <a:pt x="102001" y="78432"/>
                    </a:cubicBezTo>
                    <a:cubicBezTo>
                      <a:pt x="103906" y="82814"/>
                      <a:pt x="105716" y="86624"/>
                      <a:pt x="107431" y="89767"/>
                    </a:cubicBezTo>
                    <a:lnTo>
                      <a:pt x="98382" y="83576"/>
                    </a:lnTo>
                    <a:lnTo>
                      <a:pt x="88952" y="78051"/>
                    </a:lnTo>
                    <a:cubicBezTo>
                      <a:pt x="88666" y="76623"/>
                      <a:pt x="87714" y="74813"/>
                      <a:pt x="86285" y="72813"/>
                    </a:cubicBezTo>
                    <a:cubicBezTo>
                      <a:pt x="84666" y="70908"/>
                      <a:pt x="82570" y="68907"/>
                      <a:pt x="79808" y="66812"/>
                    </a:cubicBezTo>
                    <a:cubicBezTo>
                      <a:pt x="74474" y="62526"/>
                      <a:pt x="66949" y="58430"/>
                      <a:pt x="58091" y="55191"/>
                    </a:cubicBezTo>
                    <a:cubicBezTo>
                      <a:pt x="50281" y="52429"/>
                      <a:pt x="39517" y="50715"/>
                      <a:pt x="29421" y="50619"/>
                    </a:cubicBezTo>
                    <a:cubicBezTo>
                      <a:pt x="19324" y="50429"/>
                      <a:pt x="9894" y="51762"/>
                      <a:pt x="4465" y="53096"/>
                    </a:cubicBezTo>
                    <a:cubicBezTo>
                      <a:pt x="3227" y="53382"/>
                      <a:pt x="3322" y="55668"/>
                      <a:pt x="4465" y="55953"/>
                    </a:cubicBezTo>
                    <a:cubicBezTo>
                      <a:pt x="9609" y="57477"/>
                      <a:pt x="18086" y="60525"/>
                      <a:pt x="26658" y="64240"/>
                    </a:cubicBezTo>
                    <a:cubicBezTo>
                      <a:pt x="35326" y="67764"/>
                      <a:pt x="43994" y="72146"/>
                      <a:pt x="51138" y="74622"/>
                    </a:cubicBezTo>
                    <a:cubicBezTo>
                      <a:pt x="65806" y="79956"/>
                      <a:pt x="79141" y="83481"/>
                      <a:pt x="85428" y="82338"/>
                    </a:cubicBezTo>
                    <a:lnTo>
                      <a:pt x="94762" y="87862"/>
                    </a:lnTo>
                    <a:cubicBezTo>
                      <a:pt x="97810" y="89767"/>
                      <a:pt x="100763" y="91958"/>
                      <a:pt x="103716" y="93958"/>
                    </a:cubicBezTo>
                    <a:cubicBezTo>
                      <a:pt x="100287" y="93577"/>
                      <a:pt x="96286" y="93387"/>
                      <a:pt x="92000" y="93482"/>
                    </a:cubicBezTo>
                    <a:cubicBezTo>
                      <a:pt x="87618" y="93768"/>
                      <a:pt x="82951" y="94434"/>
                      <a:pt x="78093" y="95387"/>
                    </a:cubicBezTo>
                    <a:cubicBezTo>
                      <a:pt x="74093" y="96149"/>
                      <a:pt x="69521" y="97673"/>
                      <a:pt x="64854" y="99578"/>
                    </a:cubicBezTo>
                    <a:cubicBezTo>
                      <a:pt x="60186" y="101578"/>
                      <a:pt x="55519" y="103578"/>
                      <a:pt x="51138" y="106245"/>
                    </a:cubicBezTo>
                    <a:cubicBezTo>
                      <a:pt x="46756" y="108817"/>
                      <a:pt x="42660" y="111484"/>
                      <a:pt x="39136" y="113961"/>
                    </a:cubicBezTo>
                    <a:cubicBezTo>
                      <a:pt x="35612" y="116532"/>
                      <a:pt x="32659" y="119009"/>
                      <a:pt x="30564" y="120819"/>
                    </a:cubicBezTo>
                    <a:cubicBezTo>
                      <a:pt x="29611" y="121676"/>
                      <a:pt x="29611" y="123676"/>
                      <a:pt x="30564" y="123390"/>
                    </a:cubicBezTo>
                    <a:cubicBezTo>
                      <a:pt x="34850" y="122057"/>
                      <a:pt x="42089" y="120438"/>
                      <a:pt x="50566" y="118818"/>
                    </a:cubicBezTo>
                    <a:cubicBezTo>
                      <a:pt x="54852" y="118056"/>
                      <a:pt x="59329" y="117294"/>
                      <a:pt x="63615" y="116532"/>
                    </a:cubicBezTo>
                    <a:cubicBezTo>
                      <a:pt x="67997" y="115866"/>
                      <a:pt x="72283" y="115199"/>
                      <a:pt x="76188" y="114342"/>
                    </a:cubicBezTo>
                    <a:cubicBezTo>
                      <a:pt x="85047" y="112437"/>
                      <a:pt x="93524" y="110722"/>
                      <a:pt x="100572" y="108531"/>
                    </a:cubicBezTo>
                    <a:cubicBezTo>
                      <a:pt x="107621" y="106531"/>
                      <a:pt x="112859" y="104626"/>
                      <a:pt x="115241" y="102340"/>
                    </a:cubicBezTo>
                    <a:cubicBezTo>
                      <a:pt x="118956" y="105388"/>
                      <a:pt x="122861" y="108150"/>
                      <a:pt x="126385" y="111294"/>
                    </a:cubicBezTo>
                    <a:lnTo>
                      <a:pt x="136958" y="120914"/>
                    </a:lnTo>
                    <a:cubicBezTo>
                      <a:pt x="133529" y="120057"/>
                      <a:pt x="129623" y="119295"/>
                      <a:pt x="125338" y="118723"/>
                    </a:cubicBezTo>
                    <a:cubicBezTo>
                      <a:pt x="121051" y="118152"/>
                      <a:pt x="116384" y="117866"/>
                      <a:pt x="111336" y="118247"/>
                    </a:cubicBezTo>
                    <a:cubicBezTo>
                      <a:pt x="102954" y="118628"/>
                      <a:pt x="92381" y="120628"/>
                      <a:pt x="82570" y="124152"/>
                    </a:cubicBezTo>
                    <a:cubicBezTo>
                      <a:pt x="77713" y="125772"/>
                      <a:pt x="73140" y="127486"/>
                      <a:pt x="69140" y="129296"/>
                    </a:cubicBezTo>
                    <a:cubicBezTo>
                      <a:pt x="65140" y="131201"/>
                      <a:pt x="61710" y="132915"/>
                      <a:pt x="59139" y="134344"/>
                    </a:cubicBezTo>
                    <a:cubicBezTo>
                      <a:pt x="57996" y="135011"/>
                      <a:pt x="57614" y="137011"/>
                      <a:pt x="58663" y="136916"/>
                    </a:cubicBezTo>
                    <a:cubicBezTo>
                      <a:pt x="63330" y="136440"/>
                      <a:pt x="70950" y="136535"/>
                      <a:pt x="79808" y="136440"/>
                    </a:cubicBezTo>
                    <a:cubicBezTo>
                      <a:pt x="84190" y="136440"/>
                      <a:pt x="88666" y="136725"/>
                      <a:pt x="93238" y="136725"/>
                    </a:cubicBezTo>
                    <a:cubicBezTo>
                      <a:pt x="97810" y="136725"/>
                      <a:pt x="102287" y="136725"/>
                      <a:pt x="106192" y="136725"/>
                    </a:cubicBezTo>
                    <a:cubicBezTo>
                      <a:pt x="115146" y="136535"/>
                      <a:pt x="124194" y="135773"/>
                      <a:pt x="131433" y="135011"/>
                    </a:cubicBezTo>
                    <a:cubicBezTo>
                      <a:pt x="138577" y="134249"/>
                      <a:pt x="144197" y="133011"/>
                      <a:pt x="146864" y="131106"/>
                    </a:cubicBezTo>
                    <a:cubicBezTo>
                      <a:pt x="153627" y="137773"/>
                      <a:pt x="159723" y="145203"/>
                      <a:pt x="165819" y="152632"/>
                    </a:cubicBezTo>
                    <a:cubicBezTo>
                      <a:pt x="159247" y="150060"/>
                      <a:pt x="150769" y="147298"/>
                      <a:pt x="140768" y="146346"/>
                    </a:cubicBezTo>
                    <a:cubicBezTo>
                      <a:pt x="132291" y="145584"/>
                      <a:pt x="121527" y="145869"/>
                      <a:pt x="111240" y="147679"/>
                    </a:cubicBezTo>
                    <a:cubicBezTo>
                      <a:pt x="100953" y="149489"/>
                      <a:pt x="91714" y="151775"/>
                      <a:pt x="86190" y="153680"/>
                    </a:cubicBezTo>
                    <a:cubicBezTo>
                      <a:pt x="84951" y="154156"/>
                      <a:pt x="84284" y="156061"/>
                      <a:pt x="85428" y="156156"/>
                    </a:cubicBezTo>
                    <a:cubicBezTo>
                      <a:pt x="90285" y="156918"/>
                      <a:pt x="98286" y="158252"/>
                      <a:pt x="106859" y="159585"/>
                    </a:cubicBezTo>
                    <a:cubicBezTo>
                      <a:pt x="115431" y="161490"/>
                      <a:pt x="125528" y="162919"/>
                      <a:pt x="133338" y="164062"/>
                    </a:cubicBezTo>
                    <a:cubicBezTo>
                      <a:pt x="142387" y="165205"/>
                      <a:pt x="151341" y="165777"/>
                      <a:pt x="158770" y="165777"/>
                    </a:cubicBezTo>
                    <a:cubicBezTo>
                      <a:pt x="166009" y="165967"/>
                      <a:pt x="171724" y="165491"/>
                      <a:pt x="174582" y="163967"/>
                    </a:cubicBezTo>
                    <a:lnTo>
                      <a:pt x="183154" y="175492"/>
                    </a:lnTo>
                    <a:lnTo>
                      <a:pt x="191060" y="187494"/>
                    </a:lnTo>
                    <a:cubicBezTo>
                      <a:pt x="184964" y="184160"/>
                      <a:pt x="176677" y="180636"/>
                      <a:pt x="166771" y="178445"/>
                    </a:cubicBezTo>
                    <a:cubicBezTo>
                      <a:pt x="158485" y="176635"/>
                      <a:pt x="147626" y="175302"/>
                      <a:pt x="136958" y="175683"/>
                    </a:cubicBezTo>
                    <a:cubicBezTo>
                      <a:pt x="126481" y="175968"/>
                      <a:pt x="116860" y="176921"/>
                      <a:pt x="111050" y="177778"/>
                    </a:cubicBezTo>
                    <a:cubicBezTo>
                      <a:pt x="109717" y="178064"/>
                      <a:pt x="108859" y="179778"/>
                      <a:pt x="109907" y="180159"/>
                    </a:cubicBezTo>
                    <a:cubicBezTo>
                      <a:pt x="114479" y="181683"/>
                      <a:pt x="122290" y="184255"/>
                      <a:pt x="131148" y="186922"/>
                    </a:cubicBezTo>
                    <a:cubicBezTo>
                      <a:pt x="139720" y="190065"/>
                      <a:pt x="149436" y="193304"/>
                      <a:pt x="157532" y="195114"/>
                    </a:cubicBezTo>
                    <a:cubicBezTo>
                      <a:pt x="166485" y="197400"/>
                      <a:pt x="175249" y="199019"/>
                      <a:pt x="182678" y="199781"/>
                    </a:cubicBezTo>
                    <a:cubicBezTo>
                      <a:pt x="190108" y="200543"/>
                      <a:pt x="195632" y="200733"/>
                      <a:pt x="198680" y="199495"/>
                    </a:cubicBezTo>
                    <a:lnTo>
                      <a:pt x="205919" y="211878"/>
                    </a:lnTo>
                    <a:lnTo>
                      <a:pt x="212586" y="224546"/>
                    </a:lnTo>
                    <a:cubicBezTo>
                      <a:pt x="206872" y="220545"/>
                      <a:pt x="198966" y="216259"/>
                      <a:pt x="189345" y="213021"/>
                    </a:cubicBezTo>
                    <a:cubicBezTo>
                      <a:pt x="181440" y="210258"/>
                      <a:pt x="170581" y="208163"/>
                      <a:pt x="160008" y="207210"/>
                    </a:cubicBezTo>
                    <a:cubicBezTo>
                      <a:pt x="149531" y="206163"/>
                      <a:pt x="139815" y="205972"/>
                      <a:pt x="133624" y="206163"/>
                    </a:cubicBezTo>
                    <a:cubicBezTo>
                      <a:pt x="132195" y="206163"/>
                      <a:pt x="131148" y="207972"/>
                      <a:pt x="132291" y="208449"/>
                    </a:cubicBezTo>
                    <a:cubicBezTo>
                      <a:pt x="137053" y="210449"/>
                      <a:pt x="144388" y="214259"/>
                      <a:pt x="153055" y="217974"/>
                    </a:cubicBezTo>
                    <a:cubicBezTo>
                      <a:pt x="161533" y="221784"/>
                      <a:pt x="170486" y="226070"/>
                      <a:pt x="178391" y="228642"/>
                    </a:cubicBezTo>
                    <a:cubicBezTo>
                      <a:pt x="187060" y="231785"/>
                      <a:pt x="195632" y="234261"/>
                      <a:pt x="202871" y="235881"/>
                    </a:cubicBezTo>
                    <a:cubicBezTo>
                      <a:pt x="209919" y="237500"/>
                      <a:pt x="215635" y="238167"/>
                      <a:pt x="218778" y="237309"/>
                    </a:cubicBezTo>
                    <a:cubicBezTo>
                      <a:pt x="222969" y="245977"/>
                      <a:pt x="226398" y="254835"/>
                      <a:pt x="229922" y="263789"/>
                    </a:cubicBezTo>
                    <a:cubicBezTo>
                      <a:pt x="224588" y="259217"/>
                      <a:pt x="217158" y="254073"/>
                      <a:pt x="208109" y="249787"/>
                    </a:cubicBezTo>
                    <a:cubicBezTo>
                      <a:pt x="200394" y="246263"/>
                      <a:pt x="190012" y="242929"/>
                      <a:pt x="179534" y="241024"/>
                    </a:cubicBezTo>
                    <a:cubicBezTo>
                      <a:pt x="169152" y="238929"/>
                      <a:pt x="159627" y="237786"/>
                      <a:pt x="153531" y="237405"/>
                    </a:cubicBezTo>
                    <a:cubicBezTo>
                      <a:pt x="152198" y="237309"/>
                      <a:pt x="150959" y="238929"/>
                      <a:pt x="151912" y="239500"/>
                    </a:cubicBezTo>
                    <a:cubicBezTo>
                      <a:pt x="156484" y="241977"/>
                      <a:pt x="163342" y="246358"/>
                      <a:pt x="171534" y="250930"/>
                    </a:cubicBezTo>
                    <a:cubicBezTo>
                      <a:pt x="179154" y="255693"/>
                      <a:pt x="188202" y="260646"/>
                      <a:pt x="195346" y="264170"/>
                    </a:cubicBezTo>
                    <a:cubicBezTo>
                      <a:pt x="212206" y="271980"/>
                      <a:pt x="228017" y="278267"/>
                      <a:pt x="234589" y="277219"/>
                    </a:cubicBezTo>
                    <a:lnTo>
                      <a:pt x="238780" y="290935"/>
                    </a:lnTo>
                    <a:lnTo>
                      <a:pt x="242304" y="304842"/>
                    </a:lnTo>
                    <a:cubicBezTo>
                      <a:pt x="237637" y="299603"/>
                      <a:pt x="230970" y="293602"/>
                      <a:pt x="222397" y="288363"/>
                    </a:cubicBezTo>
                    <a:cubicBezTo>
                      <a:pt x="215444" y="283887"/>
                      <a:pt x="204967" y="279600"/>
                      <a:pt x="195251" y="276457"/>
                    </a:cubicBezTo>
                    <a:cubicBezTo>
                      <a:pt x="185154" y="273314"/>
                      <a:pt x="175629" y="271218"/>
                      <a:pt x="169819" y="270075"/>
                    </a:cubicBezTo>
                    <a:cubicBezTo>
                      <a:pt x="168486" y="269790"/>
                      <a:pt x="167057" y="271314"/>
                      <a:pt x="167914" y="271980"/>
                    </a:cubicBezTo>
                    <a:cubicBezTo>
                      <a:pt x="171724" y="275028"/>
                      <a:pt x="178773" y="279791"/>
                      <a:pt x="185917" y="285315"/>
                    </a:cubicBezTo>
                    <a:cubicBezTo>
                      <a:pt x="193346" y="290745"/>
                      <a:pt x="201061" y="296745"/>
                      <a:pt x="208015" y="301032"/>
                    </a:cubicBezTo>
                    <a:cubicBezTo>
                      <a:pt x="223540" y="310652"/>
                      <a:pt x="238685" y="318939"/>
                      <a:pt x="245066" y="318843"/>
                    </a:cubicBezTo>
                    <a:cubicBezTo>
                      <a:pt x="246781" y="328178"/>
                      <a:pt x="248019" y="337703"/>
                      <a:pt x="248401" y="347037"/>
                    </a:cubicBezTo>
                    <a:cubicBezTo>
                      <a:pt x="248401" y="348180"/>
                      <a:pt x="249734" y="349133"/>
                      <a:pt x="251258" y="349133"/>
                    </a:cubicBezTo>
                    <a:cubicBezTo>
                      <a:pt x="252782" y="349133"/>
                      <a:pt x="254020" y="348085"/>
                      <a:pt x="254020" y="346847"/>
                    </a:cubicBezTo>
                    <a:cubicBezTo>
                      <a:pt x="253639" y="337036"/>
                      <a:pt x="252306" y="327416"/>
                      <a:pt x="250591" y="317891"/>
                    </a:cubicBezTo>
                    <a:cubicBezTo>
                      <a:pt x="256687" y="316176"/>
                      <a:pt x="268117" y="302365"/>
                      <a:pt x="275833" y="282363"/>
                    </a:cubicBezTo>
                    <a:cubicBezTo>
                      <a:pt x="279071" y="273885"/>
                      <a:pt x="281738" y="262170"/>
                      <a:pt x="282976" y="250930"/>
                    </a:cubicBezTo>
                    <a:cubicBezTo>
                      <a:pt x="284595" y="239595"/>
                      <a:pt x="284500" y="229023"/>
                      <a:pt x="284691" y="222260"/>
                    </a:cubicBezTo>
                    <a:cubicBezTo>
                      <a:pt x="284691" y="220736"/>
                      <a:pt x="282500" y="220450"/>
                      <a:pt x="281928" y="221879"/>
                    </a:cubicBezTo>
                    <a:cubicBezTo>
                      <a:pt x="279166" y="227975"/>
                      <a:pt x="274594" y="238071"/>
                      <a:pt x="269736" y="248549"/>
                    </a:cubicBezTo>
                    <a:cubicBezTo>
                      <a:pt x="264688" y="259026"/>
                      <a:pt x="259831" y="269694"/>
                      <a:pt x="256401" y="277981"/>
                    </a:cubicBezTo>
                    <a:cubicBezTo>
                      <a:pt x="252496" y="288173"/>
                      <a:pt x="249353" y="297317"/>
                      <a:pt x="247734" y="304270"/>
                    </a:cubicBezTo>
                    <a:cubicBezTo>
                      <a:pt x="246591" y="299412"/>
                      <a:pt x="245352" y="294650"/>
                      <a:pt x="244114" y="289792"/>
                    </a:cubicBezTo>
                    <a:lnTo>
                      <a:pt x="239828" y="275505"/>
                    </a:lnTo>
                    <a:cubicBezTo>
                      <a:pt x="242685" y="274266"/>
                      <a:pt x="246400" y="269885"/>
                      <a:pt x="250210" y="263217"/>
                    </a:cubicBezTo>
                    <a:cubicBezTo>
                      <a:pt x="254115" y="256455"/>
                      <a:pt x="257640" y="247596"/>
                      <a:pt x="260307" y="237309"/>
                    </a:cubicBezTo>
                    <a:cubicBezTo>
                      <a:pt x="262783" y="228356"/>
                      <a:pt x="263545" y="216831"/>
                      <a:pt x="263926" y="205496"/>
                    </a:cubicBezTo>
                    <a:cubicBezTo>
                      <a:pt x="263831" y="194447"/>
                      <a:pt x="263355" y="183493"/>
                      <a:pt x="262497" y="177111"/>
                    </a:cubicBezTo>
                    <a:cubicBezTo>
                      <a:pt x="262307" y="175683"/>
                      <a:pt x="260116" y="175587"/>
                      <a:pt x="259640" y="177111"/>
                    </a:cubicBezTo>
                    <a:cubicBezTo>
                      <a:pt x="257735" y="183398"/>
                      <a:pt x="254115" y="194066"/>
                      <a:pt x="250496" y="204829"/>
                    </a:cubicBezTo>
                    <a:cubicBezTo>
                      <a:pt x="247067" y="215592"/>
                      <a:pt x="242781" y="226927"/>
                      <a:pt x="240781" y="235404"/>
                    </a:cubicBezTo>
                    <a:cubicBezTo>
                      <a:pt x="238113" y="245977"/>
                      <a:pt x="236018" y="255407"/>
                      <a:pt x="235351" y="262455"/>
                    </a:cubicBezTo>
                    <a:cubicBezTo>
                      <a:pt x="231827" y="253216"/>
                      <a:pt x="228112" y="243977"/>
                      <a:pt x="223826" y="235023"/>
                    </a:cubicBezTo>
                    <a:cubicBezTo>
                      <a:pt x="226493" y="233404"/>
                      <a:pt x="229827" y="228642"/>
                      <a:pt x="232875" y="221498"/>
                    </a:cubicBezTo>
                    <a:cubicBezTo>
                      <a:pt x="235732" y="214545"/>
                      <a:pt x="238304" y="205210"/>
                      <a:pt x="240018" y="194733"/>
                    </a:cubicBezTo>
                    <a:cubicBezTo>
                      <a:pt x="241161" y="185874"/>
                      <a:pt x="241161" y="174063"/>
                      <a:pt x="240114" y="162919"/>
                    </a:cubicBezTo>
                    <a:cubicBezTo>
                      <a:pt x="238876" y="151965"/>
                      <a:pt x="237351" y="141297"/>
                      <a:pt x="235827" y="135011"/>
                    </a:cubicBezTo>
                    <a:cubicBezTo>
                      <a:pt x="235541" y="133582"/>
                      <a:pt x="233351" y="133773"/>
                      <a:pt x="232970" y="135297"/>
                    </a:cubicBezTo>
                    <a:cubicBezTo>
                      <a:pt x="231732" y="141774"/>
                      <a:pt x="229160" y="152632"/>
                      <a:pt x="226588" y="163681"/>
                    </a:cubicBezTo>
                    <a:cubicBezTo>
                      <a:pt x="224207" y="174730"/>
                      <a:pt x="221349" y="186351"/>
                      <a:pt x="220111" y="195018"/>
                    </a:cubicBezTo>
                    <a:cubicBezTo>
                      <a:pt x="218778" y="205686"/>
                      <a:pt x="217634" y="215402"/>
                      <a:pt x="217730" y="222450"/>
                    </a:cubicBezTo>
                    <a:lnTo>
                      <a:pt x="210872" y="209306"/>
                    </a:lnTo>
                    <a:lnTo>
                      <a:pt x="203347" y="196447"/>
                    </a:lnTo>
                    <a:cubicBezTo>
                      <a:pt x="205823" y="194542"/>
                      <a:pt x="208681" y="189303"/>
                      <a:pt x="210777" y="182064"/>
                    </a:cubicBezTo>
                    <a:cubicBezTo>
                      <a:pt x="212872" y="174825"/>
                      <a:pt x="214587" y="165300"/>
                      <a:pt x="215158" y="154728"/>
                    </a:cubicBezTo>
                    <a:cubicBezTo>
                      <a:pt x="215444" y="145774"/>
                      <a:pt x="214110" y="134249"/>
                      <a:pt x="212206" y="123200"/>
                    </a:cubicBezTo>
                    <a:cubicBezTo>
                      <a:pt x="209729" y="112246"/>
                      <a:pt x="206586" y="101769"/>
                      <a:pt x="204585" y="95387"/>
                    </a:cubicBezTo>
                    <a:cubicBezTo>
                      <a:pt x="204109" y="93958"/>
                      <a:pt x="201918" y="94339"/>
                      <a:pt x="201823" y="95958"/>
                    </a:cubicBezTo>
                    <a:cubicBezTo>
                      <a:pt x="201156" y="102721"/>
                      <a:pt x="200013" y="113770"/>
                      <a:pt x="198870" y="125295"/>
                    </a:cubicBezTo>
                    <a:cubicBezTo>
                      <a:pt x="197918" y="136630"/>
                      <a:pt x="195822" y="148441"/>
                      <a:pt x="195632" y="157204"/>
                    </a:cubicBezTo>
                    <a:cubicBezTo>
                      <a:pt x="195346" y="167967"/>
                      <a:pt x="195251" y="177683"/>
                      <a:pt x="196108" y="184731"/>
                    </a:cubicBezTo>
                    <a:lnTo>
                      <a:pt x="187916" y="172349"/>
                    </a:lnTo>
                    <a:lnTo>
                      <a:pt x="179058" y="160443"/>
                    </a:lnTo>
                    <a:cubicBezTo>
                      <a:pt x="181344" y="158252"/>
                      <a:pt x="183535" y="152918"/>
                      <a:pt x="185154" y="145298"/>
                    </a:cubicBezTo>
                    <a:cubicBezTo>
                      <a:pt x="186488" y="137868"/>
                      <a:pt x="187060" y="128248"/>
                      <a:pt x="186393" y="117580"/>
                    </a:cubicBezTo>
                    <a:cubicBezTo>
                      <a:pt x="186012" y="108246"/>
                      <a:pt x="182582" y="97006"/>
                      <a:pt x="179154" y="85957"/>
                    </a:cubicBezTo>
                    <a:cubicBezTo>
                      <a:pt x="175249" y="75194"/>
                      <a:pt x="170391" y="65193"/>
                      <a:pt x="167438" y="59001"/>
                    </a:cubicBezTo>
                    <a:cubicBezTo>
                      <a:pt x="166676" y="57668"/>
                      <a:pt x="164581" y="58335"/>
                      <a:pt x="164675" y="59954"/>
                    </a:cubicBezTo>
                    <a:cubicBezTo>
                      <a:pt x="165247" y="66812"/>
                      <a:pt x="165628" y="78242"/>
                      <a:pt x="166104" y="89767"/>
                    </a:cubicBezTo>
                    <a:cubicBezTo>
                      <a:pt x="166581" y="101292"/>
                      <a:pt x="166295" y="113484"/>
                      <a:pt x="167152" y="122152"/>
                    </a:cubicBezTo>
                    <a:cubicBezTo>
                      <a:pt x="168200" y="133011"/>
                      <a:pt x="168962" y="142821"/>
                      <a:pt x="170676" y="149584"/>
                    </a:cubicBezTo>
                    <a:cubicBezTo>
                      <a:pt x="164295" y="141964"/>
                      <a:pt x="158103" y="134249"/>
                      <a:pt x="151055" y="127296"/>
                    </a:cubicBezTo>
                    <a:cubicBezTo>
                      <a:pt x="153055" y="124914"/>
                      <a:pt x="154579" y="119295"/>
                      <a:pt x="155150" y="111484"/>
                    </a:cubicBezTo>
                    <a:cubicBezTo>
                      <a:pt x="155722" y="103674"/>
                      <a:pt x="154770" y="94244"/>
                      <a:pt x="152579" y="83576"/>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9" name="Google Shape;4489;p68"/>
              <p:cNvSpPr/>
              <p:nvPr/>
            </p:nvSpPr>
            <p:spPr>
              <a:xfrm>
                <a:off x="-3879756" y="5158835"/>
                <a:ext cx="266700" cy="438150"/>
              </a:xfrm>
              <a:custGeom>
                <a:avLst/>
                <a:gdLst/>
                <a:ahLst/>
                <a:cxnLst/>
                <a:rect l="l" t="t" r="r" b="b"/>
                <a:pathLst>
                  <a:path w="266700" h="438150" extrusionOk="0">
                    <a:moveTo>
                      <a:pt x="184677" y="153656"/>
                    </a:moveTo>
                    <a:cubicBezTo>
                      <a:pt x="202202" y="146132"/>
                      <a:pt x="227348" y="131082"/>
                      <a:pt x="238207" y="124986"/>
                    </a:cubicBezTo>
                    <a:cubicBezTo>
                      <a:pt x="239445" y="124319"/>
                      <a:pt x="238588" y="122319"/>
                      <a:pt x="237064" y="122415"/>
                    </a:cubicBezTo>
                    <a:cubicBezTo>
                      <a:pt x="230492" y="122986"/>
                      <a:pt x="219633" y="124319"/>
                      <a:pt x="208108" y="126510"/>
                    </a:cubicBezTo>
                    <a:cubicBezTo>
                      <a:pt x="196774" y="128796"/>
                      <a:pt x="184486" y="131844"/>
                      <a:pt x="175628" y="135559"/>
                    </a:cubicBezTo>
                    <a:cubicBezTo>
                      <a:pt x="164579" y="140036"/>
                      <a:pt x="155149" y="145370"/>
                      <a:pt x="148482" y="150227"/>
                    </a:cubicBezTo>
                    <a:cubicBezTo>
                      <a:pt x="154577" y="140036"/>
                      <a:pt x="161055" y="130035"/>
                      <a:pt x="167532" y="120128"/>
                    </a:cubicBezTo>
                    <a:cubicBezTo>
                      <a:pt x="173246" y="122986"/>
                      <a:pt x="191916" y="118985"/>
                      <a:pt x="212680" y="112032"/>
                    </a:cubicBezTo>
                    <a:cubicBezTo>
                      <a:pt x="221634" y="108984"/>
                      <a:pt x="232492" y="104031"/>
                      <a:pt x="242589" y="99554"/>
                    </a:cubicBezTo>
                    <a:cubicBezTo>
                      <a:pt x="252590" y="94887"/>
                      <a:pt x="261829" y="90982"/>
                      <a:pt x="267258" y="88601"/>
                    </a:cubicBezTo>
                    <a:cubicBezTo>
                      <a:pt x="268496" y="88124"/>
                      <a:pt x="267734" y="86124"/>
                      <a:pt x="266306" y="86029"/>
                    </a:cubicBezTo>
                    <a:cubicBezTo>
                      <a:pt x="259829" y="85743"/>
                      <a:pt x="249161" y="86029"/>
                      <a:pt x="237636" y="87077"/>
                    </a:cubicBezTo>
                    <a:cubicBezTo>
                      <a:pt x="226110" y="88220"/>
                      <a:pt x="213918" y="90410"/>
                      <a:pt x="204870" y="93554"/>
                    </a:cubicBezTo>
                    <a:cubicBezTo>
                      <a:pt x="193630" y="97269"/>
                      <a:pt x="183914" y="102031"/>
                      <a:pt x="176866" y="106508"/>
                    </a:cubicBezTo>
                    <a:cubicBezTo>
                      <a:pt x="181914" y="99364"/>
                      <a:pt x="186867" y="92220"/>
                      <a:pt x="192106" y="85267"/>
                    </a:cubicBezTo>
                    <a:cubicBezTo>
                      <a:pt x="198583" y="84315"/>
                      <a:pt x="211537" y="71741"/>
                      <a:pt x="225158" y="55549"/>
                    </a:cubicBezTo>
                    <a:cubicBezTo>
                      <a:pt x="228206" y="51929"/>
                      <a:pt x="231444" y="47739"/>
                      <a:pt x="234683" y="43071"/>
                    </a:cubicBezTo>
                    <a:cubicBezTo>
                      <a:pt x="238016" y="38499"/>
                      <a:pt x="241445" y="33737"/>
                      <a:pt x="244875" y="29069"/>
                    </a:cubicBezTo>
                    <a:cubicBezTo>
                      <a:pt x="251542" y="19640"/>
                      <a:pt x="258495" y="11353"/>
                      <a:pt x="263067" y="6305"/>
                    </a:cubicBezTo>
                    <a:cubicBezTo>
                      <a:pt x="264115" y="5162"/>
                      <a:pt x="262782" y="3257"/>
                      <a:pt x="261448" y="3923"/>
                    </a:cubicBezTo>
                    <a:cubicBezTo>
                      <a:pt x="255161" y="6686"/>
                      <a:pt x="244970" y="12020"/>
                      <a:pt x="235254" y="19164"/>
                    </a:cubicBezTo>
                    <a:cubicBezTo>
                      <a:pt x="230301" y="22688"/>
                      <a:pt x="225539" y="26593"/>
                      <a:pt x="221062" y="30498"/>
                    </a:cubicBezTo>
                    <a:cubicBezTo>
                      <a:pt x="216776" y="34499"/>
                      <a:pt x="212680" y="38404"/>
                      <a:pt x="209537" y="42214"/>
                    </a:cubicBezTo>
                    <a:cubicBezTo>
                      <a:pt x="196297" y="57930"/>
                      <a:pt x="188677" y="73742"/>
                      <a:pt x="188486" y="80981"/>
                    </a:cubicBezTo>
                    <a:cubicBezTo>
                      <a:pt x="183058" y="88029"/>
                      <a:pt x="178104" y="95364"/>
                      <a:pt x="172961" y="102602"/>
                    </a:cubicBezTo>
                    <a:cubicBezTo>
                      <a:pt x="174675" y="94602"/>
                      <a:pt x="175723" y="83933"/>
                      <a:pt x="176485" y="72218"/>
                    </a:cubicBezTo>
                    <a:cubicBezTo>
                      <a:pt x="176961" y="62312"/>
                      <a:pt x="176485" y="49358"/>
                      <a:pt x="176104" y="36880"/>
                    </a:cubicBezTo>
                    <a:cubicBezTo>
                      <a:pt x="175723" y="24402"/>
                      <a:pt x="175342" y="12401"/>
                      <a:pt x="175342" y="4971"/>
                    </a:cubicBezTo>
                    <a:cubicBezTo>
                      <a:pt x="175342" y="3257"/>
                      <a:pt x="173056" y="3066"/>
                      <a:pt x="172389" y="4685"/>
                    </a:cubicBezTo>
                    <a:cubicBezTo>
                      <a:pt x="169627" y="11829"/>
                      <a:pt x="165341" y="23354"/>
                      <a:pt x="162198" y="35642"/>
                    </a:cubicBezTo>
                    <a:cubicBezTo>
                      <a:pt x="158864" y="47929"/>
                      <a:pt x="156482" y="60883"/>
                      <a:pt x="156006" y="70884"/>
                    </a:cubicBezTo>
                    <a:cubicBezTo>
                      <a:pt x="154863" y="93744"/>
                      <a:pt x="158768" y="112508"/>
                      <a:pt x="163245" y="117081"/>
                    </a:cubicBezTo>
                    <a:cubicBezTo>
                      <a:pt x="156864" y="126891"/>
                      <a:pt x="150482" y="136702"/>
                      <a:pt x="144481" y="146798"/>
                    </a:cubicBezTo>
                    <a:cubicBezTo>
                      <a:pt x="145624" y="138607"/>
                      <a:pt x="146195" y="128034"/>
                      <a:pt x="146005" y="116319"/>
                    </a:cubicBezTo>
                    <a:cubicBezTo>
                      <a:pt x="145719" y="106412"/>
                      <a:pt x="144481" y="93649"/>
                      <a:pt x="142862" y="81362"/>
                    </a:cubicBezTo>
                    <a:cubicBezTo>
                      <a:pt x="141338" y="69074"/>
                      <a:pt x="139814" y="57454"/>
                      <a:pt x="138957" y="50310"/>
                    </a:cubicBezTo>
                    <a:cubicBezTo>
                      <a:pt x="138766" y="48691"/>
                      <a:pt x="136480" y="48596"/>
                      <a:pt x="136004" y="50215"/>
                    </a:cubicBezTo>
                    <a:cubicBezTo>
                      <a:pt x="132003" y="64312"/>
                      <a:pt x="124859" y="96316"/>
                      <a:pt x="125526" y="116223"/>
                    </a:cubicBezTo>
                    <a:cubicBezTo>
                      <a:pt x="126002" y="138988"/>
                      <a:pt x="130575" y="157466"/>
                      <a:pt x="135527" y="161753"/>
                    </a:cubicBezTo>
                    <a:cubicBezTo>
                      <a:pt x="129526" y="171849"/>
                      <a:pt x="123812" y="182041"/>
                      <a:pt x="118192" y="192328"/>
                    </a:cubicBezTo>
                    <a:cubicBezTo>
                      <a:pt x="119049" y="184232"/>
                      <a:pt x="118859" y="173469"/>
                      <a:pt x="118192" y="161848"/>
                    </a:cubicBezTo>
                    <a:cubicBezTo>
                      <a:pt x="116763" y="142322"/>
                      <a:pt x="109810" y="110794"/>
                      <a:pt x="107143" y="96792"/>
                    </a:cubicBezTo>
                    <a:cubicBezTo>
                      <a:pt x="106857" y="95173"/>
                      <a:pt x="104571" y="95268"/>
                      <a:pt x="104190" y="96792"/>
                    </a:cubicBezTo>
                    <a:cubicBezTo>
                      <a:pt x="101047" y="110889"/>
                      <a:pt x="96189" y="142893"/>
                      <a:pt x="97618" y="162705"/>
                    </a:cubicBezTo>
                    <a:cubicBezTo>
                      <a:pt x="99237" y="185375"/>
                      <a:pt x="104762" y="203568"/>
                      <a:pt x="109905" y="207663"/>
                    </a:cubicBezTo>
                    <a:cubicBezTo>
                      <a:pt x="104381" y="217950"/>
                      <a:pt x="99237" y="228523"/>
                      <a:pt x="93998" y="238905"/>
                    </a:cubicBezTo>
                    <a:cubicBezTo>
                      <a:pt x="94475" y="230714"/>
                      <a:pt x="93998" y="220046"/>
                      <a:pt x="92665" y="208425"/>
                    </a:cubicBezTo>
                    <a:cubicBezTo>
                      <a:pt x="90379" y="188994"/>
                      <a:pt x="81901" y="158038"/>
                      <a:pt x="78377" y="144227"/>
                    </a:cubicBezTo>
                    <a:cubicBezTo>
                      <a:pt x="77996" y="142703"/>
                      <a:pt x="75711" y="142798"/>
                      <a:pt x="75425" y="144417"/>
                    </a:cubicBezTo>
                    <a:cubicBezTo>
                      <a:pt x="74377" y="151466"/>
                      <a:pt x="72949" y="163086"/>
                      <a:pt x="72091" y="175278"/>
                    </a:cubicBezTo>
                    <a:cubicBezTo>
                      <a:pt x="71424" y="187565"/>
                      <a:pt x="70948" y="200424"/>
                      <a:pt x="72282" y="210330"/>
                    </a:cubicBezTo>
                    <a:cubicBezTo>
                      <a:pt x="74853" y="232809"/>
                      <a:pt x="81235" y="250907"/>
                      <a:pt x="86474" y="254717"/>
                    </a:cubicBezTo>
                    <a:cubicBezTo>
                      <a:pt x="81330" y="265290"/>
                      <a:pt x="76758" y="276053"/>
                      <a:pt x="71996" y="286721"/>
                    </a:cubicBezTo>
                    <a:cubicBezTo>
                      <a:pt x="71996" y="278529"/>
                      <a:pt x="71139" y="267957"/>
                      <a:pt x="69234" y="256336"/>
                    </a:cubicBezTo>
                    <a:cubicBezTo>
                      <a:pt x="67805" y="246716"/>
                      <a:pt x="64376" y="234143"/>
                      <a:pt x="61042" y="222332"/>
                    </a:cubicBezTo>
                    <a:cubicBezTo>
                      <a:pt x="57708" y="210616"/>
                      <a:pt x="54279" y="199567"/>
                      <a:pt x="52184" y="192709"/>
                    </a:cubicBezTo>
                    <a:cubicBezTo>
                      <a:pt x="51707" y="191185"/>
                      <a:pt x="49421" y="191376"/>
                      <a:pt x="49326" y="192995"/>
                    </a:cubicBezTo>
                    <a:cubicBezTo>
                      <a:pt x="47898" y="207092"/>
                      <a:pt x="45611" y="239286"/>
                      <a:pt x="48945" y="259098"/>
                    </a:cubicBezTo>
                    <a:cubicBezTo>
                      <a:pt x="52470" y="281577"/>
                      <a:pt x="59899" y="299294"/>
                      <a:pt x="65328" y="302723"/>
                    </a:cubicBezTo>
                    <a:cubicBezTo>
                      <a:pt x="60947" y="313581"/>
                      <a:pt x="56661" y="324535"/>
                      <a:pt x="52850" y="335584"/>
                    </a:cubicBezTo>
                    <a:cubicBezTo>
                      <a:pt x="52279" y="327393"/>
                      <a:pt x="50755" y="316820"/>
                      <a:pt x="48279" y="305294"/>
                    </a:cubicBezTo>
                    <a:cubicBezTo>
                      <a:pt x="46088" y="295579"/>
                      <a:pt x="42373" y="283387"/>
                      <a:pt x="38277" y="271671"/>
                    </a:cubicBezTo>
                    <a:cubicBezTo>
                      <a:pt x="34467" y="260051"/>
                      <a:pt x="30467" y="249097"/>
                      <a:pt x="28086" y="242334"/>
                    </a:cubicBezTo>
                    <a:cubicBezTo>
                      <a:pt x="27514" y="240810"/>
                      <a:pt x="25324" y="241191"/>
                      <a:pt x="25228" y="242811"/>
                    </a:cubicBezTo>
                    <a:cubicBezTo>
                      <a:pt x="24371" y="257193"/>
                      <a:pt x="23609" y="289769"/>
                      <a:pt x="28181" y="309390"/>
                    </a:cubicBezTo>
                    <a:cubicBezTo>
                      <a:pt x="33039" y="331774"/>
                      <a:pt x="41516" y="348919"/>
                      <a:pt x="47231" y="352062"/>
                    </a:cubicBezTo>
                    <a:cubicBezTo>
                      <a:pt x="43516" y="363207"/>
                      <a:pt x="40182" y="374446"/>
                      <a:pt x="37134" y="385781"/>
                    </a:cubicBezTo>
                    <a:cubicBezTo>
                      <a:pt x="35991" y="377589"/>
                      <a:pt x="33610" y="367207"/>
                      <a:pt x="30371" y="355872"/>
                    </a:cubicBezTo>
                    <a:cubicBezTo>
                      <a:pt x="24847" y="337013"/>
                      <a:pt x="11798" y="307199"/>
                      <a:pt x="6464" y="293960"/>
                    </a:cubicBezTo>
                    <a:cubicBezTo>
                      <a:pt x="5797" y="292436"/>
                      <a:pt x="3606" y="292912"/>
                      <a:pt x="3606" y="294627"/>
                    </a:cubicBezTo>
                    <a:cubicBezTo>
                      <a:pt x="3320" y="309009"/>
                      <a:pt x="4749" y="342061"/>
                      <a:pt x="10559" y="361492"/>
                    </a:cubicBezTo>
                    <a:cubicBezTo>
                      <a:pt x="17036" y="383685"/>
                      <a:pt x="26943" y="400164"/>
                      <a:pt x="32943" y="402735"/>
                    </a:cubicBezTo>
                    <a:cubicBezTo>
                      <a:pt x="30276" y="414165"/>
                      <a:pt x="28086" y="425690"/>
                      <a:pt x="26657" y="437406"/>
                    </a:cubicBezTo>
                    <a:cubicBezTo>
                      <a:pt x="26466" y="438930"/>
                      <a:pt x="27609" y="440264"/>
                      <a:pt x="29133" y="440359"/>
                    </a:cubicBezTo>
                    <a:cubicBezTo>
                      <a:pt x="30657" y="440359"/>
                      <a:pt x="31991" y="439407"/>
                      <a:pt x="32181" y="437978"/>
                    </a:cubicBezTo>
                    <a:cubicBezTo>
                      <a:pt x="33515" y="426643"/>
                      <a:pt x="35801" y="415213"/>
                      <a:pt x="38373" y="403973"/>
                    </a:cubicBezTo>
                    <a:cubicBezTo>
                      <a:pt x="44564" y="404545"/>
                      <a:pt x="60852" y="394544"/>
                      <a:pt x="77996" y="381399"/>
                    </a:cubicBezTo>
                    <a:cubicBezTo>
                      <a:pt x="92665" y="369779"/>
                      <a:pt x="112858" y="349014"/>
                      <a:pt x="122002" y="340156"/>
                    </a:cubicBezTo>
                    <a:cubicBezTo>
                      <a:pt x="123050" y="339108"/>
                      <a:pt x="121621" y="337489"/>
                      <a:pt x="120192" y="337965"/>
                    </a:cubicBezTo>
                    <a:cubicBezTo>
                      <a:pt x="107619" y="342537"/>
                      <a:pt x="79520" y="354729"/>
                      <a:pt x="64280" y="366540"/>
                    </a:cubicBezTo>
                    <a:cubicBezTo>
                      <a:pt x="54946" y="373779"/>
                      <a:pt x="47231" y="381399"/>
                      <a:pt x="42182" y="387972"/>
                    </a:cubicBezTo>
                    <a:cubicBezTo>
                      <a:pt x="45326" y="376541"/>
                      <a:pt x="48564" y="365111"/>
                      <a:pt x="52374" y="353872"/>
                    </a:cubicBezTo>
                    <a:cubicBezTo>
                      <a:pt x="58566" y="355015"/>
                      <a:pt x="75615" y="346443"/>
                      <a:pt x="93808" y="334251"/>
                    </a:cubicBezTo>
                    <a:cubicBezTo>
                      <a:pt x="109334" y="323582"/>
                      <a:pt x="131146" y="303770"/>
                      <a:pt x="140671" y="295293"/>
                    </a:cubicBezTo>
                    <a:cubicBezTo>
                      <a:pt x="141719" y="294341"/>
                      <a:pt x="140480" y="292531"/>
                      <a:pt x="139051" y="293007"/>
                    </a:cubicBezTo>
                    <a:cubicBezTo>
                      <a:pt x="132765" y="295103"/>
                      <a:pt x="122288" y="298627"/>
                      <a:pt x="111334" y="303104"/>
                    </a:cubicBezTo>
                    <a:cubicBezTo>
                      <a:pt x="100666" y="307676"/>
                      <a:pt x="89236" y="313010"/>
                      <a:pt x="81330" y="318439"/>
                    </a:cubicBezTo>
                    <a:cubicBezTo>
                      <a:pt x="71520" y="325011"/>
                      <a:pt x="63233" y="332060"/>
                      <a:pt x="57708" y="338251"/>
                    </a:cubicBezTo>
                    <a:cubicBezTo>
                      <a:pt x="61614" y="327011"/>
                      <a:pt x="65900" y="315962"/>
                      <a:pt x="70377" y="304914"/>
                    </a:cubicBezTo>
                    <a:cubicBezTo>
                      <a:pt x="76567" y="306533"/>
                      <a:pt x="93998" y="299008"/>
                      <a:pt x="113048" y="287864"/>
                    </a:cubicBezTo>
                    <a:cubicBezTo>
                      <a:pt x="129241" y="278053"/>
                      <a:pt x="152196" y="259194"/>
                      <a:pt x="162198" y="250907"/>
                    </a:cubicBezTo>
                    <a:cubicBezTo>
                      <a:pt x="163341" y="249954"/>
                      <a:pt x="162198" y="248144"/>
                      <a:pt x="160673" y="248526"/>
                    </a:cubicBezTo>
                    <a:cubicBezTo>
                      <a:pt x="154196" y="250335"/>
                      <a:pt x="143624" y="253478"/>
                      <a:pt x="132480" y="257479"/>
                    </a:cubicBezTo>
                    <a:cubicBezTo>
                      <a:pt x="121335" y="261479"/>
                      <a:pt x="110000" y="266337"/>
                      <a:pt x="101524" y="271195"/>
                    </a:cubicBezTo>
                    <a:cubicBezTo>
                      <a:pt x="91332" y="277291"/>
                      <a:pt x="82664" y="283863"/>
                      <a:pt x="76663" y="289578"/>
                    </a:cubicBezTo>
                    <a:cubicBezTo>
                      <a:pt x="81425" y="278720"/>
                      <a:pt x="86092" y="267766"/>
                      <a:pt x="91332" y="257098"/>
                    </a:cubicBezTo>
                    <a:cubicBezTo>
                      <a:pt x="97332" y="259003"/>
                      <a:pt x="115334" y="252526"/>
                      <a:pt x="134861" y="242144"/>
                    </a:cubicBezTo>
                    <a:cubicBezTo>
                      <a:pt x="143148" y="237572"/>
                      <a:pt x="153434" y="230809"/>
                      <a:pt x="162674" y="224141"/>
                    </a:cubicBezTo>
                    <a:cubicBezTo>
                      <a:pt x="172008" y="217569"/>
                      <a:pt x="180581" y="211187"/>
                      <a:pt x="185724" y="207282"/>
                    </a:cubicBezTo>
                    <a:cubicBezTo>
                      <a:pt x="186867" y="206425"/>
                      <a:pt x="185820" y="204520"/>
                      <a:pt x="184295" y="204901"/>
                    </a:cubicBezTo>
                    <a:cubicBezTo>
                      <a:pt x="171246" y="207758"/>
                      <a:pt x="141243" y="215855"/>
                      <a:pt x="124192" y="224999"/>
                    </a:cubicBezTo>
                    <a:cubicBezTo>
                      <a:pt x="113620" y="230619"/>
                      <a:pt x="104762" y="236810"/>
                      <a:pt x="98475" y="242239"/>
                    </a:cubicBezTo>
                    <a:cubicBezTo>
                      <a:pt x="103809" y="231571"/>
                      <a:pt x="109048" y="220903"/>
                      <a:pt x="114667" y="210426"/>
                    </a:cubicBezTo>
                    <a:cubicBezTo>
                      <a:pt x="120574" y="212616"/>
                      <a:pt x="138861" y="206901"/>
                      <a:pt x="158768" y="197376"/>
                    </a:cubicBezTo>
                    <a:cubicBezTo>
                      <a:pt x="176009" y="189090"/>
                      <a:pt x="200298" y="172135"/>
                      <a:pt x="211061" y="165277"/>
                    </a:cubicBezTo>
                    <a:cubicBezTo>
                      <a:pt x="212299" y="164515"/>
                      <a:pt x="211251" y="162515"/>
                      <a:pt x="209727" y="162801"/>
                    </a:cubicBezTo>
                    <a:cubicBezTo>
                      <a:pt x="196487" y="164801"/>
                      <a:pt x="166293" y="171373"/>
                      <a:pt x="148862" y="179755"/>
                    </a:cubicBezTo>
                    <a:cubicBezTo>
                      <a:pt x="138004" y="184803"/>
                      <a:pt x="128955" y="190709"/>
                      <a:pt x="122383" y="195757"/>
                    </a:cubicBezTo>
                    <a:cubicBezTo>
                      <a:pt x="128098" y="185375"/>
                      <a:pt x="133908" y="174897"/>
                      <a:pt x="140004" y="164706"/>
                    </a:cubicBezTo>
                    <a:cubicBezTo>
                      <a:pt x="145719" y="167182"/>
                      <a:pt x="164388" y="162324"/>
                      <a:pt x="184677" y="15384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0" name="Google Shape;4490;p68"/>
              <p:cNvSpPr/>
              <p:nvPr/>
            </p:nvSpPr>
            <p:spPr>
              <a:xfrm>
                <a:off x="-4043409" y="5576048"/>
                <a:ext cx="285750" cy="342900"/>
              </a:xfrm>
              <a:custGeom>
                <a:avLst/>
                <a:gdLst/>
                <a:ahLst/>
                <a:cxnLst/>
                <a:rect l="l" t="t" r="r" b="b"/>
                <a:pathLst>
                  <a:path w="285750" h="342900" extrusionOk="0">
                    <a:moveTo>
                      <a:pt x="106394" y="343662"/>
                    </a:moveTo>
                    <a:lnTo>
                      <a:pt x="184023" y="343662"/>
                    </a:lnTo>
                    <a:cubicBezTo>
                      <a:pt x="245459" y="316706"/>
                      <a:pt x="290513" y="227457"/>
                      <a:pt x="290513" y="121539"/>
                    </a:cubicBezTo>
                    <a:cubicBezTo>
                      <a:pt x="290513" y="76962"/>
                      <a:pt x="282511" y="35242"/>
                      <a:pt x="268700" y="0"/>
                    </a:cubicBezTo>
                    <a:lnTo>
                      <a:pt x="21812" y="0"/>
                    </a:lnTo>
                    <a:cubicBezTo>
                      <a:pt x="8001" y="35338"/>
                      <a:pt x="0" y="76962"/>
                      <a:pt x="0" y="121539"/>
                    </a:cubicBezTo>
                    <a:cubicBezTo>
                      <a:pt x="0" y="227552"/>
                      <a:pt x="45053" y="316706"/>
                      <a:pt x="106489" y="34366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1" name="Google Shape;4491;p68"/>
              <p:cNvSpPr/>
              <p:nvPr/>
            </p:nvSpPr>
            <p:spPr>
              <a:xfrm>
                <a:off x="-3972253" y="4845821"/>
                <a:ext cx="219075" cy="762000"/>
              </a:xfrm>
              <a:custGeom>
                <a:avLst/>
                <a:gdLst/>
                <a:ahLst/>
                <a:cxnLst/>
                <a:rect l="l" t="t" r="r" b="b"/>
                <a:pathLst>
                  <a:path w="219075" h="762000" extrusionOk="0">
                    <a:moveTo>
                      <a:pt x="131250" y="254263"/>
                    </a:moveTo>
                    <a:cubicBezTo>
                      <a:pt x="139537" y="244071"/>
                      <a:pt x="150490" y="230260"/>
                      <a:pt x="160301" y="217020"/>
                    </a:cubicBezTo>
                    <a:cubicBezTo>
                      <a:pt x="170302" y="203971"/>
                      <a:pt x="179827" y="191588"/>
                      <a:pt x="185542" y="184064"/>
                    </a:cubicBezTo>
                    <a:cubicBezTo>
                      <a:pt x="186876" y="182349"/>
                      <a:pt x="185828" y="180063"/>
                      <a:pt x="184113" y="181111"/>
                    </a:cubicBezTo>
                    <a:cubicBezTo>
                      <a:pt x="176779" y="185683"/>
                      <a:pt x="165254" y="193589"/>
                      <a:pt x="152872" y="203018"/>
                    </a:cubicBezTo>
                    <a:cubicBezTo>
                      <a:pt x="140584" y="212448"/>
                      <a:pt x="128392" y="223688"/>
                      <a:pt x="119153" y="233689"/>
                    </a:cubicBezTo>
                    <a:cubicBezTo>
                      <a:pt x="108390" y="246262"/>
                      <a:pt x="99246" y="259121"/>
                      <a:pt x="92959" y="269884"/>
                    </a:cubicBezTo>
                    <a:lnTo>
                      <a:pt x="100579" y="243024"/>
                    </a:lnTo>
                    <a:lnTo>
                      <a:pt x="104485" y="229593"/>
                    </a:lnTo>
                    <a:lnTo>
                      <a:pt x="108961" y="216353"/>
                    </a:lnTo>
                    <a:cubicBezTo>
                      <a:pt x="115343" y="217116"/>
                      <a:pt x="134583" y="201209"/>
                      <a:pt x="156872" y="179968"/>
                    </a:cubicBezTo>
                    <a:cubicBezTo>
                      <a:pt x="176017" y="161394"/>
                      <a:pt x="204306" y="128438"/>
                      <a:pt x="217737" y="115103"/>
                    </a:cubicBezTo>
                    <a:cubicBezTo>
                      <a:pt x="219165" y="113579"/>
                      <a:pt x="218308" y="111102"/>
                      <a:pt x="216594" y="112055"/>
                    </a:cubicBezTo>
                    <a:cubicBezTo>
                      <a:pt x="209069" y="115960"/>
                      <a:pt x="196306" y="122532"/>
                      <a:pt x="183447" y="131009"/>
                    </a:cubicBezTo>
                    <a:cubicBezTo>
                      <a:pt x="176970" y="135200"/>
                      <a:pt x="170112" y="139677"/>
                      <a:pt x="163920" y="144345"/>
                    </a:cubicBezTo>
                    <a:cubicBezTo>
                      <a:pt x="157729" y="149107"/>
                      <a:pt x="151919" y="153870"/>
                      <a:pt x="146966" y="158441"/>
                    </a:cubicBezTo>
                    <a:cubicBezTo>
                      <a:pt x="140679" y="164061"/>
                      <a:pt x="135250" y="169967"/>
                      <a:pt x="130298" y="175682"/>
                    </a:cubicBezTo>
                    <a:cubicBezTo>
                      <a:pt x="125344" y="181397"/>
                      <a:pt x="120963" y="186921"/>
                      <a:pt x="117343" y="191874"/>
                    </a:cubicBezTo>
                    <a:cubicBezTo>
                      <a:pt x="122392" y="179206"/>
                      <a:pt x="126868" y="166347"/>
                      <a:pt x="132297" y="153870"/>
                    </a:cubicBezTo>
                    <a:cubicBezTo>
                      <a:pt x="135822" y="151393"/>
                      <a:pt x="141060" y="144059"/>
                      <a:pt x="147061" y="133486"/>
                    </a:cubicBezTo>
                    <a:cubicBezTo>
                      <a:pt x="153539" y="123104"/>
                      <a:pt x="160301" y="109388"/>
                      <a:pt x="168016" y="94529"/>
                    </a:cubicBezTo>
                    <a:cubicBezTo>
                      <a:pt x="171350" y="87861"/>
                      <a:pt x="174779" y="80146"/>
                      <a:pt x="178589" y="72050"/>
                    </a:cubicBezTo>
                    <a:cubicBezTo>
                      <a:pt x="180399" y="67954"/>
                      <a:pt x="182208" y="63858"/>
                      <a:pt x="184113" y="59667"/>
                    </a:cubicBezTo>
                    <a:cubicBezTo>
                      <a:pt x="186019" y="55476"/>
                      <a:pt x="187924" y="51380"/>
                      <a:pt x="189829" y="47190"/>
                    </a:cubicBezTo>
                    <a:cubicBezTo>
                      <a:pt x="197258" y="30711"/>
                      <a:pt x="204497" y="15281"/>
                      <a:pt x="209260" y="6041"/>
                    </a:cubicBezTo>
                    <a:cubicBezTo>
                      <a:pt x="210307" y="3946"/>
                      <a:pt x="208497" y="2612"/>
                      <a:pt x="206878" y="4422"/>
                    </a:cubicBezTo>
                    <a:cubicBezTo>
                      <a:pt x="199639" y="12137"/>
                      <a:pt x="188590" y="25377"/>
                      <a:pt x="177732" y="40427"/>
                    </a:cubicBezTo>
                    <a:cubicBezTo>
                      <a:pt x="175065" y="44237"/>
                      <a:pt x="172303" y="48047"/>
                      <a:pt x="169635" y="51857"/>
                    </a:cubicBezTo>
                    <a:cubicBezTo>
                      <a:pt x="167064" y="55762"/>
                      <a:pt x="164587" y="59667"/>
                      <a:pt x="162111" y="63477"/>
                    </a:cubicBezTo>
                    <a:cubicBezTo>
                      <a:pt x="157158" y="71097"/>
                      <a:pt x="152967" y="78717"/>
                      <a:pt x="149538" y="85575"/>
                    </a:cubicBezTo>
                    <a:cubicBezTo>
                      <a:pt x="142204" y="99672"/>
                      <a:pt x="137155" y="113388"/>
                      <a:pt x="133250" y="124628"/>
                    </a:cubicBezTo>
                    <a:cubicBezTo>
                      <a:pt x="129726" y="135962"/>
                      <a:pt x="127916" y="145011"/>
                      <a:pt x="127916" y="150155"/>
                    </a:cubicBezTo>
                    <a:lnTo>
                      <a:pt x="123820" y="159775"/>
                    </a:lnTo>
                    <a:lnTo>
                      <a:pt x="120106" y="169491"/>
                    </a:lnTo>
                    <a:lnTo>
                      <a:pt x="112581" y="188921"/>
                    </a:lnTo>
                    <a:cubicBezTo>
                      <a:pt x="113152" y="182825"/>
                      <a:pt x="113629" y="175967"/>
                      <a:pt x="113819" y="168443"/>
                    </a:cubicBezTo>
                    <a:cubicBezTo>
                      <a:pt x="113819" y="160918"/>
                      <a:pt x="114010" y="152917"/>
                      <a:pt x="114105" y="144630"/>
                    </a:cubicBezTo>
                    <a:cubicBezTo>
                      <a:pt x="114105" y="137677"/>
                      <a:pt x="113724" y="129771"/>
                      <a:pt x="113152" y="121580"/>
                    </a:cubicBezTo>
                    <a:cubicBezTo>
                      <a:pt x="112581" y="113388"/>
                      <a:pt x="112104" y="104911"/>
                      <a:pt x="111533" y="96720"/>
                    </a:cubicBezTo>
                    <a:cubicBezTo>
                      <a:pt x="110104" y="80146"/>
                      <a:pt x="109247" y="64811"/>
                      <a:pt x="108485" y="55286"/>
                    </a:cubicBezTo>
                    <a:cubicBezTo>
                      <a:pt x="108295" y="53095"/>
                      <a:pt x="105723" y="53952"/>
                      <a:pt x="105151" y="56429"/>
                    </a:cubicBezTo>
                    <a:cubicBezTo>
                      <a:pt x="103913" y="61667"/>
                      <a:pt x="102294" y="68621"/>
                      <a:pt x="100484" y="76526"/>
                    </a:cubicBezTo>
                    <a:cubicBezTo>
                      <a:pt x="98960" y="84528"/>
                      <a:pt x="97341" y="93386"/>
                      <a:pt x="95817" y="102434"/>
                    </a:cubicBezTo>
                    <a:cubicBezTo>
                      <a:pt x="94197" y="111483"/>
                      <a:pt x="93340" y="120913"/>
                      <a:pt x="92483" y="129771"/>
                    </a:cubicBezTo>
                    <a:cubicBezTo>
                      <a:pt x="91721" y="138629"/>
                      <a:pt x="91149" y="146821"/>
                      <a:pt x="91435" y="153965"/>
                    </a:cubicBezTo>
                    <a:cubicBezTo>
                      <a:pt x="91912" y="186350"/>
                      <a:pt x="98198" y="210924"/>
                      <a:pt x="103627" y="214734"/>
                    </a:cubicBezTo>
                    <a:lnTo>
                      <a:pt x="99246" y="227783"/>
                    </a:lnTo>
                    <a:cubicBezTo>
                      <a:pt x="97912" y="232165"/>
                      <a:pt x="96674" y="236546"/>
                      <a:pt x="95436" y="241023"/>
                    </a:cubicBezTo>
                    <a:lnTo>
                      <a:pt x="87911" y="267503"/>
                    </a:lnTo>
                    <a:cubicBezTo>
                      <a:pt x="88007" y="255311"/>
                      <a:pt x="86958" y="239880"/>
                      <a:pt x="85149" y="223211"/>
                    </a:cubicBezTo>
                    <a:cubicBezTo>
                      <a:pt x="84101" y="209400"/>
                      <a:pt x="80863" y="191970"/>
                      <a:pt x="78195" y="175682"/>
                    </a:cubicBezTo>
                    <a:cubicBezTo>
                      <a:pt x="75433" y="159203"/>
                      <a:pt x="72957" y="143963"/>
                      <a:pt x="71338" y="134724"/>
                    </a:cubicBezTo>
                    <a:cubicBezTo>
                      <a:pt x="71052" y="132629"/>
                      <a:pt x="68480" y="133676"/>
                      <a:pt x="68099" y="136058"/>
                    </a:cubicBezTo>
                    <a:cubicBezTo>
                      <a:pt x="66765" y="146916"/>
                      <a:pt x="64289" y="164347"/>
                      <a:pt x="63146" y="182825"/>
                    </a:cubicBezTo>
                    <a:cubicBezTo>
                      <a:pt x="62194" y="201399"/>
                      <a:pt x="61717" y="220449"/>
                      <a:pt x="63717" y="234737"/>
                    </a:cubicBezTo>
                    <a:cubicBezTo>
                      <a:pt x="65622" y="250834"/>
                      <a:pt x="68194" y="264836"/>
                      <a:pt x="71909" y="275313"/>
                    </a:cubicBezTo>
                    <a:cubicBezTo>
                      <a:pt x="75338" y="285695"/>
                      <a:pt x="78862" y="292458"/>
                      <a:pt x="81815" y="294078"/>
                    </a:cubicBezTo>
                    <a:lnTo>
                      <a:pt x="78767" y="307508"/>
                    </a:lnTo>
                    <a:lnTo>
                      <a:pt x="76386" y="321033"/>
                    </a:lnTo>
                    <a:lnTo>
                      <a:pt x="71719" y="348179"/>
                    </a:lnTo>
                    <a:cubicBezTo>
                      <a:pt x="70576" y="336083"/>
                      <a:pt x="67908" y="320843"/>
                      <a:pt x="64194" y="304365"/>
                    </a:cubicBezTo>
                    <a:cubicBezTo>
                      <a:pt x="61717" y="290744"/>
                      <a:pt x="57050" y="273789"/>
                      <a:pt x="52478" y="257597"/>
                    </a:cubicBezTo>
                    <a:cubicBezTo>
                      <a:pt x="48478" y="241690"/>
                      <a:pt x="44382" y="226641"/>
                      <a:pt x="41905" y="217401"/>
                    </a:cubicBezTo>
                    <a:cubicBezTo>
                      <a:pt x="41334" y="215306"/>
                      <a:pt x="38953" y="216639"/>
                      <a:pt x="38857" y="219116"/>
                    </a:cubicBezTo>
                    <a:cubicBezTo>
                      <a:pt x="37524" y="240928"/>
                      <a:pt x="37333" y="290172"/>
                      <a:pt x="44191" y="318080"/>
                    </a:cubicBezTo>
                    <a:cubicBezTo>
                      <a:pt x="50763" y="349894"/>
                      <a:pt x="62574" y="372659"/>
                      <a:pt x="68575" y="375230"/>
                    </a:cubicBezTo>
                    <a:cubicBezTo>
                      <a:pt x="66004" y="393423"/>
                      <a:pt x="65718" y="411807"/>
                      <a:pt x="64765" y="430095"/>
                    </a:cubicBezTo>
                    <a:cubicBezTo>
                      <a:pt x="63432" y="424189"/>
                      <a:pt x="61622" y="417426"/>
                      <a:pt x="59432" y="410283"/>
                    </a:cubicBezTo>
                    <a:cubicBezTo>
                      <a:pt x="58383" y="406663"/>
                      <a:pt x="57145" y="402948"/>
                      <a:pt x="55907" y="399138"/>
                    </a:cubicBezTo>
                    <a:cubicBezTo>
                      <a:pt x="54574" y="395328"/>
                      <a:pt x="53335" y="391423"/>
                      <a:pt x="52192" y="387422"/>
                    </a:cubicBezTo>
                    <a:cubicBezTo>
                      <a:pt x="48191" y="374183"/>
                      <a:pt x="41429" y="357704"/>
                      <a:pt x="35333" y="342083"/>
                    </a:cubicBezTo>
                    <a:cubicBezTo>
                      <a:pt x="29714" y="326653"/>
                      <a:pt x="23998" y="311984"/>
                      <a:pt x="20569" y="303031"/>
                    </a:cubicBezTo>
                    <a:cubicBezTo>
                      <a:pt x="19807" y="301031"/>
                      <a:pt x="17617" y="302555"/>
                      <a:pt x="17712" y="305031"/>
                    </a:cubicBezTo>
                    <a:cubicBezTo>
                      <a:pt x="18093" y="310461"/>
                      <a:pt x="18664" y="317699"/>
                      <a:pt x="19236" y="325891"/>
                    </a:cubicBezTo>
                    <a:cubicBezTo>
                      <a:pt x="19903" y="333987"/>
                      <a:pt x="20569" y="343036"/>
                      <a:pt x="22284" y="352370"/>
                    </a:cubicBezTo>
                    <a:cubicBezTo>
                      <a:pt x="23808" y="361610"/>
                      <a:pt x="25427" y="371040"/>
                      <a:pt x="27237" y="379707"/>
                    </a:cubicBezTo>
                    <a:cubicBezTo>
                      <a:pt x="28189" y="384089"/>
                      <a:pt x="29047" y="388280"/>
                      <a:pt x="30094" y="392280"/>
                    </a:cubicBezTo>
                    <a:cubicBezTo>
                      <a:pt x="31333" y="396281"/>
                      <a:pt x="32476" y="399995"/>
                      <a:pt x="33714" y="403424"/>
                    </a:cubicBezTo>
                    <a:cubicBezTo>
                      <a:pt x="39239" y="418855"/>
                      <a:pt x="45049" y="431999"/>
                      <a:pt x="50478" y="441334"/>
                    </a:cubicBezTo>
                    <a:cubicBezTo>
                      <a:pt x="56097" y="450573"/>
                      <a:pt x="61051" y="456383"/>
                      <a:pt x="64194" y="457336"/>
                    </a:cubicBezTo>
                    <a:cubicBezTo>
                      <a:pt x="64003" y="475624"/>
                      <a:pt x="64194" y="493912"/>
                      <a:pt x="64575" y="512200"/>
                    </a:cubicBezTo>
                    <a:cubicBezTo>
                      <a:pt x="61051" y="500484"/>
                      <a:pt x="55907" y="486006"/>
                      <a:pt x="49240" y="470862"/>
                    </a:cubicBezTo>
                    <a:cubicBezTo>
                      <a:pt x="46572" y="464480"/>
                      <a:pt x="43144" y="457526"/>
                      <a:pt x="39333" y="450383"/>
                    </a:cubicBezTo>
                    <a:cubicBezTo>
                      <a:pt x="37429" y="446858"/>
                      <a:pt x="35428" y="443144"/>
                      <a:pt x="33523" y="439524"/>
                    </a:cubicBezTo>
                    <a:cubicBezTo>
                      <a:pt x="31618" y="435809"/>
                      <a:pt x="29714" y="431999"/>
                      <a:pt x="27904" y="428380"/>
                    </a:cubicBezTo>
                    <a:cubicBezTo>
                      <a:pt x="20093" y="413426"/>
                      <a:pt x="12854" y="399519"/>
                      <a:pt x="8377" y="391042"/>
                    </a:cubicBezTo>
                    <a:cubicBezTo>
                      <a:pt x="7329" y="389042"/>
                      <a:pt x="5329" y="390947"/>
                      <a:pt x="5806" y="393423"/>
                    </a:cubicBezTo>
                    <a:cubicBezTo>
                      <a:pt x="7901" y="404282"/>
                      <a:pt x="11330" y="422189"/>
                      <a:pt x="15712" y="440096"/>
                    </a:cubicBezTo>
                    <a:cubicBezTo>
                      <a:pt x="20665" y="457336"/>
                      <a:pt x="26284" y="475053"/>
                      <a:pt x="31999" y="487816"/>
                    </a:cubicBezTo>
                    <a:cubicBezTo>
                      <a:pt x="44667" y="516867"/>
                      <a:pt x="58765" y="537632"/>
                      <a:pt x="65242" y="539346"/>
                    </a:cubicBezTo>
                    <a:cubicBezTo>
                      <a:pt x="65813" y="557634"/>
                      <a:pt x="66575" y="575922"/>
                      <a:pt x="67528" y="594115"/>
                    </a:cubicBezTo>
                    <a:cubicBezTo>
                      <a:pt x="63813" y="582495"/>
                      <a:pt x="57812" y="568207"/>
                      <a:pt x="50859" y="553348"/>
                    </a:cubicBezTo>
                    <a:cubicBezTo>
                      <a:pt x="38857" y="528488"/>
                      <a:pt x="16092" y="493436"/>
                      <a:pt x="6091" y="477910"/>
                    </a:cubicBezTo>
                    <a:cubicBezTo>
                      <a:pt x="4948" y="476195"/>
                      <a:pt x="3043" y="478005"/>
                      <a:pt x="3710" y="480291"/>
                    </a:cubicBezTo>
                    <a:cubicBezTo>
                      <a:pt x="8854" y="500484"/>
                      <a:pt x="22093" y="545823"/>
                      <a:pt x="34190" y="570874"/>
                    </a:cubicBezTo>
                    <a:cubicBezTo>
                      <a:pt x="47906" y="599449"/>
                      <a:pt x="62670" y="619737"/>
                      <a:pt x="69147" y="621261"/>
                    </a:cubicBezTo>
                    <a:cubicBezTo>
                      <a:pt x="70385" y="639549"/>
                      <a:pt x="71623" y="657742"/>
                      <a:pt x="73242" y="675935"/>
                    </a:cubicBezTo>
                    <a:cubicBezTo>
                      <a:pt x="69051" y="664505"/>
                      <a:pt x="62765" y="650408"/>
                      <a:pt x="55240" y="635739"/>
                    </a:cubicBezTo>
                    <a:cubicBezTo>
                      <a:pt x="42477" y="611260"/>
                      <a:pt x="18474" y="576970"/>
                      <a:pt x="7996" y="561920"/>
                    </a:cubicBezTo>
                    <a:cubicBezTo>
                      <a:pt x="6758" y="560206"/>
                      <a:pt x="4948" y="562111"/>
                      <a:pt x="5615" y="564397"/>
                    </a:cubicBezTo>
                    <a:cubicBezTo>
                      <a:pt x="11520" y="584400"/>
                      <a:pt x="26094" y="629262"/>
                      <a:pt x="39048" y="653837"/>
                    </a:cubicBezTo>
                    <a:cubicBezTo>
                      <a:pt x="53621" y="681936"/>
                      <a:pt x="69051" y="701747"/>
                      <a:pt x="75624" y="703081"/>
                    </a:cubicBezTo>
                    <a:cubicBezTo>
                      <a:pt x="77433" y="721274"/>
                      <a:pt x="79338" y="739371"/>
                      <a:pt x="81720" y="757469"/>
                    </a:cubicBezTo>
                    <a:cubicBezTo>
                      <a:pt x="82006" y="759755"/>
                      <a:pt x="83529" y="761469"/>
                      <a:pt x="85054" y="761183"/>
                    </a:cubicBezTo>
                    <a:cubicBezTo>
                      <a:pt x="86578" y="760993"/>
                      <a:pt x="87530" y="758993"/>
                      <a:pt x="87244" y="756707"/>
                    </a:cubicBezTo>
                    <a:cubicBezTo>
                      <a:pt x="84958" y="738704"/>
                      <a:pt x="82958" y="720607"/>
                      <a:pt x="81244" y="702509"/>
                    </a:cubicBezTo>
                    <a:cubicBezTo>
                      <a:pt x="87340" y="700700"/>
                      <a:pt x="98770" y="678221"/>
                      <a:pt x="109342" y="648503"/>
                    </a:cubicBezTo>
                    <a:cubicBezTo>
                      <a:pt x="118296" y="622880"/>
                      <a:pt x="128106" y="578589"/>
                      <a:pt x="132583" y="559349"/>
                    </a:cubicBezTo>
                    <a:cubicBezTo>
                      <a:pt x="133060" y="557158"/>
                      <a:pt x="131154" y="555443"/>
                      <a:pt x="130107" y="557158"/>
                    </a:cubicBezTo>
                    <a:cubicBezTo>
                      <a:pt x="120677" y="572112"/>
                      <a:pt x="100008" y="607450"/>
                      <a:pt x="90959" y="633263"/>
                    </a:cubicBezTo>
                    <a:cubicBezTo>
                      <a:pt x="85244" y="649170"/>
                      <a:pt x="81148" y="664409"/>
                      <a:pt x="79053" y="676601"/>
                    </a:cubicBezTo>
                    <a:cubicBezTo>
                      <a:pt x="77433" y="658028"/>
                      <a:pt x="76100" y="639454"/>
                      <a:pt x="74862" y="620880"/>
                    </a:cubicBezTo>
                    <a:cubicBezTo>
                      <a:pt x="81053" y="619261"/>
                      <a:pt x="93245" y="597163"/>
                      <a:pt x="104675" y="567826"/>
                    </a:cubicBezTo>
                    <a:cubicBezTo>
                      <a:pt x="114486" y="542490"/>
                      <a:pt x="125725" y="498674"/>
                      <a:pt x="130869" y="479529"/>
                    </a:cubicBezTo>
                    <a:cubicBezTo>
                      <a:pt x="131440" y="477338"/>
                      <a:pt x="129535" y="475624"/>
                      <a:pt x="128392" y="477243"/>
                    </a:cubicBezTo>
                    <a:cubicBezTo>
                      <a:pt x="118581" y="491816"/>
                      <a:pt x="96579" y="526487"/>
                      <a:pt x="86768" y="551919"/>
                    </a:cubicBezTo>
                    <a:cubicBezTo>
                      <a:pt x="80481" y="567636"/>
                      <a:pt x="76005" y="582780"/>
                      <a:pt x="73433" y="594877"/>
                    </a:cubicBezTo>
                    <a:cubicBezTo>
                      <a:pt x="72481" y="576303"/>
                      <a:pt x="71719" y="557634"/>
                      <a:pt x="71147" y="539061"/>
                    </a:cubicBezTo>
                    <a:cubicBezTo>
                      <a:pt x="77433" y="537632"/>
                      <a:pt x="90197" y="515915"/>
                      <a:pt x="102770" y="487054"/>
                    </a:cubicBezTo>
                    <a:cubicBezTo>
                      <a:pt x="108009" y="474576"/>
                      <a:pt x="114010" y="457526"/>
                      <a:pt x="119153" y="441143"/>
                    </a:cubicBezTo>
                    <a:cubicBezTo>
                      <a:pt x="124868" y="425618"/>
                      <a:pt x="129916" y="411330"/>
                      <a:pt x="132869" y="402662"/>
                    </a:cubicBezTo>
                    <a:cubicBezTo>
                      <a:pt x="133536" y="400662"/>
                      <a:pt x="131726" y="398853"/>
                      <a:pt x="130488" y="400376"/>
                    </a:cubicBezTo>
                    <a:cubicBezTo>
                      <a:pt x="125249" y="406853"/>
                      <a:pt x="116676" y="417712"/>
                      <a:pt x="107913" y="430475"/>
                    </a:cubicBezTo>
                    <a:cubicBezTo>
                      <a:pt x="105723" y="433619"/>
                      <a:pt x="103532" y="436953"/>
                      <a:pt x="101341" y="440286"/>
                    </a:cubicBezTo>
                    <a:cubicBezTo>
                      <a:pt x="99341" y="443715"/>
                      <a:pt x="97341" y="447240"/>
                      <a:pt x="95436" y="450668"/>
                    </a:cubicBezTo>
                    <a:cubicBezTo>
                      <a:pt x="91626" y="457622"/>
                      <a:pt x="88101" y="464384"/>
                      <a:pt x="85339" y="470671"/>
                    </a:cubicBezTo>
                    <a:cubicBezTo>
                      <a:pt x="78672" y="486101"/>
                      <a:pt x="73433" y="501151"/>
                      <a:pt x="70576" y="513153"/>
                    </a:cubicBezTo>
                    <a:cubicBezTo>
                      <a:pt x="70290" y="494483"/>
                      <a:pt x="70004" y="475910"/>
                      <a:pt x="70195" y="457241"/>
                    </a:cubicBezTo>
                    <a:cubicBezTo>
                      <a:pt x="73338" y="456669"/>
                      <a:pt x="78291" y="451049"/>
                      <a:pt x="84101" y="442001"/>
                    </a:cubicBezTo>
                    <a:cubicBezTo>
                      <a:pt x="90102" y="433047"/>
                      <a:pt x="97436" y="421141"/>
                      <a:pt x="104294" y="407711"/>
                    </a:cubicBezTo>
                    <a:cubicBezTo>
                      <a:pt x="105818" y="404853"/>
                      <a:pt x="107342" y="401615"/>
                      <a:pt x="108866" y="398281"/>
                    </a:cubicBezTo>
                    <a:cubicBezTo>
                      <a:pt x="110581" y="394947"/>
                      <a:pt x="112390" y="391423"/>
                      <a:pt x="114200" y="387803"/>
                    </a:cubicBezTo>
                    <a:cubicBezTo>
                      <a:pt x="117820" y="380565"/>
                      <a:pt x="121344" y="372945"/>
                      <a:pt x="124773" y="365610"/>
                    </a:cubicBezTo>
                    <a:cubicBezTo>
                      <a:pt x="127916" y="358181"/>
                      <a:pt x="131821" y="351132"/>
                      <a:pt x="134965" y="344750"/>
                    </a:cubicBezTo>
                    <a:cubicBezTo>
                      <a:pt x="138108" y="338464"/>
                      <a:pt x="140775" y="332940"/>
                      <a:pt x="142870" y="328749"/>
                    </a:cubicBezTo>
                    <a:cubicBezTo>
                      <a:pt x="143823" y="326843"/>
                      <a:pt x="142204" y="324843"/>
                      <a:pt x="140870" y="326177"/>
                    </a:cubicBezTo>
                    <a:cubicBezTo>
                      <a:pt x="134869" y="331987"/>
                      <a:pt x="124964" y="341988"/>
                      <a:pt x="114581" y="353609"/>
                    </a:cubicBezTo>
                    <a:cubicBezTo>
                      <a:pt x="104770" y="365229"/>
                      <a:pt x="95055" y="378755"/>
                      <a:pt x="88197" y="390470"/>
                    </a:cubicBezTo>
                    <a:cubicBezTo>
                      <a:pt x="86006" y="394090"/>
                      <a:pt x="84196" y="397709"/>
                      <a:pt x="82577" y="401329"/>
                    </a:cubicBezTo>
                    <a:cubicBezTo>
                      <a:pt x="80958" y="404949"/>
                      <a:pt x="79338" y="408473"/>
                      <a:pt x="77910" y="411997"/>
                    </a:cubicBezTo>
                    <a:cubicBezTo>
                      <a:pt x="75052" y="418950"/>
                      <a:pt x="72576" y="425522"/>
                      <a:pt x="70766" y="431428"/>
                    </a:cubicBezTo>
                    <a:cubicBezTo>
                      <a:pt x="71719" y="412854"/>
                      <a:pt x="72004" y="394280"/>
                      <a:pt x="74576" y="375802"/>
                    </a:cubicBezTo>
                    <a:cubicBezTo>
                      <a:pt x="81148" y="375230"/>
                      <a:pt x="96103" y="355514"/>
                      <a:pt x="113914" y="330558"/>
                    </a:cubicBezTo>
                    <a:cubicBezTo>
                      <a:pt x="128297" y="308555"/>
                      <a:pt x="150776" y="271408"/>
                      <a:pt x="160872" y="255692"/>
                    </a:cubicBezTo>
                    <a:cubicBezTo>
                      <a:pt x="162015" y="253882"/>
                      <a:pt x="160682" y="251691"/>
                      <a:pt x="159158" y="252929"/>
                    </a:cubicBezTo>
                    <a:cubicBezTo>
                      <a:pt x="152490" y="258168"/>
                      <a:pt x="141632" y="267122"/>
                      <a:pt x="130012" y="277599"/>
                    </a:cubicBezTo>
                    <a:cubicBezTo>
                      <a:pt x="119153" y="288267"/>
                      <a:pt x="107723" y="300554"/>
                      <a:pt x="99627" y="311413"/>
                    </a:cubicBezTo>
                    <a:cubicBezTo>
                      <a:pt x="90388" y="325034"/>
                      <a:pt x="82673" y="338750"/>
                      <a:pt x="77433" y="350084"/>
                    </a:cubicBezTo>
                    <a:lnTo>
                      <a:pt x="82196" y="322653"/>
                    </a:lnTo>
                    <a:lnTo>
                      <a:pt x="84577" y="308937"/>
                    </a:lnTo>
                    <a:lnTo>
                      <a:pt x="87720" y="295316"/>
                    </a:lnTo>
                    <a:cubicBezTo>
                      <a:pt x="90959" y="295316"/>
                      <a:pt x="97055" y="290934"/>
                      <a:pt x="104675" y="283600"/>
                    </a:cubicBezTo>
                    <a:cubicBezTo>
                      <a:pt x="112009" y="276170"/>
                      <a:pt x="121820" y="266074"/>
                      <a:pt x="131821" y="254453"/>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3">
          <a:extLst>
            <a:ext uri="{FF2B5EF4-FFF2-40B4-BE49-F238E27FC236}">
              <a16:creationId xmlns:a16="http://schemas.microsoft.com/office/drawing/2014/main" id="{B458A6F4-8154-8768-32C3-0B5578136F2F}"/>
            </a:ext>
          </a:extLst>
        </p:cNvPr>
        <p:cNvGrpSpPr/>
        <p:nvPr/>
      </p:nvGrpSpPr>
      <p:grpSpPr>
        <a:xfrm>
          <a:off x="0" y="0"/>
          <a:ext cx="0" cy="0"/>
          <a:chOff x="0" y="0"/>
          <a:chExt cx="0" cy="0"/>
        </a:xfrm>
      </p:grpSpPr>
      <p:sp>
        <p:nvSpPr>
          <p:cNvPr id="4095" name="Google Shape;4095;p55">
            <a:extLst>
              <a:ext uri="{FF2B5EF4-FFF2-40B4-BE49-F238E27FC236}">
                <a16:creationId xmlns:a16="http://schemas.microsoft.com/office/drawing/2014/main" id="{66A91C9E-0E5A-C54D-191D-D3D533DD12DF}"/>
              </a:ext>
            </a:extLst>
          </p:cNvPr>
          <p:cNvSpPr txBox="1">
            <a:spLocks noGrp="1"/>
          </p:cNvSpPr>
          <p:nvPr>
            <p:ph type="title"/>
          </p:nvPr>
        </p:nvSpPr>
        <p:spPr>
          <a:xfrm>
            <a:off x="5108867" y="2474251"/>
            <a:ext cx="3413100" cy="72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grpSp>
        <p:nvGrpSpPr>
          <p:cNvPr id="12" name="Google Shape;4517;p70">
            <a:extLst>
              <a:ext uri="{FF2B5EF4-FFF2-40B4-BE49-F238E27FC236}">
                <a16:creationId xmlns:a16="http://schemas.microsoft.com/office/drawing/2014/main" id="{DAAC5A8A-DE05-F2FE-796B-4DFB4507025E}"/>
              </a:ext>
            </a:extLst>
          </p:cNvPr>
          <p:cNvGrpSpPr/>
          <p:nvPr/>
        </p:nvGrpSpPr>
        <p:grpSpPr>
          <a:xfrm>
            <a:off x="1175102" y="1218756"/>
            <a:ext cx="2967906" cy="2944169"/>
            <a:chOff x="1175102" y="1218756"/>
            <a:chExt cx="2967906" cy="2944169"/>
          </a:xfrm>
        </p:grpSpPr>
        <p:sp>
          <p:nvSpPr>
            <p:cNvPr id="13" name="Google Shape;4518;p70">
              <a:extLst>
                <a:ext uri="{FF2B5EF4-FFF2-40B4-BE49-F238E27FC236}">
                  <a16:creationId xmlns:a16="http://schemas.microsoft.com/office/drawing/2014/main" id="{418A82F7-B2CD-9105-06B6-64BCD9B34EFD}"/>
                </a:ext>
              </a:extLst>
            </p:cNvPr>
            <p:cNvSpPr/>
            <p:nvPr/>
          </p:nvSpPr>
          <p:spPr>
            <a:xfrm>
              <a:off x="1175102" y="1218756"/>
              <a:ext cx="2967906" cy="2611401"/>
            </a:xfrm>
            <a:custGeom>
              <a:avLst/>
              <a:gdLst/>
              <a:ahLst/>
              <a:cxnLst/>
              <a:rect l="l" t="t" r="r" b="b"/>
              <a:pathLst>
                <a:path w="2269388" h="1996789" extrusionOk="0">
                  <a:moveTo>
                    <a:pt x="2137046" y="579252"/>
                  </a:moveTo>
                  <a:cubicBezTo>
                    <a:pt x="2374957" y="858462"/>
                    <a:pt x="2271302" y="1265452"/>
                    <a:pt x="2068488" y="1537234"/>
                  </a:cubicBezTo>
                  <a:cubicBezTo>
                    <a:pt x="1762700" y="1947087"/>
                    <a:pt x="1012166" y="2166597"/>
                    <a:pt x="525712" y="1837910"/>
                  </a:cubicBezTo>
                  <a:cubicBezTo>
                    <a:pt x="156818" y="1588755"/>
                    <a:pt x="-95337" y="1139716"/>
                    <a:pt x="34557" y="744447"/>
                  </a:cubicBezTo>
                  <a:cubicBezTo>
                    <a:pt x="136850" y="433207"/>
                    <a:pt x="452451" y="100772"/>
                    <a:pt x="840292" y="14154"/>
                  </a:cubicBezTo>
                  <a:cubicBezTo>
                    <a:pt x="1144513" y="-53792"/>
                    <a:pt x="1159369" y="137709"/>
                    <a:pt x="1300371" y="273600"/>
                  </a:cubicBezTo>
                  <a:cubicBezTo>
                    <a:pt x="1358367" y="329483"/>
                    <a:pt x="1456843" y="330505"/>
                    <a:pt x="1538282" y="336298"/>
                  </a:cubicBezTo>
                  <a:cubicBezTo>
                    <a:pt x="1665791" y="345362"/>
                    <a:pt x="1790028" y="355925"/>
                    <a:pt x="1904247" y="408537"/>
                  </a:cubicBezTo>
                  <a:cubicBezTo>
                    <a:pt x="2003336" y="454129"/>
                    <a:pt x="2080005" y="512397"/>
                    <a:pt x="2136978" y="5792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4519;p70">
              <a:extLst>
                <a:ext uri="{FF2B5EF4-FFF2-40B4-BE49-F238E27FC236}">
                  <a16:creationId xmlns:a16="http://schemas.microsoft.com/office/drawing/2014/main" id="{A4A105BC-9D60-DC94-45E1-D740E16DA16E}"/>
                </a:ext>
              </a:extLst>
            </p:cNvPr>
            <p:cNvSpPr/>
            <p:nvPr/>
          </p:nvSpPr>
          <p:spPr>
            <a:xfrm>
              <a:off x="1803360" y="1521578"/>
              <a:ext cx="1541884" cy="1149729"/>
            </a:xfrm>
            <a:custGeom>
              <a:avLst/>
              <a:gdLst/>
              <a:ahLst/>
              <a:cxnLst/>
              <a:rect l="l" t="t" r="r" b="b"/>
              <a:pathLst>
                <a:path w="1178991" h="879132" extrusionOk="0">
                  <a:moveTo>
                    <a:pt x="5111" y="5111"/>
                  </a:moveTo>
                  <a:lnTo>
                    <a:pt x="1178310" y="5111"/>
                  </a:lnTo>
                  <a:lnTo>
                    <a:pt x="1178310" y="880495"/>
                  </a:lnTo>
                  <a:lnTo>
                    <a:pt x="5111" y="880495"/>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4520;p70">
              <a:extLst>
                <a:ext uri="{FF2B5EF4-FFF2-40B4-BE49-F238E27FC236}">
                  <a16:creationId xmlns:a16="http://schemas.microsoft.com/office/drawing/2014/main" id="{88AD24DF-9160-AACD-411D-C2A864318B7D}"/>
                </a:ext>
              </a:extLst>
            </p:cNvPr>
            <p:cNvSpPr/>
            <p:nvPr/>
          </p:nvSpPr>
          <p:spPr>
            <a:xfrm>
              <a:off x="1847031" y="1558299"/>
              <a:ext cx="1452758" cy="1078428"/>
            </a:xfrm>
            <a:custGeom>
              <a:avLst/>
              <a:gdLst/>
              <a:ahLst/>
              <a:cxnLst/>
              <a:rect l="l" t="t" r="r" b="b"/>
              <a:pathLst>
                <a:path w="1110841" h="824612" extrusionOk="0">
                  <a:moveTo>
                    <a:pt x="5111" y="5111"/>
                  </a:moveTo>
                  <a:lnTo>
                    <a:pt x="1111660" y="5111"/>
                  </a:lnTo>
                  <a:lnTo>
                    <a:pt x="1111660" y="824408"/>
                  </a:lnTo>
                  <a:lnTo>
                    <a:pt x="5111" y="824408"/>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4521;p70">
              <a:extLst>
                <a:ext uri="{FF2B5EF4-FFF2-40B4-BE49-F238E27FC236}">
                  <a16:creationId xmlns:a16="http://schemas.microsoft.com/office/drawing/2014/main" id="{128010B1-A2F9-3E25-9338-435AC9226D80}"/>
                </a:ext>
              </a:extLst>
            </p:cNvPr>
            <p:cNvSpPr/>
            <p:nvPr/>
          </p:nvSpPr>
          <p:spPr>
            <a:xfrm>
              <a:off x="1979116" y="1704466"/>
              <a:ext cx="142601" cy="160427"/>
            </a:xfrm>
            <a:custGeom>
              <a:avLst/>
              <a:gdLst/>
              <a:ahLst/>
              <a:cxnLst/>
              <a:rect l="l" t="t" r="r" b="b"/>
              <a:pathLst>
                <a:path w="109039" h="122669" extrusionOk="0">
                  <a:moveTo>
                    <a:pt x="14243" y="10563"/>
                  </a:moveTo>
                  <a:lnTo>
                    <a:pt x="5111" y="114083"/>
                  </a:lnTo>
                  <a:lnTo>
                    <a:pt x="95955" y="123215"/>
                  </a:lnTo>
                  <a:lnTo>
                    <a:pt x="105019" y="5111"/>
                  </a:lnTo>
                  <a:lnTo>
                    <a:pt x="14243" y="10563"/>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4522;p70">
              <a:extLst>
                <a:ext uri="{FF2B5EF4-FFF2-40B4-BE49-F238E27FC236}">
                  <a16:creationId xmlns:a16="http://schemas.microsoft.com/office/drawing/2014/main" id="{A496598B-ACA6-EB75-8A66-B095154B1AD7}"/>
                </a:ext>
              </a:extLst>
            </p:cNvPr>
            <p:cNvSpPr/>
            <p:nvPr/>
          </p:nvSpPr>
          <p:spPr>
            <a:xfrm>
              <a:off x="2364370" y="1944394"/>
              <a:ext cx="124776" cy="115863"/>
            </a:xfrm>
            <a:custGeom>
              <a:avLst/>
              <a:gdLst/>
              <a:ahLst/>
              <a:cxnLst/>
              <a:rect l="l" t="t" r="r" b="b"/>
              <a:pathLst>
                <a:path w="95409" h="88594" extrusionOk="0">
                  <a:moveTo>
                    <a:pt x="5111" y="5111"/>
                  </a:moveTo>
                  <a:lnTo>
                    <a:pt x="5111" y="81371"/>
                  </a:lnTo>
                  <a:lnTo>
                    <a:pt x="92275" y="88663"/>
                  </a:lnTo>
                  <a:lnTo>
                    <a:pt x="95887" y="14175"/>
                  </a:lnTo>
                  <a:lnTo>
                    <a:pt x="5111"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4523;p70">
              <a:extLst>
                <a:ext uri="{FF2B5EF4-FFF2-40B4-BE49-F238E27FC236}">
                  <a16:creationId xmlns:a16="http://schemas.microsoft.com/office/drawing/2014/main" id="{5143D3E7-094E-A825-5305-88DBA5CA96B3}"/>
                </a:ext>
              </a:extLst>
            </p:cNvPr>
            <p:cNvSpPr/>
            <p:nvPr/>
          </p:nvSpPr>
          <p:spPr>
            <a:xfrm>
              <a:off x="2331393" y="1779422"/>
              <a:ext cx="124776" cy="115863"/>
            </a:xfrm>
            <a:custGeom>
              <a:avLst/>
              <a:gdLst/>
              <a:ahLst/>
              <a:cxnLst/>
              <a:rect l="l" t="t" r="r" b="b"/>
              <a:pathLst>
                <a:path w="95409" h="88594" extrusionOk="0">
                  <a:moveTo>
                    <a:pt x="5111" y="5111"/>
                  </a:moveTo>
                  <a:lnTo>
                    <a:pt x="5111" y="81439"/>
                  </a:lnTo>
                  <a:lnTo>
                    <a:pt x="92275" y="88663"/>
                  </a:lnTo>
                  <a:lnTo>
                    <a:pt x="95887" y="14243"/>
                  </a:lnTo>
                  <a:lnTo>
                    <a:pt x="5111"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4524;p70">
              <a:extLst>
                <a:ext uri="{FF2B5EF4-FFF2-40B4-BE49-F238E27FC236}">
                  <a16:creationId xmlns:a16="http://schemas.microsoft.com/office/drawing/2014/main" id="{CE088EF6-6F73-BF4C-2988-B1AE8EE63754}"/>
                </a:ext>
              </a:extLst>
            </p:cNvPr>
            <p:cNvSpPr/>
            <p:nvPr/>
          </p:nvSpPr>
          <p:spPr>
            <a:xfrm>
              <a:off x="2196584" y="2155534"/>
              <a:ext cx="124776" cy="115863"/>
            </a:xfrm>
            <a:custGeom>
              <a:avLst/>
              <a:gdLst/>
              <a:ahLst/>
              <a:cxnLst/>
              <a:rect l="l" t="t" r="r" b="b"/>
              <a:pathLst>
                <a:path w="95409" h="88594" extrusionOk="0">
                  <a:moveTo>
                    <a:pt x="5111" y="5111"/>
                  </a:moveTo>
                  <a:lnTo>
                    <a:pt x="5111" y="81371"/>
                  </a:lnTo>
                  <a:lnTo>
                    <a:pt x="92275" y="88595"/>
                  </a:lnTo>
                  <a:lnTo>
                    <a:pt x="95955" y="14175"/>
                  </a:lnTo>
                  <a:lnTo>
                    <a:pt x="5111"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4525;p70">
              <a:extLst>
                <a:ext uri="{FF2B5EF4-FFF2-40B4-BE49-F238E27FC236}">
                  <a16:creationId xmlns:a16="http://schemas.microsoft.com/office/drawing/2014/main" id="{4354626D-20C5-77DF-6967-5FFB16E841D2}"/>
                </a:ext>
              </a:extLst>
            </p:cNvPr>
            <p:cNvSpPr/>
            <p:nvPr/>
          </p:nvSpPr>
          <p:spPr>
            <a:xfrm>
              <a:off x="2147743" y="1652238"/>
              <a:ext cx="356505" cy="106951"/>
            </a:xfrm>
            <a:custGeom>
              <a:avLst/>
              <a:gdLst/>
              <a:ahLst/>
              <a:cxnLst/>
              <a:rect l="l" t="t" r="r" b="b"/>
              <a:pathLst>
                <a:path w="272599" h="81779" extrusionOk="0">
                  <a:moveTo>
                    <a:pt x="5111" y="39595"/>
                  </a:moveTo>
                  <a:lnTo>
                    <a:pt x="268510" y="5111"/>
                  </a:lnTo>
                  <a:lnTo>
                    <a:pt x="270282" y="46887"/>
                  </a:lnTo>
                  <a:lnTo>
                    <a:pt x="17855" y="81371"/>
                  </a:lnTo>
                  <a:lnTo>
                    <a:pt x="5111" y="39595"/>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4526;p70">
              <a:extLst>
                <a:ext uri="{FF2B5EF4-FFF2-40B4-BE49-F238E27FC236}">
                  <a16:creationId xmlns:a16="http://schemas.microsoft.com/office/drawing/2014/main" id="{2E776C83-E489-693D-238F-F49F13663DB1}"/>
                </a:ext>
              </a:extLst>
            </p:cNvPr>
            <p:cNvSpPr/>
            <p:nvPr/>
          </p:nvSpPr>
          <p:spPr>
            <a:xfrm>
              <a:off x="2538027" y="2416495"/>
              <a:ext cx="356505" cy="106951"/>
            </a:xfrm>
            <a:custGeom>
              <a:avLst/>
              <a:gdLst/>
              <a:ahLst/>
              <a:cxnLst/>
              <a:rect l="l" t="t" r="r" b="b"/>
              <a:pathLst>
                <a:path w="272599" h="81779" extrusionOk="0">
                  <a:moveTo>
                    <a:pt x="5111" y="5111"/>
                  </a:moveTo>
                  <a:lnTo>
                    <a:pt x="268033" y="42253"/>
                  </a:lnTo>
                  <a:lnTo>
                    <a:pt x="258628" y="83007"/>
                  </a:lnTo>
                  <a:lnTo>
                    <a:pt x="6202" y="48727"/>
                  </a:lnTo>
                  <a:lnTo>
                    <a:pt x="5111"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4527;p70">
              <a:extLst>
                <a:ext uri="{FF2B5EF4-FFF2-40B4-BE49-F238E27FC236}">
                  <a16:creationId xmlns:a16="http://schemas.microsoft.com/office/drawing/2014/main" id="{BFBBAE56-A257-48EF-B458-8038BE930301}"/>
                </a:ext>
              </a:extLst>
            </p:cNvPr>
            <p:cNvSpPr/>
            <p:nvPr/>
          </p:nvSpPr>
          <p:spPr>
            <a:xfrm>
              <a:off x="2124036" y="1901613"/>
              <a:ext cx="124776" cy="142601"/>
            </a:xfrm>
            <a:custGeom>
              <a:avLst/>
              <a:gdLst/>
              <a:ahLst/>
              <a:cxnLst/>
              <a:rect l="l" t="t" r="r" b="b"/>
              <a:pathLst>
                <a:path w="95409" h="109039" extrusionOk="0">
                  <a:moveTo>
                    <a:pt x="5111" y="6951"/>
                  </a:moveTo>
                  <a:lnTo>
                    <a:pt x="5111" y="108631"/>
                  </a:lnTo>
                  <a:lnTo>
                    <a:pt x="94115" y="108631"/>
                  </a:lnTo>
                  <a:lnTo>
                    <a:pt x="90435" y="5111"/>
                  </a:lnTo>
                  <a:lnTo>
                    <a:pt x="5111" y="6951"/>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4528;p70">
              <a:extLst>
                <a:ext uri="{FF2B5EF4-FFF2-40B4-BE49-F238E27FC236}">
                  <a16:creationId xmlns:a16="http://schemas.microsoft.com/office/drawing/2014/main" id="{8F556389-6F0C-06B5-3B71-007E39D99CDD}"/>
                </a:ext>
              </a:extLst>
            </p:cNvPr>
            <p:cNvSpPr/>
            <p:nvPr/>
          </p:nvSpPr>
          <p:spPr>
            <a:xfrm>
              <a:off x="3074033" y="2066586"/>
              <a:ext cx="124776" cy="142601"/>
            </a:xfrm>
            <a:custGeom>
              <a:avLst/>
              <a:gdLst/>
              <a:ahLst/>
              <a:cxnLst/>
              <a:rect l="l" t="t" r="r" b="b"/>
              <a:pathLst>
                <a:path w="95409" h="109039" extrusionOk="0">
                  <a:moveTo>
                    <a:pt x="5111" y="6883"/>
                  </a:moveTo>
                  <a:lnTo>
                    <a:pt x="5111" y="108631"/>
                  </a:lnTo>
                  <a:lnTo>
                    <a:pt x="94115" y="108631"/>
                  </a:lnTo>
                  <a:lnTo>
                    <a:pt x="90435" y="5111"/>
                  </a:lnTo>
                  <a:lnTo>
                    <a:pt x="5111" y="68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4529;p70">
              <a:extLst>
                <a:ext uri="{FF2B5EF4-FFF2-40B4-BE49-F238E27FC236}">
                  <a16:creationId xmlns:a16="http://schemas.microsoft.com/office/drawing/2014/main" id="{50CB248B-4257-0D02-85F7-F7C6749B004F}"/>
                </a:ext>
              </a:extLst>
            </p:cNvPr>
            <p:cNvSpPr/>
            <p:nvPr/>
          </p:nvSpPr>
          <p:spPr>
            <a:xfrm>
              <a:off x="2698812" y="1649832"/>
              <a:ext cx="124776" cy="204990"/>
            </a:xfrm>
            <a:custGeom>
              <a:avLst/>
              <a:gdLst/>
              <a:ahLst/>
              <a:cxnLst/>
              <a:rect l="l" t="t" r="r" b="b"/>
              <a:pathLst>
                <a:path w="95409" h="156744" extrusionOk="0">
                  <a:moveTo>
                    <a:pt x="5111" y="8791"/>
                  </a:moveTo>
                  <a:lnTo>
                    <a:pt x="5111" y="141343"/>
                  </a:lnTo>
                  <a:lnTo>
                    <a:pt x="92275" y="152247"/>
                  </a:lnTo>
                  <a:lnTo>
                    <a:pt x="92275" y="5111"/>
                  </a:lnTo>
                  <a:lnTo>
                    <a:pt x="5111" y="8791"/>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4530;p70">
              <a:extLst>
                <a:ext uri="{FF2B5EF4-FFF2-40B4-BE49-F238E27FC236}">
                  <a16:creationId xmlns:a16="http://schemas.microsoft.com/office/drawing/2014/main" id="{EC82F1F8-1F3A-74CC-BBBC-39B87751786B}"/>
                </a:ext>
              </a:extLst>
            </p:cNvPr>
            <p:cNvSpPr/>
            <p:nvPr/>
          </p:nvSpPr>
          <p:spPr>
            <a:xfrm>
              <a:off x="2886422" y="1813734"/>
              <a:ext cx="151514" cy="160427"/>
            </a:xfrm>
            <a:custGeom>
              <a:avLst/>
              <a:gdLst/>
              <a:ahLst/>
              <a:cxnLst/>
              <a:rect l="l" t="t" r="r" b="b"/>
              <a:pathLst>
                <a:path w="115854" h="122669" extrusionOk="0">
                  <a:moveTo>
                    <a:pt x="112243" y="19627"/>
                  </a:moveTo>
                  <a:lnTo>
                    <a:pt x="16015" y="5111"/>
                  </a:lnTo>
                  <a:lnTo>
                    <a:pt x="5111" y="105019"/>
                  </a:lnTo>
                  <a:lnTo>
                    <a:pt x="95955" y="119535"/>
                  </a:lnTo>
                  <a:lnTo>
                    <a:pt x="112243" y="1962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4531;p70">
              <a:extLst>
                <a:ext uri="{FF2B5EF4-FFF2-40B4-BE49-F238E27FC236}">
                  <a16:creationId xmlns:a16="http://schemas.microsoft.com/office/drawing/2014/main" id="{7943687C-3A87-C7F9-FD1D-16144CB94876}"/>
                </a:ext>
              </a:extLst>
            </p:cNvPr>
            <p:cNvSpPr/>
            <p:nvPr/>
          </p:nvSpPr>
          <p:spPr>
            <a:xfrm>
              <a:off x="2770023" y="2055979"/>
              <a:ext cx="204990" cy="204990"/>
            </a:xfrm>
            <a:custGeom>
              <a:avLst/>
              <a:gdLst/>
              <a:ahLst/>
              <a:cxnLst/>
              <a:rect l="l" t="t" r="r" b="b"/>
              <a:pathLst>
                <a:path w="156744" h="156744" extrusionOk="0">
                  <a:moveTo>
                    <a:pt x="5111" y="41435"/>
                  </a:moveTo>
                  <a:lnTo>
                    <a:pt x="48727" y="154087"/>
                  </a:lnTo>
                  <a:lnTo>
                    <a:pt x="154087" y="103179"/>
                  </a:lnTo>
                  <a:lnTo>
                    <a:pt x="99567" y="5111"/>
                  </a:lnTo>
                  <a:lnTo>
                    <a:pt x="5111" y="41435"/>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4532;p70">
              <a:extLst>
                <a:ext uri="{FF2B5EF4-FFF2-40B4-BE49-F238E27FC236}">
                  <a16:creationId xmlns:a16="http://schemas.microsoft.com/office/drawing/2014/main" id="{24EF4A5E-8CC9-2344-3807-E04A3E0DE2D5}"/>
                </a:ext>
              </a:extLst>
            </p:cNvPr>
            <p:cNvSpPr/>
            <p:nvPr/>
          </p:nvSpPr>
          <p:spPr>
            <a:xfrm>
              <a:off x="2501663" y="1816141"/>
              <a:ext cx="196077" cy="347592"/>
            </a:xfrm>
            <a:custGeom>
              <a:avLst/>
              <a:gdLst/>
              <a:ahLst/>
              <a:cxnLst/>
              <a:rect l="l" t="t" r="r" b="b"/>
              <a:pathLst>
                <a:path w="149929" h="265784" extrusionOk="0">
                  <a:moveTo>
                    <a:pt x="5111" y="19627"/>
                  </a:moveTo>
                  <a:lnTo>
                    <a:pt x="30531" y="261150"/>
                  </a:lnTo>
                  <a:lnTo>
                    <a:pt x="144955" y="252086"/>
                  </a:lnTo>
                  <a:lnTo>
                    <a:pt x="123147" y="5111"/>
                  </a:lnTo>
                  <a:lnTo>
                    <a:pt x="5111" y="1962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4533;p70">
              <a:extLst>
                <a:ext uri="{FF2B5EF4-FFF2-40B4-BE49-F238E27FC236}">
                  <a16:creationId xmlns:a16="http://schemas.microsoft.com/office/drawing/2014/main" id="{F9C4A6F3-509B-84C7-6C61-9223CF5E6F95}"/>
                </a:ext>
              </a:extLst>
            </p:cNvPr>
            <p:cNvSpPr/>
            <p:nvPr/>
          </p:nvSpPr>
          <p:spPr>
            <a:xfrm>
              <a:off x="2019491" y="2134411"/>
              <a:ext cx="142601" cy="196077"/>
            </a:xfrm>
            <a:custGeom>
              <a:avLst/>
              <a:gdLst/>
              <a:ahLst/>
              <a:cxnLst/>
              <a:rect l="l" t="t" r="r" b="b"/>
              <a:pathLst>
                <a:path w="109039" h="149929" extrusionOk="0">
                  <a:moveTo>
                    <a:pt x="23307" y="5111"/>
                  </a:moveTo>
                  <a:lnTo>
                    <a:pt x="5111" y="141275"/>
                  </a:lnTo>
                  <a:lnTo>
                    <a:pt x="88663" y="148567"/>
                  </a:lnTo>
                  <a:lnTo>
                    <a:pt x="108631" y="10563"/>
                  </a:lnTo>
                  <a:lnTo>
                    <a:pt x="23307" y="5111"/>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4534;p70">
              <a:extLst>
                <a:ext uri="{FF2B5EF4-FFF2-40B4-BE49-F238E27FC236}">
                  <a16:creationId xmlns:a16="http://schemas.microsoft.com/office/drawing/2014/main" id="{9097F041-AB25-22B2-4F75-152B5FD38E91}"/>
                </a:ext>
              </a:extLst>
            </p:cNvPr>
            <p:cNvSpPr/>
            <p:nvPr/>
          </p:nvSpPr>
          <p:spPr>
            <a:xfrm>
              <a:off x="2367618" y="2139669"/>
              <a:ext cx="169339" cy="204990"/>
            </a:xfrm>
            <a:custGeom>
              <a:avLst/>
              <a:gdLst/>
              <a:ahLst/>
              <a:cxnLst/>
              <a:rect l="l" t="t" r="r" b="b"/>
              <a:pathLst>
                <a:path w="129484" h="156744" extrusionOk="0">
                  <a:moveTo>
                    <a:pt x="97727" y="5111"/>
                  </a:moveTo>
                  <a:lnTo>
                    <a:pt x="5111" y="17855"/>
                  </a:lnTo>
                  <a:lnTo>
                    <a:pt x="28691" y="152247"/>
                  </a:lnTo>
                  <a:lnTo>
                    <a:pt x="126759" y="135891"/>
                  </a:lnTo>
                  <a:lnTo>
                    <a:pt x="97727" y="5111"/>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4535;p70">
              <a:extLst>
                <a:ext uri="{FF2B5EF4-FFF2-40B4-BE49-F238E27FC236}">
                  <a16:creationId xmlns:a16="http://schemas.microsoft.com/office/drawing/2014/main" id="{32467CDC-1D38-F754-7346-90798F12904E}"/>
                </a:ext>
              </a:extLst>
            </p:cNvPr>
            <p:cNvSpPr/>
            <p:nvPr/>
          </p:nvSpPr>
          <p:spPr>
            <a:xfrm>
              <a:off x="3065904" y="1889257"/>
              <a:ext cx="80194" cy="106926"/>
            </a:xfrm>
            <a:custGeom>
              <a:avLst/>
              <a:gdLst/>
              <a:ahLst/>
              <a:cxnLst/>
              <a:rect l="l" t="t" r="r" b="b"/>
              <a:pathLst>
                <a:path w="61334" h="81779" extrusionOk="0">
                  <a:moveTo>
                    <a:pt x="59631" y="82598"/>
                  </a:moveTo>
                  <a:cubicBezTo>
                    <a:pt x="59631" y="82598"/>
                    <a:pt x="53907" y="30940"/>
                    <a:pt x="5111"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4536;p70">
              <a:extLst>
                <a:ext uri="{FF2B5EF4-FFF2-40B4-BE49-F238E27FC236}">
                  <a16:creationId xmlns:a16="http://schemas.microsoft.com/office/drawing/2014/main" id="{AD3A060F-2B69-05E8-04FA-AE13D5EB64F3}"/>
                </a:ext>
              </a:extLst>
            </p:cNvPr>
            <p:cNvSpPr/>
            <p:nvPr/>
          </p:nvSpPr>
          <p:spPr>
            <a:xfrm>
              <a:off x="3055317" y="1883164"/>
              <a:ext cx="71300" cy="44562"/>
            </a:xfrm>
            <a:custGeom>
              <a:avLst/>
              <a:gdLst/>
              <a:ahLst/>
              <a:cxnLst/>
              <a:rect l="l" t="t" r="r" b="b"/>
              <a:pathLst>
                <a:path w="54519" h="34074" extrusionOk="0">
                  <a:moveTo>
                    <a:pt x="10836" y="33802"/>
                  </a:moveTo>
                  <a:lnTo>
                    <a:pt x="5111" y="5111"/>
                  </a:lnTo>
                  <a:lnTo>
                    <a:pt x="51044" y="797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2" name="Google Shape;4537;p70">
              <a:extLst>
                <a:ext uri="{FF2B5EF4-FFF2-40B4-BE49-F238E27FC236}">
                  <a16:creationId xmlns:a16="http://schemas.microsoft.com/office/drawing/2014/main" id="{83BAA8B5-90EF-BEE7-DD5D-0263A6F8A55E}"/>
                </a:ext>
              </a:extLst>
            </p:cNvPr>
            <p:cNvGrpSpPr/>
            <p:nvPr/>
          </p:nvGrpSpPr>
          <p:grpSpPr>
            <a:xfrm>
              <a:off x="2725104" y="1695554"/>
              <a:ext cx="80213" cy="98038"/>
              <a:chOff x="2725104" y="1695554"/>
              <a:chExt cx="80213" cy="98038"/>
            </a:xfrm>
          </p:grpSpPr>
          <p:sp>
            <p:nvSpPr>
              <p:cNvPr id="4059" name="Google Shape;4538;p70">
                <a:extLst>
                  <a:ext uri="{FF2B5EF4-FFF2-40B4-BE49-F238E27FC236}">
                    <a16:creationId xmlns:a16="http://schemas.microsoft.com/office/drawing/2014/main" id="{379DED26-B7CD-C4A8-5706-3B52B097A767}"/>
                  </a:ext>
                </a:extLst>
              </p:cNvPr>
              <p:cNvSpPr/>
              <p:nvPr/>
            </p:nvSpPr>
            <p:spPr>
              <a:xfrm>
                <a:off x="2725104" y="1695554"/>
                <a:ext cx="80213" cy="98038"/>
              </a:xfrm>
              <a:custGeom>
                <a:avLst/>
                <a:gdLst/>
                <a:ahLst/>
                <a:cxnLst/>
                <a:rect l="l" t="t" r="r" b="b"/>
                <a:pathLst>
                  <a:path w="61334" h="74964" extrusionOk="0">
                    <a:moveTo>
                      <a:pt x="56769" y="5111"/>
                    </a:moveTo>
                    <a:lnTo>
                      <a:pt x="5111" y="7394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0" name="Google Shape;4539;p70">
                <a:extLst>
                  <a:ext uri="{FF2B5EF4-FFF2-40B4-BE49-F238E27FC236}">
                    <a16:creationId xmlns:a16="http://schemas.microsoft.com/office/drawing/2014/main" id="{E8CE40F9-3BB4-BB5B-2DD5-D1FC3230D98D}"/>
                  </a:ext>
                </a:extLst>
              </p:cNvPr>
              <p:cNvSpPr/>
              <p:nvPr/>
            </p:nvSpPr>
            <p:spPr>
              <a:xfrm>
                <a:off x="2725104" y="1703040"/>
                <a:ext cx="80194" cy="80194"/>
              </a:xfrm>
              <a:custGeom>
                <a:avLst/>
                <a:gdLst/>
                <a:ahLst/>
                <a:cxnLst/>
                <a:rect l="l" t="t" r="r" b="b"/>
                <a:pathLst>
                  <a:path w="61334" h="61334" extrusionOk="0">
                    <a:moveTo>
                      <a:pt x="5111" y="5111"/>
                    </a:moveTo>
                    <a:lnTo>
                      <a:pt x="56769" y="5676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 name="Google Shape;4540;p70">
              <a:extLst>
                <a:ext uri="{FF2B5EF4-FFF2-40B4-BE49-F238E27FC236}">
                  <a16:creationId xmlns:a16="http://schemas.microsoft.com/office/drawing/2014/main" id="{7F792455-0FA0-354F-F643-52FFDBC4B71C}"/>
                </a:ext>
              </a:extLst>
            </p:cNvPr>
            <p:cNvSpPr/>
            <p:nvPr/>
          </p:nvSpPr>
          <p:spPr>
            <a:xfrm>
              <a:off x="2004696" y="1898137"/>
              <a:ext cx="106951" cy="106951"/>
            </a:xfrm>
            <a:custGeom>
              <a:avLst/>
              <a:gdLst/>
              <a:ahLst/>
              <a:cxnLst/>
              <a:rect l="l" t="t" r="r" b="b"/>
              <a:pathLst>
                <a:path w="81779" h="81779" extrusionOk="0">
                  <a:moveTo>
                    <a:pt x="5111" y="5111"/>
                  </a:moveTo>
                  <a:cubicBezTo>
                    <a:pt x="5111" y="5111"/>
                    <a:pt x="7974" y="68218"/>
                    <a:pt x="76873" y="7973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4541;p70">
              <a:extLst>
                <a:ext uri="{FF2B5EF4-FFF2-40B4-BE49-F238E27FC236}">
                  <a16:creationId xmlns:a16="http://schemas.microsoft.com/office/drawing/2014/main" id="{E00B6EA2-8444-353B-5DD7-34DBF8F66F16}"/>
                </a:ext>
              </a:extLst>
            </p:cNvPr>
            <p:cNvSpPr/>
            <p:nvPr/>
          </p:nvSpPr>
          <p:spPr>
            <a:xfrm>
              <a:off x="2054024" y="1958745"/>
              <a:ext cx="62373" cy="62373"/>
            </a:xfrm>
            <a:custGeom>
              <a:avLst/>
              <a:gdLst/>
              <a:ahLst/>
              <a:cxnLst/>
              <a:rect l="l" t="t" r="r" b="b"/>
              <a:pathLst>
                <a:path w="47704" h="47704" extrusionOk="0">
                  <a:moveTo>
                    <a:pt x="25147" y="5111"/>
                  </a:moveTo>
                  <a:lnTo>
                    <a:pt x="48114" y="33802"/>
                  </a:lnTo>
                  <a:lnTo>
                    <a:pt x="5111" y="4532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4542;p70">
              <a:extLst>
                <a:ext uri="{FF2B5EF4-FFF2-40B4-BE49-F238E27FC236}">
                  <a16:creationId xmlns:a16="http://schemas.microsoft.com/office/drawing/2014/main" id="{1B5E7915-F657-01DA-6D58-463087C39803}"/>
                </a:ext>
              </a:extLst>
            </p:cNvPr>
            <p:cNvSpPr/>
            <p:nvPr/>
          </p:nvSpPr>
          <p:spPr>
            <a:xfrm>
              <a:off x="2481254" y="1732606"/>
              <a:ext cx="187164" cy="62387"/>
            </a:xfrm>
            <a:custGeom>
              <a:avLst/>
              <a:gdLst/>
              <a:ahLst/>
              <a:cxnLst/>
              <a:rect l="l" t="t" r="r" b="b"/>
              <a:pathLst>
                <a:path w="143114" h="47704" extrusionOk="0">
                  <a:moveTo>
                    <a:pt x="142842" y="8332"/>
                  </a:moveTo>
                  <a:cubicBezTo>
                    <a:pt x="142842" y="8332"/>
                    <a:pt x="48182" y="-11772"/>
                    <a:pt x="5111" y="4847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4543;p70">
              <a:extLst>
                <a:ext uri="{FF2B5EF4-FFF2-40B4-BE49-F238E27FC236}">
                  <a16:creationId xmlns:a16="http://schemas.microsoft.com/office/drawing/2014/main" id="{947CEF8D-017E-A441-2BBD-639C13DDDDD9}"/>
                </a:ext>
              </a:extLst>
            </p:cNvPr>
            <p:cNvSpPr/>
            <p:nvPr/>
          </p:nvSpPr>
          <p:spPr>
            <a:xfrm>
              <a:off x="2475648" y="1746730"/>
              <a:ext cx="62373" cy="53462"/>
            </a:xfrm>
            <a:custGeom>
              <a:avLst/>
              <a:gdLst/>
              <a:ahLst/>
              <a:cxnLst/>
              <a:rect l="l" t="t" r="r" b="b"/>
              <a:pathLst>
                <a:path w="47704" h="40889" extrusionOk="0">
                  <a:moveTo>
                    <a:pt x="8042" y="5111"/>
                  </a:moveTo>
                  <a:lnTo>
                    <a:pt x="5111" y="42389"/>
                  </a:lnTo>
                  <a:lnTo>
                    <a:pt x="48182" y="2521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 name="Google Shape;4544;p70">
              <a:extLst>
                <a:ext uri="{FF2B5EF4-FFF2-40B4-BE49-F238E27FC236}">
                  <a16:creationId xmlns:a16="http://schemas.microsoft.com/office/drawing/2014/main" id="{17D1D5B6-9B0D-3019-AC82-60FD2B5C846C}"/>
                </a:ext>
              </a:extLst>
            </p:cNvPr>
            <p:cNvSpPr/>
            <p:nvPr/>
          </p:nvSpPr>
          <p:spPr>
            <a:xfrm>
              <a:off x="3170451" y="3990913"/>
              <a:ext cx="213902" cy="89125"/>
            </a:xfrm>
            <a:custGeom>
              <a:avLst/>
              <a:gdLst/>
              <a:ahLst/>
              <a:cxnLst/>
              <a:rect l="l" t="t" r="r" b="b"/>
              <a:pathLst>
                <a:path w="163559" h="68149" extrusionOk="0">
                  <a:moveTo>
                    <a:pt x="89970" y="7088"/>
                  </a:moveTo>
                  <a:cubicBezTo>
                    <a:pt x="89970" y="7088"/>
                    <a:pt x="6146" y="51930"/>
                    <a:pt x="5124" y="61676"/>
                  </a:cubicBezTo>
                  <a:cubicBezTo>
                    <a:pt x="4170" y="71421"/>
                    <a:pt x="56781" y="71421"/>
                    <a:pt x="95763" y="66582"/>
                  </a:cubicBezTo>
                  <a:cubicBezTo>
                    <a:pt x="134745" y="61676"/>
                    <a:pt x="168888" y="55883"/>
                    <a:pt x="163027" y="39254"/>
                  </a:cubicBezTo>
                  <a:cubicBezTo>
                    <a:pt x="157166" y="22694"/>
                    <a:pt x="94809" y="5111"/>
                    <a:pt x="94809" y="5111"/>
                  </a:cubicBezTo>
                  <a:lnTo>
                    <a:pt x="89902" y="7088"/>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4545;p70">
              <a:extLst>
                <a:ext uri="{FF2B5EF4-FFF2-40B4-BE49-F238E27FC236}">
                  <a16:creationId xmlns:a16="http://schemas.microsoft.com/office/drawing/2014/main" id="{F6F20CFE-8D4C-6768-476D-BE7E8A7C7590}"/>
                </a:ext>
              </a:extLst>
            </p:cNvPr>
            <p:cNvSpPr/>
            <p:nvPr/>
          </p:nvSpPr>
          <p:spPr>
            <a:xfrm>
              <a:off x="3593729" y="4047062"/>
              <a:ext cx="160427" cy="115863"/>
            </a:xfrm>
            <a:custGeom>
              <a:avLst/>
              <a:gdLst/>
              <a:ahLst/>
              <a:cxnLst/>
              <a:rect l="l" t="t" r="r" b="b"/>
              <a:pathLst>
                <a:path w="122669" h="88594" extrusionOk="0">
                  <a:moveTo>
                    <a:pt x="83143" y="5111"/>
                  </a:moveTo>
                  <a:cubicBezTo>
                    <a:pt x="83143" y="5111"/>
                    <a:pt x="118240" y="49000"/>
                    <a:pt x="122125" y="71421"/>
                  </a:cubicBezTo>
                  <a:cubicBezTo>
                    <a:pt x="126009" y="93842"/>
                    <a:pt x="106518" y="91866"/>
                    <a:pt x="65560" y="72375"/>
                  </a:cubicBezTo>
                  <a:cubicBezTo>
                    <a:pt x="24602" y="52884"/>
                    <a:pt x="5111" y="23648"/>
                    <a:pt x="5111" y="23648"/>
                  </a:cubicBezTo>
                  <a:lnTo>
                    <a:pt x="83075" y="5111"/>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4546;p70">
              <a:extLst>
                <a:ext uri="{FF2B5EF4-FFF2-40B4-BE49-F238E27FC236}">
                  <a16:creationId xmlns:a16="http://schemas.microsoft.com/office/drawing/2014/main" id="{44DBBD51-98FC-C685-7E01-397D946AAF56}"/>
                </a:ext>
              </a:extLst>
            </p:cNvPr>
            <p:cNvSpPr/>
            <p:nvPr/>
          </p:nvSpPr>
          <p:spPr>
            <a:xfrm>
              <a:off x="3254165" y="2772830"/>
              <a:ext cx="490194" cy="1310157"/>
            </a:xfrm>
            <a:custGeom>
              <a:avLst/>
              <a:gdLst/>
              <a:ahLst/>
              <a:cxnLst/>
              <a:rect l="l" t="t" r="r" b="b"/>
              <a:pathLst>
                <a:path w="374823" h="1001802" extrusionOk="0">
                  <a:moveTo>
                    <a:pt x="9331" y="32842"/>
                  </a:moveTo>
                  <a:cubicBezTo>
                    <a:pt x="9331" y="32842"/>
                    <a:pt x="-1368" y="117621"/>
                    <a:pt x="11307" y="242403"/>
                  </a:cubicBezTo>
                  <a:cubicBezTo>
                    <a:pt x="23983" y="367185"/>
                    <a:pt x="41498" y="526110"/>
                    <a:pt x="41498" y="636240"/>
                  </a:cubicBezTo>
                  <a:cubicBezTo>
                    <a:pt x="41498" y="746371"/>
                    <a:pt x="26845" y="859499"/>
                    <a:pt x="22961" y="895551"/>
                  </a:cubicBezTo>
                  <a:cubicBezTo>
                    <a:pt x="19076" y="931602"/>
                    <a:pt x="13215" y="948162"/>
                    <a:pt x="13215" y="948162"/>
                  </a:cubicBezTo>
                  <a:cubicBezTo>
                    <a:pt x="13215" y="948162"/>
                    <a:pt x="46336" y="961792"/>
                    <a:pt x="77549" y="970583"/>
                  </a:cubicBezTo>
                  <a:cubicBezTo>
                    <a:pt x="108762" y="979375"/>
                    <a:pt x="169210" y="984213"/>
                    <a:pt x="169210" y="984213"/>
                  </a:cubicBezTo>
                  <a:cubicBezTo>
                    <a:pt x="169210" y="984213"/>
                    <a:pt x="176025" y="907204"/>
                    <a:pt x="176025" y="771722"/>
                  </a:cubicBezTo>
                  <a:cubicBezTo>
                    <a:pt x="176025" y="636240"/>
                    <a:pt x="166280" y="522158"/>
                    <a:pt x="166280" y="522158"/>
                  </a:cubicBezTo>
                  <a:cubicBezTo>
                    <a:pt x="166280" y="522158"/>
                    <a:pt x="198447" y="716180"/>
                    <a:pt x="208192" y="813634"/>
                  </a:cubicBezTo>
                  <a:cubicBezTo>
                    <a:pt x="217938" y="911089"/>
                    <a:pt x="210168" y="993005"/>
                    <a:pt x="210168" y="993005"/>
                  </a:cubicBezTo>
                  <a:cubicBezTo>
                    <a:pt x="210168" y="993005"/>
                    <a:pt x="213099" y="1003704"/>
                    <a:pt x="273548" y="1000774"/>
                  </a:cubicBezTo>
                  <a:cubicBezTo>
                    <a:pt x="333997" y="997843"/>
                    <a:pt x="374955" y="980329"/>
                    <a:pt x="374955" y="980329"/>
                  </a:cubicBezTo>
                  <a:cubicBezTo>
                    <a:pt x="374955" y="980329"/>
                    <a:pt x="346672" y="781468"/>
                    <a:pt x="344764" y="697644"/>
                  </a:cubicBezTo>
                  <a:cubicBezTo>
                    <a:pt x="342788" y="613819"/>
                    <a:pt x="307691" y="528973"/>
                    <a:pt x="283361" y="472476"/>
                  </a:cubicBezTo>
                  <a:cubicBezTo>
                    <a:pt x="259032" y="415980"/>
                    <a:pt x="255079" y="396421"/>
                    <a:pt x="262916" y="365209"/>
                  </a:cubicBezTo>
                  <a:cubicBezTo>
                    <a:pt x="270754" y="333996"/>
                    <a:pt x="316550" y="182908"/>
                    <a:pt x="316550" y="112714"/>
                  </a:cubicBezTo>
                  <a:cubicBezTo>
                    <a:pt x="316550" y="42519"/>
                    <a:pt x="312666" y="23983"/>
                    <a:pt x="312666" y="23983"/>
                  </a:cubicBezTo>
                  <a:cubicBezTo>
                    <a:pt x="312666" y="23983"/>
                    <a:pt x="302920" y="9330"/>
                    <a:pt x="183999" y="5446"/>
                  </a:cubicBezTo>
                  <a:cubicBezTo>
                    <a:pt x="65078" y="1561"/>
                    <a:pt x="9467" y="32774"/>
                    <a:pt x="9467" y="3277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547;p70">
              <a:extLst>
                <a:ext uri="{FF2B5EF4-FFF2-40B4-BE49-F238E27FC236}">
                  <a16:creationId xmlns:a16="http://schemas.microsoft.com/office/drawing/2014/main" id="{0B9CF5A6-094F-6D98-29F6-756CC06EDA8F}"/>
                </a:ext>
              </a:extLst>
            </p:cNvPr>
            <p:cNvSpPr/>
            <p:nvPr/>
          </p:nvSpPr>
          <p:spPr>
            <a:xfrm>
              <a:off x="3411900" y="2876655"/>
              <a:ext cx="44562" cy="516931"/>
            </a:xfrm>
            <a:custGeom>
              <a:avLst/>
              <a:gdLst/>
              <a:ahLst/>
              <a:cxnLst/>
              <a:rect l="l" t="t" r="r" b="b"/>
              <a:pathLst>
                <a:path w="34074" h="395268" extrusionOk="0">
                  <a:moveTo>
                    <a:pt x="5733" y="5111"/>
                  </a:moveTo>
                  <a:cubicBezTo>
                    <a:pt x="5733" y="5111"/>
                    <a:pt x="1848" y="192251"/>
                    <a:pt x="13502" y="291749"/>
                  </a:cubicBezTo>
                  <a:cubicBezTo>
                    <a:pt x="18749" y="336183"/>
                    <a:pt x="25701" y="371076"/>
                    <a:pt x="31834" y="396087"/>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548;p70">
              <a:extLst>
                <a:ext uri="{FF2B5EF4-FFF2-40B4-BE49-F238E27FC236}">
                  <a16:creationId xmlns:a16="http://schemas.microsoft.com/office/drawing/2014/main" id="{88B677F5-6F28-E082-98F2-7DC46971F4C3}"/>
                </a:ext>
              </a:extLst>
            </p:cNvPr>
            <p:cNvSpPr/>
            <p:nvPr/>
          </p:nvSpPr>
          <p:spPr>
            <a:xfrm>
              <a:off x="3514266" y="1578621"/>
              <a:ext cx="383243" cy="739748"/>
            </a:xfrm>
            <a:custGeom>
              <a:avLst/>
              <a:gdLst/>
              <a:ahLst/>
              <a:cxnLst/>
              <a:rect l="l" t="t" r="r" b="b"/>
              <a:pathLst>
                <a:path w="293044" h="565643" extrusionOk="0">
                  <a:moveTo>
                    <a:pt x="9512" y="93773"/>
                  </a:moveTo>
                  <a:cubicBezTo>
                    <a:pt x="9512" y="93773"/>
                    <a:pt x="-10592" y="53497"/>
                    <a:pt x="35137" y="18741"/>
                  </a:cubicBezTo>
                  <a:cubicBezTo>
                    <a:pt x="80865" y="-16016"/>
                    <a:pt x="156852" y="22421"/>
                    <a:pt x="163190" y="59017"/>
                  </a:cubicBezTo>
                  <a:cubicBezTo>
                    <a:pt x="169596" y="95614"/>
                    <a:pt x="144926" y="123078"/>
                    <a:pt x="154944" y="142296"/>
                  </a:cubicBezTo>
                  <a:cubicBezTo>
                    <a:pt x="165030" y="161514"/>
                    <a:pt x="210759" y="168806"/>
                    <a:pt x="234543" y="197225"/>
                  </a:cubicBezTo>
                  <a:cubicBezTo>
                    <a:pt x="258327" y="225575"/>
                    <a:pt x="267459" y="272258"/>
                    <a:pt x="253761" y="300608"/>
                  </a:cubicBezTo>
                  <a:cubicBezTo>
                    <a:pt x="240063" y="328958"/>
                    <a:pt x="213485" y="351857"/>
                    <a:pt x="229977" y="369235"/>
                  </a:cubicBezTo>
                  <a:cubicBezTo>
                    <a:pt x="246469" y="386613"/>
                    <a:pt x="288518" y="422324"/>
                    <a:pt x="288518" y="461646"/>
                  </a:cubicBezTo>
                  <a:cubicBezTo>
                    <a:pt x="288518" y="500968"/>
                    <a:pt x="252807" y="542131"/>
                    <a:pt x="222617" y="557737"/>
                  </a:cubicBezTo>
                  <a:cubicBezTo>
                    <a:pt x="192426" y="573275"/>
                    <a:pt x="137498" y="552217"/>
                    <a:pt x="109147" y="536679"/>
                  </a:cubicBezTo>
                  <a:cubicBezTo>
                    <a:pt x="80797" y="521141"/>
                    <a:pt x="57013" y="475412"/>
                    <a:pt x="65259" y="432410"/>
                  </a:cubicBezTo>
                  <a:cubicBezTo>
                    <a:pt x="73505" y="389407"/>
                    <a:pt x="104581" y="385727"/>
                    <a:pt x="89929" y="361943"/>
                  </a:cubicBezTo>
                  <a:cubicBezTo>
                    <a:pt x="75277" y="338159"/>
                    <a:pt x="47813" y="320780"/>
                    <a:pt x="60625" y="297882"/>
                  </a:cubicBezTo>
                  <a:cubicBezTo>
                    <a:pt x="73437" y="274984"/>
                    <a:pt x="91701" y="257606"/>
                    <a:pt x="88975" y="237501"/>
                  </a:cubicBezTo>
                  <a:cubicBezTo>
                    <a:pt x="86249" y="217397"/>
                    <a:pt x="57899" y="200019"/>
                    <a:pt x="57899" y="200019"/>
                  </a:cubicBezTo>
                  <a:cubicBezTo>
                    <a:pt x="57899" y="200019"/>
                    <a:pt x="26822" y="130506"/>
                    <a:pt x="20416" y="116740"/>
                  </a:cubicBezTo>
                  <a:cubicBezTo>
                    <a:pt x="14010" y="103042"/>
                    <a:pt x="9444" y="93842"/>
                    <a:pt x="9444" y="93842"/>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549;p70">
              <a:extLst>
                <a:ext uri="{FF2B5EF4-FFF2-40B4-BE49-F238E27FC236}">
                  <a16:creationId xmlns:a16="http://schemas.microsoft.com/office/drawing/2014/main" id="{F5DEC365-C744-0862-7D26-5AAA848A7B72}"/>
                </a:ext>
              </a:extLst>
            </p:cNvPr>
            <p:cNvSpPr/>
            <p:nvPr/>
          </p:nvSpPr>
          <p:spPr>
            <a:xfrm>
              <a:off x="2841592" y="2047959"/>
              <a:ext cx="971253" cy="810863"/>
            </a:xfrm>
            <a:custGeom>
              <a:avLst/>
              <a:gdLst/>
              <a:ahLst/>
              <a:cxnLst/>
              <a:rect l="l" t="t" r="r" b="b"/>
              <a:pathLst>
                <a:path w="742832" h="620163" extrusionOk="0">
                  <a:moveTo>
                    <a:pt x="483727" y="5111"/>
                  </a:moveTo>
                  <a:cubicBezTo>
                    <a:pt x="483727" y="5111"/>
                    <a:pt x="345315" y="35302"/>
                    <a:pt x="336524" y="46069"/>
                  </a:cubicBezTo>
                  <a:cubicBezTo>
                    <a:pt x="327733" y="56769"/>
                    <a:pt x="196135" y="246907"/>
                    <a:pt x="196135" y="246907"/>
                  </a:cubicBezTo>
                  <a:lnTo>
                    <a:pt x="25556" y="150407"/>
                  </a:lnTo>
                  <a:lnTo>
                    <a:pt x="5111" y="189388"/>
                  </a:lnTo>
                  <a:lnTo>
                    <a:pt x="183527" y="345383"/>
                  </a:lnTo>
                  <a:lnTo>
                    <a:pt x="332707" y="260537"/>
                  </a:lnTo>
                  <a:lnTo>
                    <a:pt x="350222" y="339522"/>
                  </a:lnTo>
                  <a:cubicBezTo>
                    <a:pt x="350222" y="339522"/>
                    <a:pt x="322894" y="505263"/>
                    <a:pt x="319009" y="543290"/>
                  </a:cubicBezTo>
                  <a:cubicBezTo>
                    <a:pt x="315125" y="581318"/>
                    <a:pt x="314103" y="599855"/>
                    <a:pt x="314103" y="599855"/>
                  </a:cubicBezTo>
                  <a:cubicBezTo>
                    <a:pt x="314103" y="599855"/>
                    <a:pt x="377482" y="620299"/>
                    <a:pt x="468121" y="615461"/>
                  </a:cubicBezTo>
                  <a:cubicBezTo>
                    <a:pt x="558760" y="610554"/>
                    <a:pt x="628001" y="578387"/>
                    <a:pt x="628001" y="578387"/>
                  </a:cubicBezTo>
                  <a:cubicBezTo>
                    <a:pt x="628001" y="578387"/>
                    <a:pt x="589973" y="464305"/>
                    <a:pt x="574367" y="424369"/>
                  </a:cubicBezTo>
                  <a:cubicBezTo>
                    <a:pt x="558760" y="384433"/>
                    <a:pt x="542200" y="337614"/>
                    <a:pt x="542200" y="337614"/>
                  </a:cubicBezTo>
                  <a:lnTo>
                    <a:pt x="591949" y="226462"/>
                  </a:lnTo>
                  <a:lnTo>
                    <a:pt x="653557" y="370258"/>
                  </a:lnTo>
                  <a:lnTo>
                    <a:pt x="740311" y="339045"/>
                  </a:lnTo>
                  <a:cubicBezTo>
                    <a:pt x="740311" y="339045"/>
                    <a:pt x="673865" y="66582"/>
                    <a:pt x="667050" y="55815"/>
                  </a:cubicBezTo>
                  <a:cubicBezTo>
                    <a:pt x="660235" y="45115"/>
                    <a:pt x="558829" y="10018"/>
                    <a:pt x="558829" y="10018"/>
                  </a:cubicBezTo>
                  <a:lnTo>
                    <a:pt x="483796"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4550;p70">
              <a:extLst>
                <a:ext uri="{FF2B5EF4-FFF2-40B4-BE49-F238E27FC236}">
                  <a16:creationId xmlns:a16="http://schemas.microsoft.com/office/drawing/2014/main" id="{5C542E57-D17C-0AF2-0AA2-51B844ADC921}"/>
                </a:ext>
              </a:extLst>
            </p:cNvPr>
            <p:cNvSpPr/>
            <p:nvPr/>
          </p:nvSpPr>
          <p:spPr>
            <a:xfrm>
              <a:off x="3275725" y="2169260"/>
              <a:ext cx="26737" cy="80213"/>
            </a:xfrm>
            <a:custGeom>
              <a:avLst/>
              <a:gdLst/>
              <a:ahLst/>
              <a:cxnLst/>
              <a:rect l="l" t="t" r="r" b="b"/>
              <a:pathLst>
                <a:path w="20444" h="61334" extrusionOk="0">
                  <a:moveTo>
                    <a:pt x="21127" y="58609"/>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4551;p70">
              <a:extLst>
                <a:ext uri="{FF2B5EF4-FFF2-40B4-BE49-F238E27FC236}">
                  <a16:creationId xmlns:a16="http://schemas.microsoft.com/office/drawing/2014/main" id="{F6E75B9D-8D2E-7744-4DF4-1F4D54B2378D}"/>
                </a:ext>
              </a:extLst>
            </p:cNvPr>
            <p:cNvSpPr/>
            <p:nvPr/>
          </p:nvSpPr>
          <p:spPr>
            <a:xfrm>
              <a:off x="3378318" y="2166230"/>
              <a:ext cx="71300" cy="677359"/>
            </a:xfrm>
            <a:custGeom>
              <a:avLst/>
              <a:gdLst/>
              <a:ahLst/>
              <a:cxnLst/>
              <a:rect l="l" t="t" r="r" b="b"/>
              <a:pathLst>
                <a:path w="54519" h="517938" extrusionOk="0">
                  <a:moveTo>
                    <a:pt x="51651" y="5111"/>
                  </a:moveTo>
                  <a:cubicBezTo>
                    <a:pt x="51651" y="5111"/>
                    <a:pt x="30456" y="59358"/>
                    <a:pt x="13896" y="125396"/>
                  </a:cubicBezTo>
                  <a:cubicBezTo>
                    <a:pt x="-2596" y="191433"/>
                    <a:pt x="9194" y="217398"/>
                    <a:pt x="9194" y="259855"/>
                  </a:cubicBezTo>
                  <a:cubicBezTo>
                    <a:pt x="9194" y="302312"/>
                    <a:pt x="18598" y="514531"/>
                    <a:pt x="18598" y="51453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552;p70">
              <a:extLst>
                <a:ext uri="{FF2B5EF4-FFF2-40B4-BE49-F238E27FC236}">
                  <a16:creationId xmlns:a16="http://schemas.microsoft.com/office/drawing/2014/main" id="{3CFB1B5B-6EA0-E7CF-FCAF-EF98650C5D6E}"/>
                </a:ext>
              </a:extLst>
            </p:cNvPr>
            <p:cNvSpPr/>
            <p:nvPr/>
          </p:nvSpPr>
          <p:spPr>
            <a:xfrm>
              <a:off x="3249760" y="2194571"/>
              <a:ext cx="71300" cy="196077"/>
            </a:xfrm>
            <a:custGeom>
              <a:avLst/>
              <a:gdLst/>
              <a:ahLst/>
              <a:cxnLst/>
              <a:rect l="l" t="t" r="r" b="b"/>
              <a:pathLst>
                <a:path w="54519" h="149929" extrusionOk="0">
                  <a:moveTo>
                    <a:pt x="20536" y="148430"/>
                  </a:moveTo>
                  <a:cubicBezTo>
                    <a:pt x="20536" y="148430"/>
                    <a:pt x="1045" y="90912"/>
                    <a:pt x="5883" y="75306"/>
                  </a:cubicBezTo>
                  <a:cubicBezTo>
                    <a:pt x="10790" y="59699"/>
                    <a:pt x="39004" y="42185"/>
                    <a:pt x="40980" y="39254"/>
                  </a:cubicBezTo>
                  <a:cubicBezTo>
                    <a:pt x="42957" y="36324"/>
                    <a:pt x="55633" y="5111"/>
                    <a:pt x="55633"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4553;p70">
              <a:extLst>
                <a:ext uri="{FF2B5EF4-FFF2-40B4-BE49-F238E27FC236}">
                  <a16:creationId xmlns:a16="http://schemas.microsoft.com/office/drawing/2014/main" id="{FBC43B0A-7951-656F-7CDE-A16B5030C3C3}"/>
                </a:ext>
              </a:extLst>
            </p:cNvPr>
            <p:cNvSpPr/>
            <p:nvPr/>
          </p:nvSpPr>
          <p:spPr>
            <a:xfrm>
              <a:off x="3559504" y="2237174"/>
              <a:ext cx="62387" cy="106951"/>
            </a:xfrm>
            <a:custGeom>
              <a:avLst/>
              <a:gdLst/>
              <a:ahLst/>
              <a:cxnLst/>
              <a:rect l="l" t="t" r="r" b="b"/>
              <a:pathLst>
                <a:path w="47704" h="81779" extrusionOk="0">
                  <a:moveTo>
                    <a:pt x="9814" y="5111"/>
                  </a:moveTo>
                  <a:lnTo>
                    <a:pt x="43003" y="81780"/>
                  </a:lnTo>
                  <a:lnTo>
                    <a:pt x="5111" y="4048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554;p70">
              <a:extLst>
                <a:ext uri="{FF2B5EF4-FFF2-40B4-BE49-F238E27FC236}">
                  <a16:creationId xmlns:a16="http://schemas.microsoft.com/office/drawing/2014/main" id="{1E71D5CD-CDFC-D8BE-92B0-7424A8AABDB7}"/>
                </a:ext>
              </a:extLst>
            </p:cNvPr>
            <p:cNvSpPr/>
            <p:nvPr/>
          </p:nvSpPr>
          <p:spPr>
            <a:xfrm>
              <a:off x="3375725" y="2017389"/>
              <a:ext cx="222764" cy="187122"/>
            </a:xfrm>
            <a:custGeom>
              <a:avLst/>
              <a:gdLst/>
              <a:ahLst/>
              <a:cxnLst/>
              <a:rect l="l" t="t" r="r" b="b"/>
              <a:pathLst>
                <a:path w="170374" h="143114" extrusionOk="0">
                  <a:moveTo>
                    <a:pt x="82120" y="10018"/>
                  </a:moveTo>
                  <a:cubicBezTo>
                    <a:pt x="82120" y="10018"/>
                    <a:pt x="53838" y="14925"/>
                    <a:pt x="47023" y="25624"/>
                  </a:cubicBezTo>
                  <a:cubicBezTo>
                    <a:pt x="40208" y="36324"/>
                    <a:pt x="5111" y="113333"/>
                    <a:pt x="5111" y="113333"/>
                  </a:cubicBezTo>
                  <a:lnTo>
                    <a:pt x="70399" y="85051"/>
                  </a:lnTo>
                  <a:lnTo>
                    <a:pt x="111357" y="140593"/>
                  </a:lnTo>
                  <a:cubicBezTo>
                    <a:pt x="111357" y="140593"/>
                    <a:pt x="164991" y="42117"/>
                    <a:pt x="165945" y="34348"/>
                  </a:cubicBezTo>
                  <a:cubicBezTo>
                    <a:pt x="166899" y="26578"/>
                    <a:pt x="132824" y="5111"/>
                    <a:pt x="129894" y="5111"/>
                  </a:cubicBezTo>
                  <a:cubicBezTo>
                    <a:pt x="126963" y="5111"/>
                    <a:pt x="82120" y="10018"/>
                    <a:pt x="82120" y="10018"/>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4555;p70">
              <a:extLst>
                <a:ext uri="{FF2B5EF4-FFF2-40B4-BE49-F238E27FC236}">
                  <a16:creationId xmlns:a16="http://schemas.microsoft.com/office/drawing/2014/main" id="{8ED5CE70-5FF7-C2FD-2F43-44C2CAA67A3D}"/>
                </a:ext>
              </a:extLst>
            </p:cNvPr>
            <p:cNvSpPr/>
            <p:nvPr/>
          </p:nvSpPr>
          <p:spPr>
            <a:xfrm>
              <a:off x="3441596" y="1985481"/>
              <a:ext cx="115863" cy="178252"/>
            </a:xfrm>
            <a:custGeom>
              <a:avLst/>
              <a:gdLst/>
              <a:ahLst/>
              <a:cxnLst/>
              <a:rect l="l" t="t" r="r" b="b"/>
              <a:pathLst>
                <a:path w="88594" h="136299" extrusionOk="0">
                  <a:moveTo>
                    <a:pt x="14238" y="28555"/>
                  </a:moveTo>
                  <a:cubicBezTo>
                    <a:pt x="14238" y="28555"/>
                    <a:pt x="17169" y="66582"/>
                    <a:pt x="14238" y="87027"/>
                  </a:cubicBezTo>
                  <a:cubicBezTo>
                    <a:pt x="11308" y="107472"/>
                    <a:pt x="1563" y="136777"/>
                    <a:pt x="6469" y="135754"/>
                  </a:cubicBezTo>
                  <a:cubicBezTo>
                    <a:pt x="11376" y="134800"/>
                    <a:pt x="70803" y="68491"/>
                    <a:pt x="78640" y="54861"/>
                  </a:cubicBezTo>
                  <a:cubicBezTo>
                    <a:pt x="86409" y="41231"/>
                    <a:pt x="87431" y="5111"/>
                    <a:pt x="87431" y="5111"/>
                  </a:cubicBezTo>
                  <a:cubicBezTo>
                    <a:pt x="87431" y="5111"/>
                    <a:pt x="39658" y="33393"/>
                    <a:pt x="14307" y="28487"/>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 name="Google Shape;4556;p70">
              <a:extLst>
                <a:ext uri="{FF2B5EF4-FFF2-40B4-BE49-F238E27FC236}">
                  <a16:creationId xmlns:a16="http://schemas.microsoft.com/office/drawing/2014/main" id="{C3A826D2-5F7F-3774-E522-13E5C71AA70B}"/>
                </a:ext>
              </a:extLst>
            </p:cNvPr>
            <p:cNvSpPr/>
            <p:nvPr/>
          </p:nvSpPr>
          <p:spPr>
            <a:xfrm>
              <a:off x="3388071" y="1690707"/>
              <a:ext cx="231728" cy="347592"/>
            </a:xfrm>
            <a:custGeom>
              <a:avLst/>
              <a:gdLst/>
              <a:ahLst/>
              <a:cxnLst/>
              <a:rect l="l" t="t" r="r" b="b"/>
              <a:pathLst>
                <a:path w="177189" h="265784" extrusionOk="0">
                  <a:moveTo>
                    <a:pt x="172793" y="135234"/>
                  </a:moveTo>
                  <a:cubicBezTo>
                    <a:pt x="172793" y="135234"/>
                    <a:pt x="179199" y="51069"/>
                    <a:pt x="153575" y="26331"/>
                  </a:cubicBezTo>
                  <a:cubicBezTo>
                    <a:pt x="127950" y="1661"/>
                    <a:pt x="65730" y="-5699"/>
                    <a:pt x="29133" y="27217"/>
                  </a:cubicBezTo>
                  <a:cubicBezTo>
                    <a:pt x="-7463" y="60133"/>
                    <a:pt x="7189" y="168083"/>
                    <a:pt x="12641" y="198273"/>
                  </a:cubicBezTo>
                  <a:cubicBezTo>
                    <a:pt x="18161" y="228463"/>
                    <a:pt x="47397" y="266900"/>
                    <a:pt x="70295" y="265946"/>
                  </a:cubicBezTo>
                  <a:cubicBezTo>
                    <a:pt x="93194" y="265060"/>
                    <a:pt x="123384" y="236641"/>
                    <a:pt x="131562" y="227509"/>
                  </a:cubicBezTo>
                  <a:cubicBezTo>
                    <a:pt x="139740" y="218377"/>
                    <a:pt x="145260" y="192753"/>
                    <a:pt x="145260" y="192753"/>
                  </a:cubicBezTo>
                  <a:cubicBezTo>
                    <a:pt x="145260" y="192753"/>
                    <a:pt x="171771" y="182667"/>
                    <a:pt x="176337" y="167128"/>
                  </a:cubicBezTo>
                  <a:cubicBezTo>
                    <a:pt x="180903" y="151590"/>
                    <a:pt x="172657" y="135098"/>
                    <a:pt x="172657" y="135098"/>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4557;p70">
              <a:extLst>
                <a:ext uri="{FF2B5EF4-FFF2-40B4-BE49-F238E27FC236}">
                  <a16:creationId xmlns:a16="http://schemas.microsoft.com/office/drawing/2014/main" id="{BD872086-D84A-E7AF-6F3C-CF59FB065F13}"/>
                </a:ext>
              </a:extLst>
            </p:cNvPr>
            <p:cNvSpPr/>
            <p:nvPr/>
          </p:nvSpPr>
          <p:spPr>
            <a:xfrm>
              <a:off x="3422240" y="1840206"/>
              <a:ext cx="35649" cy="71300"/>
            </a:xfrm>
            <a:custGeom>
              <a:avLst/>
              <a:gdLst/>
              <a:ahLst/>
              <a:cxnLst/>
              <a:rect l="l" t="t" r="r" b="b"/>
              <a:pathLst>
                <a:path w="27259" h="54519" extrusionOk="0">
                  <a:moveTo>
                    <a:pt x="23315" y="5111"/>
                  </a:moveTo>
                  <a:cubicBezTo>
                    <a:pt x="23315" y="5111"/>
                    <a:pt x="24610" y="20581"/>
                    <a:pt x="18136" y="29645"/>
                  </a:cubicBezTo>
                  <a:cubicBezTo>
                    <a:pt x="11661" y="38709"/>
                    <a:pt x="3960" y="40004"/>
                    <a:pt x="5255" y="45115"/>
                  </a:cubicBezTo>
                  <a:cubicBezTo>
                    <a:pt x="6550" y="50295"/>
                    <a:pt x="19430" y="54179"/>
                    <a:pt x="19430" y="5417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4558;p70">
              <a:extLst>
                <a:ext uri="{FF2B5EF4-FFF2-40B4-BE49-F238E27FC236}">
                  <a16:creationId xmlns:a16="http://schemas.microsoft.com/office/drawing/2014/main" id="{D93C0237-FF85-F445-EC12-24C25C2217CC}"/>
                </a:ext>
              </a:extLst>
            </p:cNvPr>
            <p:cNvSpPr/>
            <p:nvPr/>
          </p:nvSpPr>
          <p:spPr>
            <a:xfrm>
              <a:off x="3454513" y="1950722"/>
              <a:ext cx="17824" cy="17824"/>
            </a:xfrm>
            <a:custGeom>
              <a:avLst/>
              <a:gdLst/>
              <a:ahLst/>
              <a:cxnLst/>
              <a:rect l="l" t="t" r="r" b="b"/>
              <a:pathLst>
                <a:path w="13629" h="13629" extrusionOk="0">
                  <a:moveTo>
                    <a:pt x="0" y="3612"/>
                  </a:moveTo>
                  <a:cubicBezTo>
                    <a:pt x="0" y="3612"/>
                    <a:pt x="4498" y="17992"/>
                    <a:pt x="14380" y="17992"/>
                  </a:cubicBezTo>
                  <a:cubicBezTo>
                    <a:pt x="24261" y="17992"/>
                    <a:pt x="18877" y="0"/>
                    <a:pt x="18877" y="0"/>
                  </a:cubicBezTo>
                  <a:cubicBezTo>
                    <a:pt x="18877" y="0"/>
                    <a:pt x="10768" y="3612"/>
                    <a:pt x="0" y="36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4559;p70">
              <a:extLst>
                <a:ext uri="{FF2B5EF4-FFF2-40B4-BE49-F238E27FC236}">
                  <a16:creationId xmlns:a16="http://schemas.microsoft.com/office/drawing/2014/main" id="{2F34F72D-7FBB-4FC6-F2A3-0F789B2BD2B9}"/>
                </a:ext>
              </a:extLst>
            </p:cNvPr>
            <p:cNvSpPr/>
            <p:nvPr/>
          </p:nvSpPr>
          <p:spPr>
            <a:xfrm>
              <a:off x="3437044" y="1938245"/>
              <a:ext cx="53475" cy="17824"/>
            </a:xfrm>
            <a:custGeom>
              <a:avLst/>
              <a:gdLst/>
              <a:ahLst/>
              <a:cxnLst/>
              <a:rect l="l" t="t" r="r" b="b"/>
              <a:pathLst>
                <a:path w="40889" h="13629" extrusionOk="0">
                  <a:moveTo>
                    <a:pt x="5111" y="8996"/>
                  </a:moveTo>
                  <a:cubicBezTo>
                    <a:pt x="5111" y="8996"/>
                    <a:pt x="24466" y="18060"/>
                    <a:pt x="37414"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4560;p70">
              <a:extLst>
                <a:ext uri="{FF2B5EF4-FFF2-40B4-BE49-F238E27FC236}">
                  <a16:creationId xmlns:a16="http://schemas.microsoft.com/office/drawing/2014/main" id="{0C3A5E7E-F5CF-FBD3-5EAA-56C1620067CD}"/>
                </a:ext>
              </a:extLst>
            </p:cNvPr>
            <p:cNvSpPr/>
            <p:nvPr/>
          </p:nvSpPr>
          <p:spPr>
            <a:xfrm>
              <a:off x="3418328" y="1846177"/>
              <a:ext cx="8911" cy="17824"/>
            </a:xfrm>
            <a:custGeom>
              <a:avLst/>
              <a:gdLst/>
              <a:ahLst/>
              <a:cxnLst/>
              <a:rect l="l" t="t" r="r" b="b"/>
              <a:pathLst>
                <a:path w="6814" h="13629" extrusionOk="0">
                  <a:moveTo>
                    <a:pt x="7769" y="9677"/>
                  </a:moveTo>
                  <a:cubicBezTo>
                    <a:pt x="7769" y="15022"/>
                    <a:pt x="6030" y="19355"/>
                    <a:pt x="3884" y="19355"/>
                  </a:cubicBezTo>
                  <a:cubicBezTo>
                    <a:pt x="1739" y="19355"/>
                    <a:pt x="0" y="15022"/>
                    <a:pt x="0" y="9677"/>
                  </a:cubicBezTo>
                  <a:cubicBezTo>
                    <a:pt x="0" y="4333"/>
                    <a:pt x="1739" y="0"/>
                    <a:pt x="3884" y="0"/>
                  </a:cubicBezTo>
                  <a:cubicBezTo>
                    <a:pt x="6030" y="0"/>
                    <a:pt x="7769" y="4333"/>
                    <a:pt x="7769" y="96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4561;p70">
              <a:extLst>
                <a:ext uri="{FF2B5EF4-FFF2-40B4-BE49-F238E27FC236}">
                  <a16:creationId xmlns:a16="http://schemas.microsoft.com/office/drawing/2014/main" id="{0D482ABD-C28D-96F5-44A1-4DC7534ED1D1}"/>
                </a:ext>
              </a:extLst>
            </p:cNvPr>
            <p:cNvSpPr/>
            <p:nvPr/>
          </p:nvSpPr>
          <p:spPr>
            <a:xfrm>
              <a:off x="3479112" y="1851256"/>
              <a:ext cx="8911" cy="17824"/>
            </a:xfrm>
            <a:custGeom>
              <a:avLst/>
              <a:gdLst/>
              <a:ahLst/>
              <a:cxnLst/>
              <a:rect l="l" t="t" r="r" b="b"/>
              <a:pathLst>
                <a:path w="6814" h="13629" extrusionOk="0">
                  <a:moveTo>
                    <a:pt x="7769" y="9677"/>
                  </a:moveTo>
                  <a:cubicBezTo>
                    <a:pt x="7769" y="14993"/>
                    <a:pt x="6065" y="19355"/>
                    <a:pt x="3884" y="19355"/>
                  </a:cubicBezTo>
                  <a:cubicBezTo>
                    <a:pt x="1704" y="19355"/>
                    <a:pt x="0" y="14993"/>
                    <a:pt x="0" y="9677"/>
                  </a:cubicBezTo>
                  <a:cubicBezTo>
                    <a:pt x="0" y="4362"/>
                    <a:pt x="1704" y="0"/>
                    <a:pt x="3884" y="0"/>
                  </a:cubicBezTo>
                  <a:cubicBezTo>
                    <a:pt x="6065" y="0"/>
                    <a:pt x="7769" y="4362"/>
                    <a:pt x="7769" y="96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4562;p70">
              <a:extLst>
                <a:ext uri="{FF2B5EF4-FFF2-40B4-BE49-F238E27FC236}">
                  <a16:creationId xmlns:a16="http://schemas.microsoft.com/office/drawing/2014/main" id="{99AC43C9-50E9-EFB1-8F9A-42956EC73E6E}"/>
                </a:ext>
              </a:extLst>
            </p:cNvPr>
            <p:cNvSpPr/>
            <p:nvPr/>
          </p:nvSpPr>
          <p:spPr>
            <a:xfrm>
              <a:off x="3398185" y="1813529"/>
              <a:ext cx="35649" cy="17824"/>
            </a:xfrm>
            <a:custGeom>
              <a:avLst/>
              <a:gdLst/>
              <a:ahLst/>
              <a:cxnLst/>
              <a:rect l="l" t="t" r="r" b="b"/>
              <a:pathLst>
                <a:path w="27259" h="13629" extrusionOk="0">
                  <a:moveTo>
                    <a:pt x="5111" y="15287"/>
                  </a:moveTo>
                  <a:cubicBezTo>
                    <a:pt x="5111" y="15287"/>
                    <a:pt x="10291" y="1111"/>
                    <a:pt x="25761" y="622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4563;p70">
              <a:extLst>
                <a:ext uri="{FF2B5EF4-FFF2-40B4-BE49-F238E27FC236}">
                  <a16:creationId xmlns:a16="http://schemas.microsoft.com/office/drawing/2014/main" id="{FE587B50-BA4C-42A8-486C-7F0D2B5F4683}"/>
                </a:ext>
              </a:extLst>
            </p:cNvPr>
            <p:cNvSpPr/>
            <p:nvPr/>
          </p:nvSpPr>
          <p:spPr>
            <a:xfrm>
              <a:off x="3460663" y="1811273"/>
              <a:ext cx="53475" cy="35649"/>
            </a:xfrm>
            <a:custGeom>
              <a:avLst/>
              <a:gdLst/>
              <a:ahLst/>
              <a:cxnLst/>
              <a:rect l="l" t="t" r="r" b="b"/>
              <a:pathLst>
                <a:path w="40889" h="27259" extrusionOk="0">
                  <a:moveTo>
                    <a:pt x="5111" y="6653"/>
                  </a:moveTo>
                  <a:cubicBezTo>
                    <a:pt x="5111" y="6653"/>
                    <a:pt x="28350" y="-2411"/>
                    <a:pt x="36119" y="2341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4564;p70">
              <a:extLst>
                <a:ext uri="{FF2B5EF4-FFF2-40B4-BE49-F238E27FC236}">
                  <a16:creationId xmlns:a16="http://schemas.microsoft.com/office/drawing/2014/main" id="{6A00B77C-CF54-AFE9-C4C4-C86EC00232F0}"/>
                </a:ext>
              </a:extLst>
            </p:cNvPr>
            <p:cNvSpPr/>
            <p:nvPr/>
          </p:nvSpPr>
          <p:spPr>
            <a:xfrm>
              <a:off x="3399433" y="1690707"/>
              <a:ext cx="213902" cy="204990"/>
            </a:xfrm>
            <a:custGeom>
              <a:avLst/>
              <a:gdLst/>
              <a:ahLst/>
              <a:cxnLst/>
              <a:rect l="l" t="t" r="r" b="b"/>
              <a:pathLst>
                <a:path w="163559" h="156744" extrusionOk="0">
                  <a:moveTo>
                    <a:pt x="144886" y="26331"/>
                  </a:moveTo>
                  <a:cubicBezTo>
                    <a:pt x="119262" y="1661"/>
                    <a:pt x="57041" y="-5699"/>
                    <a:pt x="20445" y="27217"/>
                  </a:cubicBezTo>
                  <a:cubicBezTo>
                    <a:pt x="13698" y="33282"/>
                    <a:pt x="8723" y="41869"/>
                    <a:pt x="5111" y="52092"/>
                  </a:cubicBezTo>
                  <a:cubicBezTo>
                    <a:pt x="12812" y="47798"/>
                    <a:pt x="28146" y="40983"/>
                    <a:pt x="49749" y="39143"/>
                  </a:cubicBezTo>
                  <a:cubicBezTo>
                    <a:pt x="81780" y="36417"/>
                    <a:pt x="113810" y="58361"/>
                    <a:pt x="122942" y="80306"/>
                  </a:cubicBezTo>
                  <a:cubicBezTo>
                    <a:pt x="132074" y="102250"/>
                    <a:pt x="133914" y="151658"/>
                    <a:pt x="133914" y="151658"/>
                  </a:cubicBezTo>
                  <a:cubicBezTo>
                    <a:pt x="133914" y="151658"/>
                    <a:pt x="145841" y="132440"/>
                    <a:pt x="153133" y="130600"/>
                  </a:cubicBezTo>
                  <a:cubicBezTo>
                    <a:pt x="160424" y="128760"/>
                    <a:pt x="164105" y="135166"/>
                    <a:pt x="164105" y="135166"/>
                  </a:cubicBezTo>
                  <a:cubicBezTo>
                    <a:pt x="164105" y="135166"/>
                    <a:pt x="170511" y="51001"/>
                    <a:pt x="144886" y="2626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4565;p70">
              <a:extLst>
                <a:ext uri="{FF2B5EF4-FFF2-40B4-BE49-F238E27FC236}">
                  <a16:creationId xmlns:a16="http://schemas.microsoft.com/office/drawing/2014/main" id="{6F6F9A58-C50E-54B0-0844-E75A32DAA243}"/>
                </a:ext>
              </a:extLst>
            </p:cNvPr>
            <p:cNvSpPr/>
            <p:nvPr/>
          </p:nvSpPr>
          <p:spPr>
            <a:xfrm>
              <a:off x="3433390" y="2442610"/>
              <a:ext cx="400976" cy="196032"/>
            </a:xfrm>
            <a:custGeom>
              <a:avLst/>
              <a:gdLst/>
              <a:ahLst/>
              <a:cxnLst/>
              <a:rect l="l" t="t" r="r" b="b"/>
              <a:pathLst>
                <a:path w="306674" h="149929" extrusionOk="0">
                  <a:moveTo>
                    <a:pt x="224417" y="17787"/>
                  </a:moveTo>
                  <a:lnTo>
                    <a:pt x="5111" y="117967"/>
                  </a:lnTo>
                  <a:lnTo>
                    <a:pt x="12880" y="146249"/>
                  </a:lnTo>
                  <a:cubicBezTo>
                    <a:pt x="12880" y="146249"/>
                    <a:pt x="301972" y="84642"/>
                    <a:pt x="301972" y="76805"/>
                  </a:cubicBezTo>
                  <a:cubicBezTo>
                    <a:pt x="301972" y="68968"/>
                    <a:pt x="277983" y="5111"/>
                    <a:pt x="277983" y="5111"/>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4566;p70">
              <a:extLst>
                <a:ext uri="{FF2B5EF4-FFF2-40B4-BE49-F238E27FC236}">
                  <a16:creationId xmlns:a16="http://schemas.microsoft.com/office/drawing/2014/main" id="{AE802AE4-5F9A-6A89-0CDA-982A4B588762}"/>
                </a:ext>
              </a:extLst>
            </p:cNvPr>
            <p:cNvSpPr/>
            <p:nvPr/>
          </p:nvSpPr>
          <p:spPr>
            <a:xfrm>
              <a:off x="3321536" y="2420703"/>
              <a:ext cx="115863" cy="276291"/>
            </a:xfrm>
            <a:custGeom>
              <a:avLst/>
              <a:gdLst/>
              <a:ahLst/>
              <a:cxnLst/>
              <a:rect l="l" t="t" r="r" b="b"/>
              <a:pathLst>
                <a:path w="88594" h="211264" extrusionOk="0">
                  <a:moveTo>
                    <a:pt x="32916" y="5984"/>
                  </a:moveTo>
                  <a:cubicBezTo>
                    <a:pt x="32916" y="5984"/>
                    <a:pt x="38096" y="12185"/>
                    <a:pt x="43207" y="30722"/>
                  </a:cubicBezTo>
                  <a:cubicBezTo>
                    <a:pt x="48386" y="49327"/>
                    <a:pt x="54588" y="106027"/>
                    <a:pt x="56632" y="120475"/>
                  </a:cubicBezTo>
                  <a:cubicBezTo>
                    <a:pt x="58677" y="134923"/>
                    <a:pt x="83484" y="205117"/>
                    <a:pt x="83484" y="205117"/>
                  </a:cubicBezTo>
                  <a:lnTo>
                    <a:pt x="65969" y="209275"/>
                  </a:lnTo>
                  <a:lnTo>
                    <a:pt x="5111" y="28678"/>
                  </a:lnTo>
                  <a:cubicBezTo>
                    <a:pt x="5111" y="28678"/>
                    <a:pt x="13358" y="-218"/>
                    <a:pt x="32985" y="598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4567;p70">
              <a:extLst>
                <a:ext uri="{FF2B5EF4-FFF2-40B4-BE49-F238E27FC236}">
                  <a16:creationId xmlns:a16="http://schemas.microsoft.com/office/drawing/2014/main" id="{928B6FFA-87D6-3D17-CBFF-6241EC933767}"/>
                </a:ext>
              </a:extLst>
            </p:cNvPr>
            <p:cNvSpPr/>
            <p:nvPr/>
          </p:nvSpPr>
          <p:spPr>
            <a:xfrm>
              <a:off x="3171983" y="2451167"/>
              <a:ext cx="249553" cy="294116"/>
            </a:xfrm>
            <a:custGeom>
              <a:avLst/>
              <a:gdLst/>
              <a:ahLst/>
              <a:cxnLst/>
              <a:rect l="l" t="t" r="r" b="b"/>
              <a:pathLst>
                <a:path w="190819" h="224894" extrusionOk="0">
                  <a:moveTo>
                    <a:pt x="5111" y="32439"/>
                  </a:moveTo>
                  <a:lnTo>
                    <a:pt x="61676" y="226462"/>
                  </a:lnTo>
                  <a:lnTo>
                    <a:pt x="188366" y="195249"/>
                  </a:lnTo>
                  <a:lnTo>
                    <a:pt x="138685" y="5111"/>
                  </a:lnTo>
                  <a:lnTo>
                    <a:pt x="5111" y="3243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4568;p70">
              <a:extLst>
                <a:ext uri="{FF2B5EF4-FFF2-40B4-BE49-F238E27FC236}">
                  <a16:creationId xmlns:a16="http://schemas.microsoft.com/office/drawing/2014/main" id="{04F01FF7-1A71-3C7F-B82B-8FB73F149BD2}"/>
                </a:ext>
              </a:extLst>
            </p:cNvPr>
            <p:cNvSpPr/>
            <p:nvPr/>
          </p:nvSpPr>
          <p:spPr>
            <a:xfrm>
              <a:off x="3156831" y="2418917"/>
              <a:ext cx="213902" cy="80213"/>
            </a:xfrm>
            <a:custGeom>
              <a:avLst/>
              <a:gdLst/>
              <a:ahLst/>
              <a:cxnLst/>
              <a:rect l="l" t="t" r="r" b="b"/>
              <a:pathLst>
                <a:path w="163559" h="61334" extrusionOk="0">
                  <a:moveTo>
                    <a:pt x="16697" y="57098"/>
                  </a:moveTo>
                  <a:cubicBezTo>
                    <a:pt x="16697" y="57098"/>
                    <a:pt x="5111" y="63027"/>
                    <a:pt x="5111" y="51714"/>
                  </a:cubicBezTo>
                  <a:cubicBezTo>
                    <a:pt x="5111" y="40401"/>
                    <a:pt x="10291" y="36244"/>
                    <a:pt x="22626" y="35222"/>
                  </a:cubicBezTo>
                  <a:cubicBezTo>
                    <a:pt x="35029" y="34200"/>
                    <a:pt x="118581" y="17707"/>
                    <a:pt x="138208" y="9393"/>
                  </a:cubicBezTo>
                  <a:cubicBezTo>
                    <a:pt x="157835" y="1147"/>
                    <a:pt x="158857" y="7349"/>
                    <a:pt x="158857" y="7349"/>
                  </a:cubicBezTo>
                  <a:cubicBezTo>
                    <a:pt x="158857" y="7349"/>
                    <a:pt x="146795" y="15118"/>
                    <a:pt x="150270" y="29838"/>
                  </a:cubicBezTo>
                  <a:lnTo>
                    <a:pt x="16697" y="5716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4569;p70">
              <a:extLst>
                <a:ext uri="{FF2B5EF4-FFF2-40B4-BE49-F238E27FC236}">
                  <a16:creationId xmlns:a16="http://schemas.microsoft.com/office/drawing/2014/main" id="{7234BD99-38D3-016D-36ED-66A80FED42B4}"/>
                </a:ext>
              </a:extLst>
            </p:cNvPr>
            <p:cNvSpPr/>
            <p:nvPr/>
          </p:nvSpPr>
          <p:spPr>
            <a:xfrm>
              <a:off x="3291857" y="2577458"/>
              <a:ext cx="160427" cy="106951"/>
            </a:xfrm>
            <a:custGeom>
              <a:avLst/>
              <a:gdLst/>
              <a:ahLst/>
              <a:cxnLst/>
              <a:rect l="l" t="t" r="r" b="b"/>
              <a:pathLst>
                <a:path w="122669" h="81779" extrusionOk="0">
                  <a:moveTo>
                    <a:pt x="113333" y="14857"/>
                  </a:moveTo>
                  <a:cubicBezTo>
                    <a:pt x="113333" y="14857"/>
                    <a:pt x="67536" y="5111"/>
                    <a:pt x="64606" y="5111"/>
                  </a:cubicBezTo>
                  <a:cubicBezTo>
                    <a:pt x="61675" y="5111"/>
                    <a:pt x="5111" y="45047"/>
                    <a:pt x="5111" y="45047"/>
                  </a:cubicBezTo>
                  <a:lnTo>
                    <a:pt x="10018" y="61607"/>
                  </a:lnTo>
                  <a:cubicBezTo>
                    <a:pt x="10018" y="61607"/>
                    <a:pt x="12948" y="62562"/>
                    <a:pt x="20718" y="62562"/>
                  </a:cubicBezTo>
                  <a:cubicBezTo>
                    <a:pt x="28487" y="62562"/>
                    <a:pt x="56769" y="60585"/>
                    <a:pt x="56769" y="60585"/>
                  </a:cubicBezTo>
                  <a:lnTo>
                    <a:pt x="18741" y="70331"/>
                  </a:lnTo>
                  <a:lnTo>
                    <a:pt x="21672" y="77146"/>
                  </a:lnTo>
                  <a:cubicBezTo>
                    <a:pt x="21672" y="77146"/>
                    <a:pt x="74283" y="67400"/>
                    <a:pt x="81166" y="66446"/>
                  </a:cubicBezTo>
                  <a:cubicBezTo>
                    <a:pt x="87981" y="65492"/>
                    <a:pt x="121102" y="43071"/>
                    <a:pt x="121102" y="43071"/>
                  </a:cubicBezTo>
                  <a:lnTo>
                    <a:pt x="113333" y="14788"/>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4570;p70">
              <a:extLst>
                <a:ext uri="{FF2B5EF4-FFF2-40B4-BE49-F238E27FC236}">
                  <a16:creationId xmlns:a16="http://schemas.microsoft.com/office/drawing/2014/main" id="{6A093AD4-6CEA-3291-7FE1-97A1AD8E674F}"/>
                </a:ext>
              </a:extLst>
            </p:cNvPr>
            <p:cNvSpPr/>
            <p:nvPr/>
          </p:nvSpPr>
          <p:spPr>
            <a:xfrm>
              <a:off x="2731877" y="2127014"/>
              <a:ext cx="142601" cy="178252"/>
            </a:xfrm>
            <a:custGeom>
              <a:avLst/>
              <a:gdLst/>
              <a:ahLst/>
              <a:cxnLst/>
              <a:rect l="l" t="t" r="r" b="b"/>
              <a:pathLst>
                <a:path w="109039" h="136299" extrusionOk="0">
                  <a:moveTo>
                    <a:pt x="97727" y="52884"/>
                  </a:moveTo>
                  <a:lnTo>
                    <a:pt x="55815" y="38028"/>
                  </a:lnTo>
                  <a:lnTo>
                    <a:pt x="8996" y="5111"/>
                  </a:lnTo>
                  <a:lnTo>
                    <a:pt x="5111" y="13903"/>
                  </a:lnTo>
                  <a:lnTo>
                    <a:pt x="42594" y="55406"/>
                  </a:lnTo>
                  <a:lnTo>
                    <a:pt x="26578" y="91866"/>
                  </a:lnTo>
                  <a:lnTo>
                    <a:pt x="58745" y="116264"/>
                  </a:lnTo>
                  <a:lnTo>
                    <a:pt x="87981" y="131870"/>
                  </a:lnTo>
                  <a:lnTo>
                    <a:pt x="109449" y="89958"/>
                  </a:lnTo>
                  <a:lnTo>
                    <a:pt x="97727" y="52884"/>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2" name="Google Shape;4571;p70">
              <a:extLst>
                <a:ext uri="{FF2B5EF4-FFF2-40B4-BE49-F238E27FC236}">
                  <a16:creationId xmlns:a16="http://schemas.microsoft.com/office/drawing/2014/main" id="{2106E114-65C9-E30E-3814-009ACF1BA145}"/>
                </a:ext>
              </a:extLst>
            </p:cNvPr>
            <p:cNvSpPr/>
            <p:nvPr/>
          </p:nvSpPr>
          <p:spPr>
            <a:xfrm>
              <a:off x="2794354" y="2127103"/>
              <a:ext cx="80213" cy="133689"/>
            </a:xfrm>
            <a:custGeom>
              <a:avLst/>
              <a:gdLst/>
              <a:ahLst/>
              <a:cxnLst/>
              <a:rect l="l" t="t" r="r" b="b"/>
              <a:pathLst>
                <a:path w="61334" h="102224" extrusionOk="0">
                  <a:moveTo>
                    <a:pt x="59699" y="86005"/>
                  </a:moveTo>
                  <a:cubicBezTo>
                    <a:pt x="59699" y="86005"/>
                    <a:pt x="54793" y="51862"/>
                    <a:pt x="47978" y="44093"/>
                  </a:cubicBezTo>
                  <a:cubicBezTo>
                    <a:pt x="41163" y="36324"/>
                    <a:pt x="21672" y="22626"/>
                    <a:pt x="21672" y="22626"/>
                  </a:cubicBezTo>
                  <a:lnTo>
                    <a:pt x="10972" y="5111"/>
                  </a:lnTo>
                  <a:cubicBezTo>
                    <a:pt x="10972" y="5111"/>
                    <a:pt x="5111" y="6065"/>
                    <a:pt x="5111" y="10972"/>
                  </a:cubicBezTo>
                  <a:cubicBezTo>
                    <a:pt x="5111" y="15879"/>
                    <a:pt x="10972" y="30463"/>
                    <a:pt x="14857" y="41162"/>
                  </a:cubicBezTo>
                  <a:cubicBezTo>
                    <a:pt x="18741" y="51862"/>
                    <a:pt x="25556" y="59699"/>
                    <a:pt x="25556" y="59699"/>
                  </a:cubicBezTo>
                  <a:cubicBezTo>
                    <a:pt x="25556" y="59699"/>
                    <a:pt x="18741" y="75306"/>
                    <a:pt x="22626" y="85051"/>
                  </a:cubicBezTo>
                  <a:cubicBezTo>
                    <a:pt x="26510" y="94796"/>
                    <a:pt x="36256" y="103588"/>
                    <a:pt x="36256" y="103588"/>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3" name="Google Shape;4572;p70">
              <a:extLst>
                <a:ext uri="{FF2B5EF4-FFF2-40B4-BE49-F238E27FC236}">
                  <a16:creationId xmlns:a16="http://schemas.microsoft.com/office/drawing/2014/main" id="{75751E67-FE1C-2D92-18EE-17622A0686E7}"/>
                </a:ext>
              </a:extLst>
            </p:cNvPr>
            <p:cNvSpPr/>
            <p:nvPr/>
          </p:nvSpPr>
          <p:spPr>
            <a:xfrm>
              <a:off x="2742981" y="2169082"/>
              <a:ext cx="71300" cy="98038"/>
            </a:xfrm>
            <a:custGeom>
              <a:avLst/>
              <a:gdLst/>
              <a:ahLst/>
              <a:cxnLst/>
              <a:rect l="l" t="t" r="r" b="b"/>
              <a:pathLst>
                <a:path w="54519" h="74964" extrusionOk="0">
                  <a:moveTo>
                    <a:pt x="21972" y="5111"/>
                  </a:moveTo>
                  <a:cubicBezTo>
                    <a:pt x="21972" y="5111"/>
                    <a:pt x="2481" y="57723"/>
                    <a:pt x="5411" y="61676"/>
                  </a:cubicBezTo>
                  <a:cubicBezTo>
                    <a:pt x="8342" y="65560"/>
                    <a:pt x="34648" y="73397"/>
                    <a:pt x="37578" y="70467"/>
                  </a:cubicBezTo>
                  <a:cubicBezTo>
                    <a:pt x="40509" y="67536"/>
                    <a:pt x="56115" y="29509"/>
                    <a:pt x="56115" y="29509"/>
                  </a:cubicBezTo>
                  <a:lnTo>
                    <a:pt x="21972" y="5111"/>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4" name="Google Shape;4573;p70">
              <a:extLst>
                <a:ext uri="{FF2B5EF4-FFF2-40B4-BE49-F238E27FC236}">
                  <a16:creationId xmlns:a16="http://schemas.microsoft.com/office/drawing/2014/main" id="{9BD5A71A-55D8-563A-E56A-02AD8CEB83BD}"/>
                </a:ext>
              </a:extLst>
            </p:cNvPr>
            <p:cNvSpPr/>
            <p:nvPr/>
          </p:nvSpPr>
          <p:spPr>
            <a:xfrm>
              <a:off x="1865569" y="2094750"/>
              <a:ext cx="178211" cy="463349"/>
            </a:xfrm>
            <a:custGeom>
              <a:avLst/>
              <a:gdLst/>
              <a:ahLst/>
              <a:cxnLst/>
              <a:rect l="l" t="t" r="r" b="b"/>
              <a:pathLst>
                <a:path w="136299" h="354378" extrusionOk="0">
                  <a:moveTo>
                    <a:pt x="37823" y="5111"/>
                  </a:moveTo>
                  <a:cubicBezTo>
                    <a:pt x="37823" y="5111"/>
                    <a:pt x="97045" y="176440"/>
                    <a:pt x="110812" y="219783"/>
                  </a:cubicBezTo>
                  <a:cubicBezTo>
                    <a:pt x="124578" y="263126"/>
                    <a:pt x="138276" y="339318"/>
                    <a:pt x="135141" y="350903"/>
                  </a:cubicBezTo>
                  <a:cubicBezTo>
                    <a:pt x="132006" y="362489"/>
                    <a:pt x="75919" y="305447"/>
                    <a:pt x="52680" y="313898"/>
                  </a:cubicBezTo>
                  <a:cubicBezTo>
                    <a:pt x="29441" y="322349"/>
                    <a:pt x="31553" y="338227"/>
                    <a:pt x="31553" y="338227"/>
                  </a:cubicBezTo>
                  <a:lnTo>
                    <a:pt x="5111" y="270555"/>
                  </a:lnTo>
                  <a:lnTo>
                    <a:pt x="37891" y="5111"/>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5" name="Google Shape;4574;p70">
              <a:extLst>
                <a:ext uri="{FF2B5EF4-FFF2-40B4-BE49-F238E27FC236}">
                  <a16:creationId xmlns:a16="http://schemas.microsoft.com/office/drawing/2014/main" id="{58D63857-9727-1BFD-9F5C-23514BF38786}"/>
                </a:ext>
              </a:extLst>
            </p:cNvPr>
            <p:cNvSpPr/>
            <p:nvPr/>
          </p:nvSpPr>
          <p:spPr>
            <a:xfrm>
              <a:off x="1892753" y="2415648"/>
              <a:ext cx="98038" cy="44562"/>
            </a:xfrm>
            <a:custGeom>
              <a:avLst/>
              <a:gdLst/>
              <a:ahLst/>
              <a:cxnLst/>
              <a:rect l="l" t="t" r="r" b="b"/>
              <a:pathLst>
                <a:path w="74964" h="34074" extrusionOk="0">
                  <a:moveTo>
                    <a:pt x="5111" y="32883"/>
                  </a:moveTo>
                  <a:cubicBezTo>
                    <a:pt x="5111" y="32883"/>
                    <a:pt x="35711" y="-1260"/>
                    <a:pt x="70467" y="616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6" name="Google Shape;4575;p70">
              <a:extLst>
                <a:ext uri="{FF2B5EF4-FFF2-40B4-BE49-F238E27FC236}">
                  <a16:creationId xmlns:a16="http://schemas.microsoft.com/office/drawing/2014/main" id="{1560505C-E5E5-C868-57C3-E046D8207441}"/>
                </a:ext>
              </a:extLst>
            </p:cNvPr>
            <p:cNvSpPr/>
            <p:nvPr/>
          </p:nvSpPr>
          <p:spPr>
            <a:xfrm>
              <a:off x="1890525" y="2378083"/>
              <a:ext cx="80213" cy="71300"/>
            </a:xfrm>
            <a:custGeom>
              <a:avLst/>
              <a:gdLst/>
              <a:ahLst/>
              <a:cxnLst/>
              <a:rect l="l" t="t" r="r" b="b"/>
              <a:pathLst>
                <a:path w="61334" h="54519" extrusionOk="0">
                  <a:moveTo>
                    <a:pt x="5111" y="49817"/>
                  </a:moveTo>
                  <a:cubicBezTo>
                    <a:pt x="5111" y="49817"/>
                    <a:pt x="22489" y="5111"/>
                    <a:pt x="62221"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7" name="Google Shape;4576;p70">
              <a:extLst>
                <a:ext uri="{FF2B5EF4-FFF2-40B4-BE49-F238E27FC236}">
                  <a16:creationId xmlns:a16="http://schemas.microsoft.com/office/drawing/2014/main" id="{89750A6C-04FA-D25C-FDDA-4616CC43C024}"/>
                </a:ext>
              </a:extLst>
            </p:cNvPr>
            <p:cNvSpPr/>
            <p:nvPr/>
          </p:nvSpPr>
          <p:spPr>
            <a:xfrm>
              <a:off x="1896191" y="2452745"/>
              <a:ext cx="160427" cy="142601"/>
            </a:xfrm>
            <a:custGeom>
              <a:avLst/>
              <a:gdLst/>
              <a:ahLst/>
              <a:cxnLst/>
              <a:rect l="l" t="t" r="r" b="b"/>
              <a:pathLst>
                <a:path w="122669" h="109039" extrusionOk="0">
                  <a:moveTo>
                    <a:pt x="36625" y="98360"/>
                  </a:moveTo>
                  <a:cubicBezTo>
                    <a:pt x="36625" y="98360"/>
                    <a:pt x="13386" y="86706"/>
                    <a:pt x="8070" y="75121"/>
                  </a:cubicBezTo>
                  <a:cubicBezTo>
                    <a:pt x="2754" y="63467"/>
                    <a:pt x="3845" y="25439"/>
                    <a:pt x="17611" y="13786"/>
                  </a:cubicBezTo>
                  <a:cubicBezTo>
                    <a:pt x="31377" y="2132"/>
                    <a:pt x="73698" y="4245"/>
                    <a:pt x="84261" y="8470"/>
                  </a:cubicBezTo>
                  <a:cubicBezTo>
                    <a:pt x="94825" y="12695"/>
                    <a:pt x="109613" y="39138"/>
                    <a:pt x="116019" y="55016"/>
                  </a:cubicBezTo>
                  <a:cubicBezTo>
                    <a:pt x="122357" y="70895"/>
                    <a:pt x="122357" y="92022"/>
                    <a:pt x="113907" y="100472"/>
                  </a:cubicBezTo>
                  <a:cubicBezTo>
                    <a:pt x="105456" y="108923"/>
                    <a:pt x="95915" y="112126"/>
                    <a:pt x="86442" y="110013"/>
                  </a:cubicBezTo>
                  <a:cubicBezTo>
                    <a:pt x="76901" y="107901"/>
                    <a:pt x="36761" y="98360"/>
                    <a:pt x="36761" y="98360"/>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8" name="Google Shape;4577;p70">
              <a:extLst>
                <a:ext uri="{FF2B5EF4-FFF2-40B4-BE49-F238E27FC236}">
                  <a16:creationId xmlns:a16="http://schemas.microsoft.com/office/drawing/2014/main" id="{7E67E39B-CE71-66C7-B8F2-41EAEAD66E75}"/>
                </a:ext>
              </a:extLst>
            </p:cNvPr>
            <p:cNvSpPr/>
            <p:nvPr/>
          </p:nvSpPr>
          <p:spPr>
            <a:xfrm>
              <a:off x="1379385" y="1993681"/>
              <a:ext cx="534634" cy="721757"/>
            </a:xfrm>
            <a:custGeom>
              <a:avLst/>
              <a:gdLst/>
              <a:ahLst/>
              <a:cxnLst/>
              <a:rect l="l" t="t" r="r" b="b"/>
              <a:pathLst>
                <a:path w="408898" h="552013" extrusionOk="0">
                  <a:moveTo>
                    <a:pt x="149384" y="25215"/>
                  </a:moveTo>
                  <a:cubicBezTo>
                    <a:pt x="149384" y="25215"/>
                    <a:pt x="12948" y="100316"/>
                    <a:pt x="5520" y="120421"/>
                  </a:cubicBezTo>
                  <a:cubicBezTo>
                    <a:pt x="-1908" y="140525"/>
                    <a:pt x="94387" y="538179"/>
                    <a:pt x="94387" y="538179"/>
                  </a:cubicBezTo>
                  <a:cubicBezTo>
                    <a:pt x="94387" y="538179"/>
                    <a:pt x="99703" y="552967"/>
                    <a:pt x="115514" y="552967"/>
                  </a:cubicBezTo>
                  <a:cubicBezTo>
                    <a:pt x="131324" y="552967"/>
                    <a:pt x="356628" y="548742"/>
                    <a:pt x="364056" y="546630"/>
                  </a:cubicBezTo>
                  <a:cubicBezTo>
                    <a:pt x="371484" y="544517"/>
                    <a:pt x="374619" y="532863"/>
                    <a:pt x="374619" y="527616"/>
                  </a:cubicBezTo>
                  <a:cubicBezTo>
                    <a:pt x="374619" y="522368"/>
                    <a:pt x="414828" y="92956"/>
                    <a:pt x="409512" y="82325"/>
                  </a:cubicBezTo>
                  <a:cubicBezTo>
                    <a:pt x="404196" y="71762"/>
                    <a:pt x="240296" y="5111"/>
                    <a:pt x="240296" y="5111"/>
                  </a:cubicBezTo>
                  <a:lnTo>
                    <a:pt x="182096" y="7224"/>
                  </a:lnTo>
                  <a:lnTo>
                    <a:pt x="149316" y="25215"/>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9" name="Google Shape;4578;p70">
              <a:extLst>
                <a:ext uri="{FF2B5EF4-FFF2-40B4-BE49-F238E27FC236}">
                  <a16:creationId xmlns:a16="http://schemas.microsoft.com/office/drawing/2014/main" id="{491EAE3D-3CE5-A968-2A79-D754FD162E40}"/>
                </a:ext>
              </a:extLst>
            </p:cNvPr>
            <p:cNvSpPr/>
            <p:nvPr/>
          </p:nvSpPr>
          <p:spPr>
            <a:xfrm>
              <a:off x="1542837" y="1925785"/>
              <a:ext cx="276228" cy="258406"/>
            </a:xfrm>
            <a:custGeom>
              <a:avLst/>
              <a:gdLst/>
              <a:ahLst/>
              <a:cxnLst/>
              <a:rect l="l" t="t" r="r" b="b"/>
              <a:pathLst>
                <a:path w="211264" h="197634" extrusionOk="0">
                  <a:moveTo>
                    <a:pt x="46619" y="20022"/>
                  </a:moveTo>
                  <a:cubicBezTo>
                    <a:pt x="46619" y="20022"/>
                    <a:pt x="26515" y="36923"/>
                    <a:pt x="12748" y="54914"/>
                  </a:cubicBezTo>
                  <a:cubicBezTo>
                    <a:pt x="-1018" y="72906"/>
                    <a:pt x="6411" y="100370"/>
                    <a:pt x="14861" y="120474"/>
                  </a:cubicBezTo>
                  <a:cubicBezTo>
                    <a:pt x="23312" y="140579"/>
                    <a:pt x="49754" y="196598"/>
                    <a:pt x="49754" y="196598"/>
                  </a:cubicBezTo>
                  <a:cubicBezTo>
                    <a:pt x="49754" y="196598"/>
                    <a:pt x="110066" y="141601"/>
                    <a:pt x="113201" y="139488"/>
                  </a:cubicBezTo>
                  <a:cubicBezTo>
                    <a:pt x="116404" y="137376"/>
                    <a:pt x="206294" y="156389"/>
                    <a:pt x="206294" y="156389"/>
                  </a:cubicBezTo>
                  <a:cubicBezTo>
                    <a:pt x="206294" y="156389"/>
                    <a:pt x="195731" y="100370"/>
                    <a:pt x="165063" y="58049"/>
                  </a:cubicBezTo>
                  <a:cubicBezTo>
                    <a:pt x="134396" y="15728"/>
                    <a:pt x="100525" y="6255"/>
                    <a:pt x="86827" y="5165"/>
                  </a:cubicBezTo>
                  <a:cubicBezTo>
                    <a:pt x="73061" y="4075"/>
                    <a:pt x="46619" y="19953"/>
                    <a:pt x="46619" y="19953"/>
                  </a:cubicBez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0" name="Google Shape;4579;p70">
              <a:extLst>
                <a:ext uri="{FF2B5EF4-FFF2-40B4-BE49-F238E27FC236}">
                  <a16:creationId xmlns:a16="http://schemas.microsoft.com/office/drawing/2014/main" id="{AC98176E-024A-772B-BFA7-3CDC94ADFCCF}"/>
                </a:ext>
              </a:extLst>
            </p:cNvPr>
            <p:cNvSpPr/>
            <p:nvPr/>
          </p:nvSpPr>
          <p:spPr>
            <a:xfrm>
              <a:off x="1555999" y="1773407"/>
              <a:ext cx="169339" cy="338680"/>
            </a:xfrm>
            <a:custGeom>
              <a:avLst/>
              <a:gdLst/>
              <a:ahLst/>
              <a:cxnLst/>
              <a:rect l="l" t="t" r="r" b="b"/>
              <a:pathLst>
                <a:path w="129484" h="258969" extrusionOk="0">
                  <a:moveTo>
                    <a:pt x="13316" y="94283"/>
                  </a:moveTo>
                  <a:cubicBezTo>
                    <a:pt x="13316" y="94283"/>
                    <a:pt x="27082" y="142942"/>
                    <a:pt x="30217" y="155618"/>
                  </a:cubicBezTo>
                  <a:cubicBezTo>
                    <a:pt x="33420" y="168294"/>
                    <a:pt x="53456" y="204277"/>
                    <a:pt x="67222" y="222269"/>
                  </a:cubicBezTo>
                  <a:cubicBezTo>
                    <a:pt x="80989" y="240260"/>
                    <a:pt x="111656" y="266702"/>
                    <a:pt x="113769" y="257161"/>
                  </a:cubicBezTo>
                  <a:cubicBezTo>
                    <a:pt x="115881" y="247620"/>
                    <a:pt x="134895" y="103824"/>
                    <a:pt x="125422" y="81608"/>
                  </a:cubicBezTo>
                  <a:cubicBezTo>
                    <a:pt x="115881" y="59391"/>
                    <a:pt x="34442" y="-5147"/>
                    <a:pt x="14338" y="6506"/>
                  </a:cubicBezTo>
                  <a:cubicBezTo>
                    <a:pt x="-5766" y="18160"/>
                    <a:pt x="13248" y="94283"/>
                    <a:pt x="13248" y="94283"/>
                  </a:cubicBezTo>
                  <a:close/>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1" name="Google Shape;4580;p70">
              <a:extLst>
                <a:ext uri="{FF2B5EF4-FFF2-40B4-BE49-F238E27FC236}">
                  <a16:creationId xmlns:a16="http://schemas.microsoft.com/office/drawing/2014/main" id="{41AA0DA2-C47A-183E-53AF-2EA37B8D8A56}"/>
                </a:ext>
              </a:extLst>
            </p:cNvPr>
            <p:cNvSpPr/>
            <p:nvPr/>
          </p:nvSpPr>
          <p:spPr>
            <a:xfrm>
              <a:off x="1503281" y="1605351"/>
              <a:ext cx="329767" cy="383243"/>
            </a:xfrm>
            <a:custGeom>
              <a:avLst/>
              <a:gdLst/>
              <a:ahLst/>
              <a:cxnLst/>
              <a:rect l="l" t="t" r="r" b="b"/>
              <a:pathLst>
                <a:path w="252154" h="293044" extrusionOk="0">
                  <a:moveTo>
                    <a:pt x="240766" y="219584"/>
                  </a:moveTo>
                  <a:cubicBezTo>
                    <a:pt x="240766" y="219584"/>
                    <a:pt x="229112" y="242823"/>
                    <a:pt x="186859" y="225922"/>
                  </a:cubicBezTo>
                  <a:cubicBezTo>
                    <a:pt x="144538" y="209021"/>
                    <a:pt x="126547" y="184691"/>
                    <a:pt x="121299" y="168813"/>
                  </a:cubicBezTo>
                  <a:cubicBezTo>
                    <a:pt x="118914" y="161657"/>
                    <a:pt x="115438" y="150957"/>
                    <a:pt x="112303" y="141484"/>
                  </a:cubicBezTo>
                  <a:cubicBezTo>
                    <a:pt x="120754" y="131466"/>
                    <a:pt x="132816" y="120631"/>
                    <a:pt x="131862" y="111703"/>
                  </a:cubicBezTo>
                  <a:cubicBezTo>
                    <a:pt x="130772" y="102162"/>
                    <a:pt x="125524" y="95824"/>
                    <a:pt x="125524" y="95824"/>
                  </a:cubicBezTo>
                  <a:lnTo>
                    <a:pt x="184747" y="68292"/>
                  </a:lnTo>
                  <a:cubicBezTo>
                    <a:pt x="184747" y="68292"/>
                    <a:pt x="201648" y="60863"/>
                    <a:pt x="194288" y="39737"/>
                  </a:cubicBezTo>
                  <a:cubicBezTo>
                    <a:pt x="186927" y="18610"/>
                    <a:pt x="141403" y="-7832"/>
                    <a:pt x="82181" y="12272"/>
                  </a:cubicBezTo>
                  <a:cubicBezTo>
                    <a:pt x="22959" y="32377"/>
                    <a:pt x="-4574" y="82058"/>
                    <a:pt x="8170" y="124379"/>
                  </a:cubicBezTo>
                  <a:cubicBezTo>
                    <a:pt x="20846" y="166700"/>
                    <a:pt x="58942" y="233282"/>
                    <a:pt x="58942" y="233282"/>
                  </a:cubicBezTo>
                  <a:cubicBezTo>
                    <a:pt x="58942" y="233282"/>
                    <a:pt x="73731" y="238598"/>
                    <a:pt x="81159" y="231170"/>
                  </a:cubicBezTo>
                  <a:cubicBezTo>
                    <a:pt x="88587" y="223741"/>
                    <a:pt x="79046" y="195186"/>
                    <a:pt x="79046" y="195186"/>
                  </a:cubicBezTo>
                  <a:lnTo>
                    <a:pt x="82386" y="192529"/>
                  </a:lnTo>
                  <a:cubicBezTo>
                    <a:pt x="89473" y="207045"/>
                    <a:pt x="105829" y="240779"/>
                    <a:pt x="110804" y="252296"/>
                  </a:cubicBezTo>
                  <a:cubicBezTo>
                    <a:pt x="117142" y="267085"/>
                    <a:pt x="119255" y="277648"/>
                    <a:pt x="145697" y="280851"/>
                  </a:cubicBezTo>
                  <a:cubicBezTo>
                    <a:pt x="172139" y="284054"/>
                    <a:pt x="239812" y="300955"/>
                    <a:pt x="246150" y="277648"/>
                  </a:cubicBezTo>
                  <a:cubicBezTo>
                    <a:pt x="252487" y="254409"/>
                    <a:pt x="240834" y="219448"/>
                    <a:pt x="240834" y="21944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2" name="Google Shape;4581;p70">
              <a:extLst>
                <a:ext uri="{FF2B5EF4-FFF2-40B4-BE49-F238E27FC236}">
                  <a16:creationId xmlns:a16="http://schemas.microsoft.com/office/drawing/2014/main" id="{5B48EF8F-2BE0-36BC-6632-18776BA24D61}"/>
                </a:ext>
              </a:extLst>
            </p:cNvPr>
            <p:cNvSpPr/>
            <p:nvPr/>
          </p:nvSpPr>
          <p:spPr>
            <a:xfrm>
              <a:off x="1615124" y="1672827"/>
              <a:ext cx="204990" cy="267378"/>
            </a:xfrm>
            <a:custGeom>
              <a:avLst/>
              <a:gdLst/>
              <a:ahLst/>
              <a:cxnLst/>
              <a:rect l="l" t="t" r="r" b="b"/>
              <a:pathLst>
                <a:path w="156744" h="204449" extrusionOk="0">
                  <a:moveTo>
                    <a:pt x="5111" y="37891"/>
                  </a:moveTo>
                  <a:cubicBezTo>
                    <a:pt x="5111" y="37891"/>
                    <a:pt x="30463" y="52680"/>
                    <a:pt x="25215" y="66446"/>
                  </a:cubicBezTo>
                  <a:cubicBezTo>
                    <a:pt x="19900" y="80212"/>
                    <a:pt x="6202" y="96091"/>
                    <a:pt x="7224" y="100316"/>
                  </a:cubicBezTo>
                  <a:cubicBezTo>
                    <a:pt x="8314" y="104542"/>
                    <a:pt x="37891" y="174327"/>
                    <a:pt x="49545" y="185981"/>
                  </a:cubicBezTo>
                  <a:cubicBezTo>
                    <a:pt x="61199" y="197634"/>
                    <a:pt x="140525" y="207107"/>
                    <a:pt x="152110" y="195522"/>
                  </a:cubicBezTo>
                  <a:cubicBezTo>
                    <a:pt x="163764" y="183868"/>
                    <a:pt x="143660" y="121511"/>
                    <a:pt x="128871" y="80212"/>
                  </a:cubicBezTo>
                  <a:cubicBezTo>
                    <a:pt x="114083" y="38982"/>
                    <a:pt x="103520" y="5111"/>
                    <a:pt x="103520" y="5111"/>
                  </a:cubicBezTo>
                  <a:lnTo>
                    <a:pt x="5179" y="37891"/>
                  </a:lnTo>
                  <a:close/>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3" name="Google Shape;4582;p70">
              <a:extLst>
                <a:ext uri="{FF2B5EF4-FFF2-40B4-BE49-F238E27FC236}">
                  <a16:creationId xmlns:a16="http://schemas.microsoft.com/office/drawing/2014/main" id="{50D1EC81-2CBA-68C3-41C1-8EE6643AEDE7}"/>
                </a:ext>
              </a:extLst>
            </p:cNvPr>
            <p:cNvSpPr/>
            <p:nvPr/>
          </p:nvSpPr>
          <p:spPr>
            <a:xfrm>
              <a:off x="1747655" y="1742523"/>
              <a:ext cx="35649" cy="106951"/>
            </a:xfrm>
            <a:custGeom>
              <a:avLst/>
              <a:gdLst/>
              <a:ahLst/>
              <a:cxnLst/>
              <a:rect l="l" t="t" r="r" b="b"/>
              <a:pathLst>
                <a:path w="27259" h="81779" extrusionOk="0">
                  <a:moveTo>
                    <a:pt x="16629" y="5111"/>
                  </a:moveTo>
                  <a:lnTo>
                    <a:pt x="5111" y="18060"/>
                  </a:lnTo>
                  <a:lnTo>
                    <a:pt x="28146" y="68354"/>
                  </a:lnTo>
                  <a:lnTo>
                    <a:pt x="6611" y="7987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4" name="Google Shape;4583;p70">
              <a:extLst>
                <a:ext uri="{FF2B5EF4-FFF2-40B4-BE49-F238E27FC236}">
                  <a16:creationId xmlns:a16="http://schemas.microsoft.com/office/drawing/2014/main" id="{DC5EDEA3-8950-4F41-A727-5BEFF9D6D968}"/>
                </a:ext>
              </a:extLst>
            </p:cNvPr>
            <p:cNvSpPr/>
            <p:nvPr/>
          </p:nvSpPr>
          <p:spPr>
            <a:xfrm>
              <a:off x="1710318" y="1785772"/>
              <a:ext cx="8911" cy="17824"/>
            </a:xfrm>
            <a:custGeom>
              <a:avLst/>
              <a:gdLst/>
              <a:ahLst/>
              <a:cxnLst/>
              <a:rect l="l" t="t" r="r" b="b"/>
              <a:pathLst>
                <a:path w="6814" h="13629" extrusionOk="0">
                  <a:moveTo>
                    <a:pt x="9877" y="6389"/>
                  </a:moveTo>
                  <a:cubicBezTo>
                    <a:pt x="11648" y="10818"/>
                    <a:pt x="11035" y="15180"/>
                    <a:pt x="8582" y="16134"/>
                  </a:cubicBezTo>
                  <a:cubicBezTo>
                    <a:pt x="6128" y="17088"/>
                    <a:pt x="2721" y="14294"/>
                    <a:pt x="1017" y="9932"/>
                  </a:cubicBezTo>
                  <a:cubicBezTo>
                    <a:pt x="-755" y="5503"/>
                    <a:pt x="-141" y="1141"/>
                    <a:pt x="2312" y="187"/>
                  </a:cubicBezTo>
                  <a:cubicBezTo>
                    <a:pt x="4765" y="-767"/>
                    <a:pt x="8173" y="2027"/>
                    <a:pt x="9877" y="63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5" name="Google Shape;4584;p70">
              <a:extLst>
                <a:ext uri="{FF2B5EF4-FFF2-40B4-BE49-F238E27FC236}">
                  <a16:creationId xmlns:a16="http://schemas.microsoft.com/office/drawing/2014/main" id="{67462691-58DB-BB94-EE5C-D240E1B5306A}"/>
                </a:ext>
              </a:extLst>
            </p:cNvPr>
            <p:cNvSpPr/>
            <p:nvPr/>
          </p:nvSpPr>
          <p:spPr>
            <a:xfrm>
              <a:off x="1760140" y="1764560"/>
              <a:ext cx="8911" cy="17824"/>
            </a:xfrm>
            <a:custGeom>
              <a:avLst/>
              <a:gdLst/>
              <a:ahLst/>
              <a:cxnLst/>
              <a:rect l="l" t="t" r="r" b="b"/>
              <a:pathLst>
                <a:path w="6814" h="13629" extrusionOk="0">
                  <a:moveTo>
                    <a:pt x="9877" y="6389"/>
                  </a:moveTo>
                  <a:cubicBezTo>
                    <a:pt x="11648" y="10818"/>
                    <a:pt x="11035" y="15180"/>
                    <a:pt x="8582" y="16134"/>
                  </a:cubicBezTo>
                  <a:cubicBezTo>
                    <a:pt x="6128" y="17088"/>
                    <a:pt x="2721" y="14294"/>
                    <a:pt x="1017" y="9932"/>
                  </a:cubicBezTo>
                  <a:cubicBezTo>
                    <a:pt x="-755" y="5503"/>
                    <a:pt x="-141" y="1141"/>
                    <a:pt x="2312" y="187"/>
                  </a:cubicBezTo>
                  <a:cubicBezTo>
                    <a:pt x="4765" y="-767"/>
                    <a:pt x="8173" y="2027"/>
                    <a:pt x="9877" y="63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6" name="Google Shape;4585;p70">
              <a:extLst>
                <a:ext uri="{FF2B5EF4-FFF2-40B4-BE49-F238E27FC236}">
                  <a16:creationId xmlns:a16="http://schemas.microsoft.com/office/drawing/2014/main" id="{4D686B8E-07D5-1E22-A49B-B7F12A5657BA}"/>
                </a:ext>
              </a:extLst>
            </p:cNvPr>
            <p:cNvSpPr/>
            <p:nvPr/>
          </p:nvSpPr>
          <p:spPr>
            <a:xfrm>
              <a:off x="1718243" y="1863289"/>
              <a:ext cx="44562" cy="8911"/>
            </a:xfrm>
            <a:custGeom>
              <a:avLst/>
              <a:gdLst/>
              <a:ahLst/>
              <a:cxnLst/>
              <a:rect l="l" t="t" r="r" b="b"/>
              <a:pathLst>
                <a:path w="34074" h="6814" extrusionOk="0">
                  <a:moveTo>
                    <a:pt x="5111" y="5111"/>
                  </a:moveTo>
                  <a:lnTo>
                    <a:pt x="31826" y="797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7" name="Google Shape;4586;p70">
              <a:extLst>
                <a:ext uri="{FF2B5EF4-FFF2-40B4-BE49-F238E27FC236}">
                  <a16:creationId xmlns:a16="http://schemas.microsoft.com/office/drawing/2014/main" id="{4CCA8550-035E-59C9-4220-8EE9E06E7943}"/>
                </a:ext>
              </a:extLst>
            </p:cNvPr>
            <p:cNvSpPr/>
            <p:nvPr/>
          </p:nvSpPr>
          <p:spPr>
            <a:xfrm>
              <a:off x="1673413" y="1766052"/>
              <a:ext cx="53475" cy="8911"/>
            </a:xfrm>
            <a:custGeom>
              <a:avLst/>
              <a:gdLst/>
              <a:ahLst/>
              <a:cxnLst/>
              <a:rect l="l" t="t" r="r" b="b"/>
              <a:pathLst>
                <a:path w="40889" h="6814" extrusionOk="0">
                  <a:moveTo>
                    <a:pt x="38436" y="5111"/>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8" name="Google Shape;4587;p70">
              <a:extLst>
                <a:ext uri="{FF2B5EF4-FFF2-40B4-BE49-F238E27FC236}">
                  <a16:creationId xmlns:a16="http://schemas.microsoft.com/office/drawing/2014/main" id="{7084933F-44AB-B7F4-F6EB-C29F74B13433}"/>
                </a:ext>
              </a:extLst>
            </p:cNvPr>
            <p:cNvSpPr/>
            <p:nvPr/>
          </p:nvSpPr>
          <p:spPr>
            <a:xfrm>
              <a:off x="1562923" y="1834177"/>
              <a:ext cx="71300" cy="71300"/>
            </a:xfrm>
            <a:custGeom>
              <a:avLst/>
              <a:gdLst/>
              <a:ahLst/>
              <a:cxnLst/>
              <a:rect l="l" t="t" r="r" b="b"/>
              <a:pathLst>
                <a:path w="54519" h="54519" extrusionOk="0">
                  <a:moveTo>
                    <a:pt x="43595" y="33233"/>
                  </a:moveTo>
                  <a:cubicBezTo>
                    <a:pt x="40392" y="29007"/>
                    <a:pt x="26694" y="453"/>
                    <a:pt x="12927" y="5768"/>
                  </a:cubicBezTo>
                  <a:cubicBezTo>
                    <a:pt x="-839" y="11084"/>
                    <a:pt x="5499" y="34323"/>
                    <a:pt x="17153" y="49112"/>
                  </a:cubicBezTo>
                  <a:cubicBezTo>
                    <a:pt x="28806" y="63900"/>
                    <a:pt x="52045" y="50202"/>
                    <a:pt x="52045" y="50202"/>
                  </a:cubicBezTo>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9" name="Google Shape;4588;p70">
              <a:extLst>
                <a:ext uri="{FF2B5EF4-FFF2-40B4-BE49-F238E27FC236}">
                  <a16:creationId xmlns:a16="http://schemas.microsoft.com/office/drawing/2014/main" id="{BFE2BB13-4C33-E977-B21C-04759AE8BCDE}"/>
                </a:ext>
              </a:extLst>
            </p:cNvPr>
            <p:cNvSpPr/>
            <p:nvPr/>
          </p:nvSpPr>
          <p:spPr>
            <a:xfrm>
              <a:off x="1361174" y="2132093"/>
              <a:ext cx="276228" cy="374244"/>
            </a:xfrm>
            <a:custGeom>
              <a:avLst/>
              <a:gdLst/>
              <a:ahLst/>
              <a:cxnLst/>
              <a:rect l="l" t="t" r="r" b="b"/>
              <a:pathLst>
                <a:path w="211264" h="286229" extrusionOk="0">
                  <a:moveTo>
                    <a:pt x="49091" y="5111"/>
                  </a:moveTo>
                  <a:cubicBezTo>
                    <a:pt x="49091" y="5111"/>
                    <a:pt x="21626" y="18877"/>
                    <a:pt x="13107" y="34756"/>
                  </a:cubicBezTo>
                  <a:cubicBezTo>
                    <a:pt x="4657" y="50635"/>
                    <a:pt x="3567" y="84438"/>
                    <a:pt x="6770" y="98204"/>
                  </a:cubicBezTo>
                  <a:cubicBezTo>
                    <a:pt x="9973" y="111970"/>
                    <a:pt x="150634" y="286434"/>
                    <a:pt x="150634" y="286434"/>
                  </a:cubicBezTo>
                  <a:lnTo>
                    <a:pt x="209856" y="227211"/>
                  </a:lnTo>
                  <a:lnTo>
                    <a:pt x="140071" y="53770"/>
                  </a:ln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0" name="Google Shape;4589;p70">
              <a:extLst>
                <a:ext uri="{FF2B5EF4-FFF2-40B4-BE49-F238E27FC236}">
                  <a16:creationId xmlns:a16="http://schemas.microsoft.com/office/drawing/2014/main" id="{0E66EA70-7191-7D26-732F-ED85DC44CBF4}"/>
                </a:ext>
              </a:extLst>
            </p:cNvPr>
            <p:cNvSpPr/>
            <p:nvPr/>
          </p:nvSpPr>
          <p:spPr>
            <a:xfrm>
              <a:off x="1519670" y="2354732"/>
              <a:ext cx="204943" cy="222764"/>
            </a:xfrm>
            <a:custGeom>
              <a:avLst/>
              <a:gdLst/>
              <a:ahLst/>
              <a:cxnLst/>
              <a:rect l="l" t="t" r="r" b="b"/>
              <a:pathLst>
                <a:path w="156744" h="170374" extrusionOk="0">
                  <a:moveTo>
                    <a:pt x="95001" y="5111"/>
                  </a:moveTo>
                  <a:cubicBezTo>
                    <a:pt x="95001" y="5111"/>
                    <a:pt x="52680" y="13562"/>
                    <a:pt x="42117" y="27328"/>
                  </a:cubicBezTo>
                  <a:cubicBezTo>
                    <a:pt x="31553" y="41094"/>
                    <a:pt x="5111" y="98204"/>
                    <a:pt x="5111" y="124646"/>
                  </a:cubicBezTo>
                  <a:cubicBezTo>
                    <a:pt x="5111" y="151088"/>
                    <a:pt x="66446" y="171192"/>
                    <a:pt x="90776" y="171192"/>
                  </a:cubicBezTo>
                  <a:cubicBezTo>
                    <a:pt x="115105" y="171192"/>
                    <a:pt x="148975" y="158516"/>
                    <a:pt x="153201" y="130984"/>
                  </a:cubicBezTo>
                  <a:cubicBezTo>
                    <a:pt x="157426" y="103520"/>
                    <a:pt x="139435" y="55883"/>
                    <a:pt x="134187" y="48523"/>
                  </a:cubicBezTo>
                  <a:cubicBezTo>
                    <a:pt x="128939" y="41162"/>
                    <a:pt x="95069" y="5179"/>
                    <a:pt x="95069" y="5179"/>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1" name="Google Shape;4590;p70">
              <a:extLst>
                <a:ext uri="{FF2B5EF4-FFF2-40B4-BE49-F238E27FC236}">
                  <a16:creationId xmlns:a16="http://schemas.microsoft.com/office/drawing/2014/main" id="{97087970-C399-2A68-B464-5E8037E52CA1}"/>
                </a:ext>
              </a:extLst>
            </p:cNvPr>
            <p:cNvSpPr/>
            <p:nvPr/>
          </p:nvSpPr>
          <p:spPr>
            <a:xfrm>
              <a:off x="1583209" y="1888601"/>
              <a:ext cx="222815" cy="641709"/>
            </a:xfrm>
            <a:custGeom>
              <a:avLst/>
              <a:gdLst/>
              <a:ahLst/>
              <a:cxnLst/>
              <a:rect l="l" t="t" r="r" b="b"/>
              <a:pathLst>
                <a:path w="170374" h="490678" extrusionOk="0">
                  <a:moveTo>
                    <a:pt x="98211" y="74897"/>
                  </a:moveTo>
                  <a:lnTo>
                    <a:pt x="107752" y="5111"/>
                  </a:lnTo>
                  <a:lnTo>
                    <a:pt x="153208" y="6202"/>
                  </a:lnTo>
                  <a:cubicBezTo>
                    <a:pt x="153208" y="6202"/>
                    <a:pt x="158523" y="10427"/>
                    <a:pt x="154298" y="13630"/>
                  </a:cubicBezTo>
                  <a:cubicBezTo>
                    <a:pt x="150073" y="16833"/>
                    <a:pt x="125743" y="19968"/>
                    <a:pt x="125743" y="19968"/>
                  </a:cubicBezTo>
                  <a:lnTo>
                    <a:pt x="124653" y="32644"/>
                  </a:lnTo>
                  <a:lnTo>
                    <a:pt x="157433" y="28418"/>
                  </a:lnTo>
                  <a:cubicBezTo>
                    <a:pt x="157433" y="28418"/>
                    <a:pt x="165883" y="41094"/>
                    <a:pt x="166974" y="45320"/>
                  </a:cubicBezTo>
                  <a:cubicBezTo>
                    <a:pt x="168064" y="49545"/>
                    <a:pt x="159546" y="77077"/>
                    <a:pt x="159546" y="77077"/>
                  </a:cubicBezTo>
                  <a:lnTo>
                    <a:pt x="151095" y="79190"/>
                  </a:lnTo>
                  <a:lnTo>
                    <a:pt x="147892" y="64402"/>
                  </a:lnTo>
                  <a:lnTo>
                    <a:pt x="133103" y="70739"/>
                  </a:lnTo>
                  <a:cubicBezTo>
                    <a:pt x="133103" y="70739"/>
                    <a:pt x="129900" y="106723"/>
                    <a:pt x="126765" y="109857"/>
                  </a:cubicBezTo>
                  <a:cubicBezTo>
                    <a:pt x="123562" y="113060"/>
                    <a:pt x="107752" y="122533"/>
                    <a:pt x="107752" y="122533"/>
                  </a:cubicBezTo>
                  <a:cubicBezTo>
                    <a:pt x="107752" y="122533"/>
                    <a:pt x="96098" y="421779"/>
                    <a:pt x="96098" y="435614"/>
                  </a:cubicBezTo>
                  <a:cubicBezTo>
                    <a:pt x="96098" y="472619"/>
                    <a:pt x="73881" y="486385"/>
                    <a:pt x="48529" y="489520"/>
                  </a:cubicBezTo>
                  <a:cubicBezTo>
                    <a:pt x="23178" y="492723"/>
                    <a:pt x="8321" y="469416"/>
                    <a:pt x="5186" y="450402"/>
                  </a:cubicBezTo>
                  <a:cubicBezTo>
                    <a:pt x="2051" y="431388"/>
                    <a:pt x="98279" y="74965"/>
                    <a:pt x="98279" y="74965"/>
                  </a:cubicBezTo>
                  <a:close/>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2" name="Google Shape;4591;p70">
              <a:extLst>
                <a:ext uri="{FF2B5EF4-FFF2-40B4-BE49-F238E27FC236}">
                  <a16:creationId xmlns:a16="http://schemas.microsoft.com/office/drawing/2014/main" id="{1DBB5B11-8E9E-5917-F539-1E4AA31CA92A}"/>
                </a:ext>
              </a:extLst>
            </p:cNvPr>
            <p:cNvSpPr/>
            <p:nvPr/>
          </p:nvSpPr>
          <p:spPr>
            <a:xfrm>
              <a:off x="1205621" y="4007579"/>
              <a:ext cx="204990" cy="142601"/>
            </a:xfrm>
            <a:custGeom>
              <a:avLst/>
              <a:gdLst/>
              <a:ahLst/>
              <a:cxnLst/>
              <a:rect l="l" t="t" r="r" b="b"/>
              <a:pathLst>
                <a:path w="156744" h="109039" extrusionOk="0">
                  <a:moveTo>
                    <a:pt x="108811" y="5111"/>
                  </a:moveTo>
                  <a:cubicBezTo>
                    <a:pt x="108811" y="5111"/>
                    <a:pt x="16809" y="81235"/>
                    <a:pt x="7268" y="96091"/>
                  </a:cubicBezTo>
                  <a:cubicBezTo>
                    <a:pt x="-2273" y="110880"/>
                    <a:pt x="22057" y="110880"/>
                    <a:pt x="36913" y="106655"/>
                  </a:cubicBezTo>
                  <a:cubicBezTo>
                    <a:pt x="51702" y="102429"/>
                    <a:pt x="78144" y="98204"/>
                    <a:pt x="96136" y="85528"/>
                  </a:cubicBezTo>
                  <a:cubicBezTo>
                    <a:pt x="114127" y="72852"/>
                    <a:pt x="128916" y="58064"/>
                    <a:pt x="128916" y="58064"/>
                  </a:cubicBezTo>
                  <a:lnTo>
                    <a:pt x="130006" y="72852"/>
                  </a:lnTo>
                  <a:cubicBezTo>
                    <a:pt x="130006" y="72852"/>
                    <a:pt x="146907" y="67536"/>
                    <a:pt x="147998" y="64402"/>
                  </a:cubicBezTo>
                  <a:cubicBezTo>
                    <a:pt x="149088" y="61199"/>
                    <a:pt x="153518" y="27396"/>
                    <a:pt x="153518" y="27396"/>
                  </a:cubicBezTo>
                  <a:lnTo>
                    <a:pt x="108880" y="517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3" name="Google Shape;4592;p70">
              <a:extLst>
                <a:ext uri="{FF2B5EF4-FFF2-40B4-BE49-F238E27FC236}">
                  <a16:creationId xmlns:a16="http://schemas.microsoft.com/office/drawing/2014/main" id="{A8CD85FC-FFD1-C8CD-31AA-ECF70B9CED97}"/>
                </a:ext>
              </a:extLst>
            </p:cNvPr>
            <p:cNvSpPr/>
            <p:nvPr/>
          </p:nvSpPr>
          <p:spPr>
            <a:xfrm>
              <a:off x="1956389" y="4007579"/>
              <a:ext cx="204990" cy="142601"/>
            </a:xfrm>
            <a:custGeom>
              <a:avLst/>
              <a:gdLst/>
              <a:ahLst/>
              <a:cxnLst/>
              <a:rect l="l" t="t" r="r" b="b"/>
              <a:pathLst>
                <a:path w="156744" h="109039" extrusionOk="0">
                  <a:moveTo>
                    <a:pt x="49818" y="5111"/>
                  </a:moveTo>
                  <a:cubicBezTo>
                    <a:pt x="49818" y="5111"/>
                    <a:pt x="141820" y="81235"/>
                    <a:pt x="151361" y="96091"/>
                  </a:cubicBezTo>
                  <a:cubicBezTo>
                    <a:pt x="160902" y="110880"/>
                    <a:pt x="136572" y="110880"/>
                    <a:pt x="121716" y="106655"/>
                  </a:cubicBezTo>
                  <a:cubicBezTo>
                    <a:pt x="106927" y="102429"/>
                    <a:pt x="80485" y="98204"/>
                    <a:pt x="62493" y="85528"/>
                  </a:cubicBezTo>
                  <a:cubicBezTo>
                    <a:pt x="44502" y="72852"/>
                    <a:pt x="29713" y="58064"/>
                    <a:pt x="29713" y="58064"/>
                  </a:cubicBezTo>
                  <a:lnTo>
                    <a:pt x="28623" y="72852"/>
                  </a:lnTo>
                  <a:cubicBezTo>
                    <a:pt x="28623" y="72852"/>
                    <a:pt x="11722" y="67536"/>
                    <a:pt x="10631" y="64402"/>
                  </a:cubicBezTo>
                  <a:cubicBezTo>
                    <a:pt x="9541" y="61199"/>
                    <a:pt x="5111" y="27396"/>
                    <a:pt x="5111" y="27396"/>
                  </a:cubicBezTo>
                  <a:lnTo>
                    <a:pt x="49749" y="517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4" name="Google Shape;4593;p70">
              <a:extLst>
                <a:ext uri="{FF2B5EF4-FFF2-40B4-BE49-F238E27FC236}">
                  <a16:creationId xmlns:a16="http://schemas.microsoft.com/office/drawing/2014/main" id="{68E4B420-DE1C-A5CC-FFE6-DDEA3EDE419F}"/>
                </a:ext>
              </a:extLst>
            </p:cNvPr>
            <p:cNvSpPr/>
            <p:nvPr/>
          </p:nvSpPr>
          <p:spPr>
            <a:xfrm>
              <a:off x="1330187" y="2690826"/>
              <a:ext cx="695185" cy="1354719"/>
            </a:xfrm>
            <a:custGeom>
              <a:avLst/>
              <a:gdLst/>
              <a:ahLst/>
              <a:cxnLst/>
              <a:rect l="l" t="t" r="r" b="b"/>
              <a:pathLst>
                <a:path w="531568" h="1035876" extrusionOk="0">
                  <a:moveTo>
                    <a:pt x="520596" y="770843"/>
                  </a:moveTo>
                  <a:cubicBezTo>
                    <a:pt x="519574" y="725387"/>
                    <a:pt x="486930" y="655533"/>
                    <a:pt x="486930" y="652398"/>
                  </a:cubicBezTo>
                  <a:cubicBezTo>
                    <a:pt x="486930" y="649263"/>
                    <a:pt x="439975" y="232527"/>
                    <a:pt x="439975" y="232527"/>
                  </a:cubicBezTo>
                  <a:lnTo>
                    <a:pt x="410398" y="5111"/>
                  </a:lnTo>
                  <a:lnTo>
                    <a:pt x="268987" y="7088"/>
                  </a:lnTo>
                  <a:lnTo>
                    <a:pt x="127576" y="5111"/>
                  </a:lnTo>
                  <a:lnTo>
                    <a:pt x="97999" y="232527"/>
                  </a:lnTo>
                  <a:cubicBezTo>
                    <a:pt x="97999" y="232527"/>
                    <a:pt x="51044" y="649263"/>
                    <a:pt x="51044" y="652398"/>
                  </a:cubicBezTo>
                  <a:cubicBezTo>
                    <a:pt x="51044" y="655533"/>
                    <a:pt x="18400" y="725387"/>
                    <a:pt x="17378" y="770843"/>
                  </a:cubicBezTo>
                  <a:cubicBezTo>
                    <a:pt x="16356" y="816298"/>
                    <a:pt x="5111" y="1018294"/>
                    <a:pt x="5111" y="1018294"/>
                  </a:cubicBezTo>
                  <a:lnTo>
                    <a:pt x="58200" y="1034173"/>
                  </a:lnTo>
                  <a:cubicBezTo>
                    <a:pt x="58200" y="1034173"/>
                    <a:pt x="153133" y="708417"/>
                    <a:pt x="168466" y="646060"/>
                  </a:cubicBezTo>
                  <a:cubicBezTo>
                    <a:pt x="183800" y="583635"/>
                    <a:pt x="213377" y="431388"/>
                    <a:pt x="224622" y="374279"/>
                  </a:cubicBezTo>
                  <a:cubicBezTo>
                    <a:pt x="235867" y="317169"/>
                    <a:pt x="266466" y="225167"/>
                    <a:pt x="266466" y="225167"/>
                  </a:cubicBezTo>
                  <a:lnTo>
                    <a:pt x="268987" y="224554"/>
                  </a:lnTo>
                  <a:lnTo>
                    <a:pt x="271509" y="225167"/>
                  </a:lnTo>
                  <a:cubicBezTo>
                    <a:pt x="271509" y="225167"/>
                    <a:pt x="302108" y="317169"/>
                    <a:pt x="313353" y="374279"/>
                  </a:cubicBezTo>
                  <a:cubicBezTo>
                    <a:pt x="324598" y="431388"/>
                    <a:pt x="354175" y="583703"/>
                    <a:pt x="369508" y="646060"/>
                  </a:cubicBezTo>
                  <a:cubicBezTo>
                    <a:pt x="384842" y="708485"/>
                    <a:pt x="479775" y="1034173"/>
                    <a:pt x="479775" y="1034173"/>
                  </a:cubicBezTo>
                  <a:lnTo>
                    <a:pt x="532863" y="1018294"/>
                  </a:lnTo>
                  <a:cubicBezTo>
                    <a:pt x="532863" y="1018294"/>
                    <a:pt x="521619" y="816298"/>
                    <a:pt x="520596" y="77084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5" name="Google Shape;4594;p70">
              <a:extLst>
                <a:ext uri="{FF2B5EF4-FFF2-40B4-BE49-F238E27FC236}">
                  <a16:creationId xmlns:a16="http://schemas.microsoft.com/office/drawing/2014/main" id="{B64AF628-712C-AFF1-9C6F-76D3738FC6E8}"/>
                </a:ext>
              </a:extLst>
            </p:cNvPr>
            <p:cNvSpPr/>
            <p:nvPr/>
          </p:nvSpPr>
          <p:spPr>
            <a:xfrm>
              <a:off x="1695784" y="2868278"/>
              <a:ext cx="71300" cy="89125"/>
            </a:xfrm>
            <a:custGeom>
              <a:avLst/>
              <a:gdLst/>
              <a:ahLst/>
              <a:cxnLst/>
              <a:rect l="l" t="t" r="r" b="b"/>
              <a:pathLst>
                <a:path w="54519" h="68149" extrusionOk="0">
                  <a:moveTo>
                    <a:pt x="52271" y="5111"/>
                  </a:moveTo>
                  <a:lnTo>
                    <a:pt x="5111" y="67128"/>
                  </a:ln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6" name="Google Shape;4595;p70">
              <a:extLst>
                <a:ext uri="{FF2B5EF4-FFF2-40B4-BE49-F238E27FC236}">
                  <a16:creationId xmlns:a16="http://schemas.microsoft.com/office/drawing/2014/main" id="{84AEE47B-0ACE-BE38-A182-8602D262491E}"/>
                </a:ext>
              </a:extLst>
            </p:cNvPr>
            <p:cNvSpPr/>
            <p:nvPr/>
          </p:nvSpPr>
          <p:spPr>
            <a:xfrm>
              <a:off x="1669759" y="2715693"/>
              <a:ext cx="44562" cy="178252"/>
            </a:xfrm>
            <a:custGeom>
              <a:avLst/>
              <a:gdLst/>
              <a:ahLst/>
              <a:cxnLst/>
              <a:rect l="l" t="t" r="r" b="b"/>
              <a:pathLst>
                <a:path w="34074" h="136299" extrusionOk="0">
                  <a:moveTo>
                    <a:pt x="32439" y="5111"/>
                  </a:moveTo>
                  <a:lnTo>
                    <a:pt x="5111" y="72103"/>
                  </a:lnTo>
                  <a:lnTo>
                    <a:pt x="29986" y="92002"/>
                  </a:lnTo>
                  <a:lnTo>
                    <a:pt x="17583" y="131665"/>
                  </a:ln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7" name="Google Shape;4596;p70">
              <a:extLst>
                <a:ext uri="{FF2B5EF4-FFF2-40B4-BE49-F238E27FC236}">
                  <a16:creationId xmlns:a16="http://schemas.microsoft.com/office/drawing/2014/main" id="{F50F675C-AD07-3933-8206-A6C2213324E2}"/>
                </a:ext>
              </a:extLst>
            </p:cNvPr>
            <p:cNvSpPr/>
            <p:nvPr/>
          </p:nvSpPr>
          <p:spPr>
            <a:xfrm>
              <a:off x="1843288" y="2497226"/>
              <a:ext cx="187164" cy="356505"/>
            </a:xfrm>
            <a:custGeom>
              <a:avLst/>
              <a:gdLst/>
              <a:ahLst/>
              <a:cxnLst/>
              <a:rect l="l" t="t" r="r" b="b"/>
              <a:pathLst>
                <a:path w="143114" h="272599" extrusionOk="0">
                  <a:moveTo>
                    <a:pt x="125668" y="95015"/>
                  </a:moveTo>
                  <a:cubicBezTo>
                    <a:pt x="125668" y="95015"/>
                    <a:pt x="146795" y="61144"/>
                    <a:pt x="141547" y="38996"/>
                  </a:cubicBezTo>
                  <a:cubicBezTo>
                    <a:pt x="136231" y="16779"/>
                    <a:pt x="103451" y="-1213"/>
                    <a:pt x="78100" y="7238"/>
                  </a:cubicBezTo>
                  <a:cubicBezTo>
                    <a:pt x="52748" y="15689"/>
                    <a:pt x="51658" y="49559"/>
                    <a:pt x="51658" y="69663"/>
                  </a:cubicBezTo>
                  <a:cubicBezTo>
                    <a:pt x="51658" y="89767"/>
                    <a:pt x="42117" y="177544"/>
                    <a:pt x="42117" y="177544"/>
                  </a:cubicBezTo>
                  <a:lnTo>
                    <a:pt x="5111" y="240992"/>
                  </a:lnTo>
                  <a:lnTo>
                    <a:pt x="33666" y="273772"/>
                  </a:lnTo>
                  <a:cubicBezTo>
                    <a:pt x="33666" y="273772"/>
                    <a:pt x="63311" y="217685"/>
                    <a:pt x="85460" y="180679"/>
                  </a:cubicBezTo>
                  <a:cubicBezTo>
                    <a:pt x="107677" y="143674"/>
                    <a:pt x="125668" y="95015"/>
                    <a:pt x="125668" y="95015"/>
                  </a:cubicBezTo>
                  <a:close/>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8" name="Google Shape;4597;p70">
              <a:extLst>
                <a:ext uri="{FF2B5EF4-FFF2-40B4-BE49-F238E27FC236}">
                  <a16:creationId xmlns:a16="http://schemas.microsoft.com/office/drawing/2014/main" id="{C07A865E-4DD8-6362-B7D0-0B52B091E644}"/>
                </a:ext>
              </a:extLst>
            </p:cNvPr>
            <p:cNvSpPr/>
            <p:nvPr/>
          </p:nvSpPr>
          <p:spPr>
            <a:xfrm>
              <a:off x="1790703" y="2737886"/>
              <a:ext cx="106926" cy="98015"/>
            </a:xfrm>
            <a:custGeom>
              <a:avLst/>
              <a:gdLst/>
              <a:ahLst/>
              <a:cxnLst/>
              <a:rect l="l" t="t" r="r" b="b"/>
              <a:pathLst>
                <a:path w="81779" h="74964" extrusionOk="0">
                  <a:moveTo>
                    <a:pt x="78100" y="5111"/>
                  </a:moveTo>
                  <a:lnTo>
                    <a:pt x="34756" y="27328"/>
                  </a:lnTo>
                  <a:lnTo>
                    <a:pt x="5111" y="69649"/>
                  </a:lnTo>
                  <a:lnTo>
                    <a:pt x="10427" y="74965"/>
                  </a:lnTo>
                  <a:cubicBezTo>
                    <a:pt x="10427" y="74965"/>
                    <a:pt x="23103" y="66514"/>
                    <a:pt x="32644" y="62289"/>
                  </a:cubicBezTo>
                  <a:cubicBezTo>
                    <a:pt x="42185" y="58064"/>
                    <a:pt x="59086" y="51726"/>
                    <a:pt x="59086" y="51726"/>
                  </a:cubicBezTo>
                </a:path>
              </a:pathLst>
            </a:custGeom>
            <a:solidFill>
              <a:srgbClr val="865D3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23831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38"/>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3153" name="Google Shape;3153;p38"/>
          <p:cNvSpPr txBox="1">
            <a:spLocks noGrp="1"/>
          </p:cNvSpPr>
          <p:nvPr>
            <p:ph type="subTitle" idx="1"/>
          </p:nvPr>
        </p:nvSpPr>
        <p:spPr>
          <a:xfrm>
            <a:off x="2112275" y="1739506"/>
            <a:ext cx="2342700" cy="4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54" name="Google Shape;3154;p38"/>
          <p:cNvSpPr txBox="1">
            <a:spLocks noGrp="1"/>
          </p:cNvSpPr>
          <p:nvPr>
            <p:ph type="title" idx="2"/>
          </p:nvPr>
        </p:nvSpPr>
        <p:spPr>
          <a:xfrm>
            <a:off x="1274250" y="1650256"/>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55" name="Google Shape;3155;p38"/>
          <p:cNvSpPr txBox="1">
            <a:spLocks noGrp="1"/>
          </p:cNvSpPr>
          <p:nvPr>
            <p:ph type="subTitle" idx="3"/>
          </p:nvPr>
        </p:nvSpPr>
        <p:spPr>
          <a:xfrm>
            <a:off x="2112274" y="2720763"/>
            <a:ext cx="2815985" cy="4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Contexte</a:t>
            </a:r>
            <a:endParaRPr dirty="0"/>
          </a:p>
        </p:txBody>
      </p:sp>
      <p:sp>
        <p:nvSpPr>
          <p:cNvPr id="3156" name="Google Shape;3156;p38"/>
          <p:cNvSpPr txBox="1">
            <a:spLocks noGrp="1"/>
          </p:cNvSpPr>
          <p:nvPr>
            <p:ph type="title" idx="4"/>
          </p:nvPr>
        </p:nvSpPr>
        <p:spPr>
          <a:xfrm>
            <a:off x="1274250" y="2631513"/>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57" name="Google Shape;3157;p38"/>
          <p:cNvSpPr txBox="1">
            <a:spLocks noGrp="1"/>
          </p:cNvSpPr>
          <p:nvPr>
            <p:ph type="subTitle" idx="5"/>
          </p:nvPr>
        </p:nvSpPr>
        <p:spPr>
          <a:xfrm>
            <a:off x="6021925" y="1739506"/>
            <a:ext cx="2643444"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Fonctionnalités </a:t>
            </a:r>
            <a:r>
              <a:rPr lang="fr-FR" b="1" dirty="0"/>
              <a:t>RegX</a:t>
            </a:r>
            <a:endParaRPr b="1" dirty="0"/>
          </a:p>
        </p:txBody>
      </p:sp>
      <p:sp>
        <p:nvSpPr>
          <p:cNvPr id="3158" name="Google Shape;3158;p38"/>
          <p:cNvSpPr txBox="1">
            <a:spLocks noGrp="1"/>
          </p:cNvSpPr>
          <p:nvPr>
            <p:ph type="title" idx="6"/>
          </p:nvPr>
        </p:nvSpPr>
        <p:spPr>
          <a:xfrm>
            <a:off x="5183850" y="1650256"/>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159" name="Google Shape;3159;p38"/>
          <p:cNvSpPr txBox="1">
            <a:spLocks noGrp="1"/>
          </p:cNvSpPr>
          <p:nvPr>
            <p:ph type="subTitle" idx="7"/>
          </p:nvPr>
        </p:nvSpPr>
        <p:spPr>
          <a:xfrm>
            <a:off x="6021924" y="2720762"/>
            <a:ext cx="2777691" cy="7153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et Outils</a:t>
            </a:r>
            <a:endParaRPr dirty="0"/>
          </a:p>
        </p:txBody>
      </p:sp>
      <p:sp>
        <p:nvSpPr>
          <p:cNvPr id="3160" name="Google Shape;3160;p38"/>
          <p:cNvSpPr txBox="1">
            <a:spLocks noGrp="1"/>
          </p:cNvSpPr>
          <p:nvPr>
            <p:ph type="title" idx="8"/>
          </p:nvPr>
        </p:nvSpPr>
        <p:spPr>
          <a:xfrm>
            <a:off x="5183850" y="2631513"/>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61" name="Google Shape;3161;p38"/>
          <p:cNvSpPr txBox="1">
            <a:spLocks noGrp="1"/>
          </p:cNvSpPr>
          <p:nvPr>
            <p:ph type="subTitle" idx="9"/>
          </p:nvPr>
        </p:nvSpPr>
        <p:spPr>
          <a:xfrm>
            <a:off x="2112275" y="3695118"/>
            <a:ext cx="2815984" cy="723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Objectif </a:t>
            </a:r>
            <a:r>
              <a:rPr lang="en" b="1" dirty="0"/>
              <a:t>RegX</a:t>
            </a:r>
            <a:endParaRPr b="1" dirty="0"/>
          </a:p>
        </p:txBody>
      </p:sp>
      <p:sp>
        <p:nvSpPr>
          <p:cNvPr id="3162" name="Google Shape;3162;p38"/>
          <p:cNvSpPr txBox="1">
            <a:spLocks noGrp="1"/>
          </p:cNvSpPr>
          <p:nvPr>
            <p:ph type="title" idx="13"/>
          </p:nvPr>
        </p:nvSpPr>
        <p:spPr>
          <a:xfrm>
            <a:off x="1274250" y="3612769"/>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63" name="Google Shape;3163;p38"/>
          <p:cNvSpPr txBox="1">
            <a:spLocks noGrp="1"/>
          </p:cNvSpPr>
          <p:nvPr>
            <p:ph type="subTitle" idx="14"/>
          </p:nvPr>
        </p:nvSpPr>
        <p:spPr>
          <a:xfrm>
            <a:off x="6021925" y="3695119"/>
            <a:ext cx="2342700" cy="4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164" name="Google Shape;3164;p38"/>
          <p:cNvSpPr txBox="1">
            <a:spLocks noGrp="1"/>
          </p:cNvSpPr>
          <p:nvPr>
            <p:ph type="title" idx="15"/>
          </p:nvPr>
        </p:nvSpPr>
        <p:spPr>
          <a:xfrm>
            <a:off x="5183850" y="3612769"/>
            <a:ext cx="7857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5"/>
        <p:cNvGrpSpPr/>
        <p:nvPr/>
      </p:nvGrpSpPr>
      <p:grpSpPr>
        <a:xfrm>
          <a:off x="0" y="0"/>
          <a:ext cx="0" cy="0"/>
          <a:chOff x="0" y="0"/>
          <a:chExt cx="0" cy="0"/>
        </a:xfrm>
      </p:grpSpPr>
      <p:sp>
        <p:nvSpPr>
          <p:cNvPr id="3306" name="Google Shape;3306;p40"/>
          <p:cNvSpPr txBox="1">
            <a:spLocks noGrp="1"/>
          </p:cNvSpPr>
          <p:nvPr>
            <p:ph type="title"/>
          </p:nvPr>
        </p:nvSpPr>
        <p:spPr>
          <a:xfrm>
            <a:off x="1244600" y="2455375"/>
            <a:ext cx="3455988" cy="17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Introduction</a:t>
            </a:r>
            <a:endParaRPr sz="4000" dirty="0"/>
          </a:p>
        </p:txBody>
      </p:sp>
      <p:sp>
        <p:nvSpPr>
          <p:cNvPr id="3307" name="Google Shape;3307;p40"/>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grpSp>
        <p:nvGrpSpPr>
          <p:cNvPr id="3308" name="Google Shape;3308;p40"/>
          <p:cNvGrpSpPr/>
          <p:nvPr/>
        </p:nvGrpSpPr>
        <p:grpSpPr>
          <a:xfrm>
            <a:off x="4793595" y="1578751"/>
            <a:ext cx="2974454" cy="2365708"/>
            <a:chOff x="4993470" y="1578751"/>
            <a:chExt cx="2974454" cy="2365708"/>
          </a:xfrm>
        </p:grpSpPr>
        <p:sp>
          <p:nvSpPr>
            <p:cNvPr id="3309" name="Google Shape;3309;p40"/>
            <p:cNvSpPr/>
            <p:nvPr/>
          </p:nvSpPr>
          <p:spPr>
            <a:xfrm>
              <a:off x="5415224" y="1677350"/>
              <a:ext cx="2552700" cy="2266950"/>
            </a:xfrm>
            <a:custGeom>
              <a:avLst/>
              <a:gdLst/>
              <a:ahLst/>
              <a:cxnLst/>
              <a:rect l="l" t="t" r="r" b="b"/>
              <a:pathLst>
                <a:path w="2552700" h="2266950" extrusionOk="0">
                  <a:moveTo>
                    <a:pt x="2529770" y="1067167"/>
                  </a:moveTo>
                  <a:cubicBezTo>
                    <a:pt x="2500910" y="926102"/>
                    <a:pt x="2450332" y="788466"/>
                    <a:pt x="2390134" y="661974"/>
                  </a:cubicBezTo>
                  <a:cubicBezTo>
                    <a:pt x="2286311" y="443661"/>
                    <a:pt x="2116386" y="262400"/>
                    <a:pt x="1898834" y="154767"/>
                  </a:cubicBezTo>
                  <a:cubicBezTo>
                    <a:pt x="1365149" y="-109361"/>
                    <a:pt x="979958" y="748"/>
                    <a:pt x="770884" y="215251"/>
                  </a:cubicBezTo>
                  <a:cubicBezTo>
                    <a:pt x="561810" y="429849"/>
                    <a:pt x="622294" y="798467"/>
                    <a:pt x="396742" y="958011"/>
                  </a:cubicBezTo>
                  <a:cubicBezTo>
                    <a:pt x="171190" y="1117554"/>
                    <a:pt x="11551" y="1189087"/>
                    <a:pt x="597" y="1480743"/>
                  </a:cubicBezTo>
                  <a:cubicBezTo>
                    <a:pt x="-10452" y="1772398"/>
                    <a:pt x="132614" y="1992426"/>
                    <a:pt x="363786" y="2063958"/>
                  </a:cubicBezTo>
                  <a:cubicBezTo>
                    <a:pt x="594862" y="2135491"/>
                    <a:pt x="941476" y="2366568"/>
                    <a:pt x="1634802" y="2234551"/>
                  </a:cubicBezTo>
                  <a:cubicBezTo>
                    <a:pt x="2328031" y="2102535"/>
                    <a:pt x="2498624" y="1733822"/>
                    <a:pt x="2542629" y="1469694"/>
                  </a:cubicBezTo>
                  <a:cubicBezTo>
                    <a:pt x="2564822" y="1336820"/>
                    <a:pt x="2557012" y="1200422"/>
                    <a:pt x="2529770" y="10671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0" name="Google Shape;3310;p40"/>
            <p:cNvSpPr/>
            <p:nvPr/>
          </p:nvSpPr>
          <p:spPr>
            <a:xfrm>
              <a:off x="4993470" y="3865939"/>
              <a:ext cx="253834" cy="5640"/>
            </a:xfrm>
            <a:custGeom>
              <a:avLst/>
              <a:gdLst/>
              <a:ahLst/>
              <a:cxnLst/>
              <a:rect l="l" t="t" r="r" b="b"/>
              <a:pathLst>
                <a:path w="306674" h="6814" extrusionOk="0">
                  <a:moveTo>
                    <a:pt x="5111" y="5111"/>
                  </a:moveTo>
                  <a:lnTo>
                    <a:pt x="305516"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1" name="Google Shape;3311;p40"/>
            <p:cNvSpPr/>
            <p:nvPr/>
          </p:nvSpPr>
          <p:spPr>
            <a:xfrm>
              <a:off x="6638147" y="230299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2" name="Google Shape;3312;p40"/>
            <p:cNvSpPr/>
            <p:nvPr/>
          </p:nvSpPr>
          <p:spPr>
            <a:xfrm>
              <a:off x="6482631" y="246189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3" name="Google Shape;3313;p40"/>
            <p:cNvSpPr/>
            <p:nvPr/>
          </p:nvSpPr>
          <p:spPr>
            <a:xfrm>
              <a:off x="5989911" y="230299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4" name="Google Shape;3314;p40"/>
            <p:cNvSpPr/>
            <p:nvPr/>
          </p:nvSpPr>
          <p:spPr>
            <a:xfrm>
              <a:off x="5834395" y="246189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5" name="Google Shape;3315;p40"/>
            <p:cNvSpPr/>
            <p:nvPr/>
          </p:nvSpPr>
          <p:spPr>
            <a:xfrm>
              <a:off x="6158965" y="246189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6" name="Google Shape;3316;p40"/>
            <p:cNvSpPr/>
            <p:nvPr/>
          </p:nvSpPr>
          <p:spPr>
            <a:xfrm>
              <a:off x="6158965" y="2132760"/>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7" name="Google Shape;3317;p40"/>
            <p:cNvSpPr/>
            <p:nvPr/>
          </p:nvSpPr>
          <p:spPr>
            <a:xfrm>
              <a:off x="7077957" y="3528001"/>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8" name="Google Shape;3318;p40"/>
            <p:cNvSpPr/>
            <p:nvPr/>
          </p:nvSpPr>
          <p:spPr>
            <a:xfrm>
              <a:off x="5196482" y="3528001"/>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9" name="Google Shape;3319;p40"/>
            <p:cNvSpPr/>
            <p:nvPr/>
          </p:nvSpPr>
          <p:spPr>
            <a:xfrm>
              <a:off x="6228797" y="2659324"/>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0" name="Google Shape;3320;p40"/>
            <p:cNvSpPr/>
            <p:nvPr/>
          </p:nvSpPr>
          <p:spPr>
            <a:xfrm>
              <a:off x="6553366" y="2659324"/>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1" name="Google Shape;3321;p40"/>
            <p:cNvSpPr/>
            <p:nvPr/>
          </p:nvSpPr>
          <p:spPr>
            <a:xfrm>
              <a:off x="5341675" y="2889637"/>
              <a:ext cx="282038" cy="112815"/>
            </a:xfrm>
            <a:custGeom>
              <a:avLst/>
              <a:gdLst/>
              <a:ahLst/>
              <a:cxnLst/>
              <a:rect l="l" t="t" r="r" b="b"/>
              <a:pathLst>
                <a:path w="340749" h="136299" extrusionOk="0">
                  <a:moveTo>
                    <a:pt x="0" y="0"/>
                  </a:moveTo>
                  <a:lnTo>
                    <a:pt x="343067" y="0"/>
                  </a:lnTo>
                  <a:lnTo>
                    <a:pt x="343067" y="138889"/>
                  </a:lnTo>
                  <a:lnTo>
                    <a:pt x="0" y="138889"/>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2" name="Google Shape;3322;p40"/>
            <p:cNvSpPr/>
            <p:nvPr/>
          </p:nvSpPr>
          <p:spPr>
            <a:xfrm>
              <a:off x="5326219" y="3311678"/>
              <a:ext cx="282038" cy="112815"/>
            </a:xfrm>
            <a:custGeom>
              <a:avLst/>
              <a:gdLst/>
              <a:ahLst/>
              <a:cxnLst/>
              <a:rect l="l" t="t" r="r" b="b"/>
              <a:pathLst>
                <a:path w="340749" h="136299" extrusionOk="0">
                  <a:moveTo>
                    <a:pt x="0" y="0"/>
                  </a:moveTo>
                  <a:lnTo>
                    <a:pt x="343066" y="0"/>
                  </a:lnTo>
                  <a:lnTo>
                    <a:pt x="343066" y="138889"/>
                  </a:lnTo>
                  <a:lnTo>
                    <a:pt x="0" y="138889"/>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23" name="Google Shape;3323;p40"/>
            <p:cNvGrpSpPr/>
            <p:nvPr/>
          </p:nvGrpSpPr>
          <p:grpSpPr>
            <a:xfrm>
              <a:off x="5105327" y="1578751"/>
              <a:ext cx="377839" cy="718167"/>
              <a:chOff x="5105327" y="1426351"/>
              <a:chExt cx="377839" cy="718167"/>
            </a:xfrm>
          </p:grpSpPr>
          <p:sp>
            <p:nvSpPr>
              <p:cNvPr id="3324" name="Google Shape;3324;p40"/>
              <p:cNvSpPr/>
              <p:nvPr/>
            </p:nvSpPr>
            <p:spPr>
              <a:xfrm>
                <a:off x="5236514" y="2026091"/>
                <a:ext cx="118427" cy="118427"/>
              </a:xfrm>
              <a:custGeom>
                <a:avLst/>
                <a:gdLst/>
                <a:ahLst/>
                <a:cxnLst/>
                <a:rect l="l" t="t" r="r" b="b"/>
                <a:pathLst>
                  <a:path w="143114" h="143114" extrusionOk="0">
                    <a:moveTo>
                      <a:pt x="119439" y="54165"/>
                    </a:moveTo>
                    <a:cubicBezTo>
                      <a:pt x="129204" y="80450"/>
                      <a:pt x="115812" y="109674"/>
                      <a:pt x="89527" y="119439"/>
                    </a:cubicBezTo>
                    <a:cubicBezTo>
                      <a:pt x="63241" y="129204"/>
                      <a:pt x="34017" y="115812"/>
                      <a:pt x="24252" y="89527"/>
                    </a:cubicBezTo>
                    <a:cubicBezTo>
                      <a:pt x="14487" y="63242"/>
                      <a:pt x="27879" y="34017"/>
                      <a:pt x="54165" y="24252"/>
                    </a:cubicBezTo>
                    <a:cubicBezTo>
                      <a:pt x="80450" y="14487"/>
                      <a:pt x="109674" y="27880"/>
                      <a:pt x="119439" y="54165"/>
                    </a:cubicBezTo>
                    <a:close/>
                  </a:path>
                </a:pathLst>
              </a:cu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5" name="Google Shape;3325;p40"/>
              <p:cNvSpPr/>
              <p:nvPr/>
            </p:nvSpPr>
            <p:spPr>
              <a:xfrm>
                <a:off x="5105327" y="1935961"/>
                <a:ext cx="377839" cy="157903"/>
              </a:xfrm>
              <a:custGeom>
                <a:avLst/>
                <a:gdLst/>
                <a:ahLst/>
                <a:cxnLst/>
                <a:rect l="l" t="t" r="r" b="b"/>
                <a:pathLst>
                  <a:path w="456603" h="190819" extrusionOk="0">
                    <a:moveTo>
                      <a:pt x="456604" y="190819"/>
                    </a:moveTo>
                    <a:lnTo>
                      <a:pt x="0" y="190819"/>
                    </a:lnTo>
                    <a:lnTo>
                      <a:pt x="159811" y="0"/>
                    </a:lnTo>
                    <a:lnTo>
                      <a:pt x="296792" y="0"/>
                    </a:lnTo>
                    <a:lnTo>
                      <a:pt x="456604" y="1908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6" name="Google Shape;3326;p40"/>
              <p:cNvSpPr/>
              <p:nvPr/>
            </p:nvSpPr>
            <p:spPr>
              <a:xfrm>
                <a:off x="5269360" y="1905388"/>
                <a:ext cx="45114" cy="45114"/>
              </a:xfrm>
              <a:custGeom>
                <a:avLst/>
                <a:gdLst/>
                <a:ahLst/>
                <a:cxnLst/>
                <a:rect l="l" t="t" r="r" b="b"/>
                <a:pathLst>
                  <a:path w="54519" h="54519" extrusionOk="0">
                    <a:moveTo>
                      <a:pt x="0" y="0"/>
                    </a:moveTo>
                    <a:lnTo>
                      <a:pt x="60245" y="0"/>
                    </a:lnTo>
                    <a:lnTo>
                      <a:pt x="60245" y="60244"/>
                    </a:lnTo>
                    <a:lnTo>
                      <a:pt x="0" y="60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7" name="Google Shape;3327;p40"/>
              <p:cNvSpPr/>
              <p:nvPr/>
            </p:nvSpPr>
            <p:spPr>
              <a:xfrm>
                <a:off x="5288505" y="1426351"/>
                <a:ext cx="5622" cy="635274"/>
              </a:xfrm>
              <a:custGeom>
                <a:avLst/>
                <a:gdLst/>
                <a:ahLst/>
                <a:cxnLst/>
                <a:rect l="l" t="t" r="r" b="b"/>
                <a:pathLst>
                  <a:path w="6814" h="184004" extrusionOk="0">
                    <a:moveTo>
                      <a:pt x="5111" y="179438"/>
                    </a:moveTo>
                    <a:lnTo>
                      <a:pt x="5111" y="51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28" name="Google Shape;3328;p40"/>
            <p:cNvSpPr/>
            <p:nvPr/>
          </p:nvSpPr>
          <p:spPr>
            <a:xfrm>
              <a:off x="5812283" y="1940184"/>
              <a:ext cx="1444034" cy="885598"/>
            </a:xfrm>
            <a:custGeom>
              <a:avLst/>
              <a:gdLst/>
              <a:ahLst/>
              <a:cxnLst/>
              <a:rect l="l" t="t" r="r" b="b"/>
              <a:pathLst>
                <a:path w="1744634" h="1069951" extrusionOk="0">
                  <a:moveTo>
                    <a:pt x="5111" y="5111"/>
                  </a:moveTo>
                  <a:lnTo>
                    <a:pt x="1740887" y="5111"/>
                  </a:lnTo>
                  <a:lnTo>
                    <a:pt x="1740887" y="1067771"/>
                  </a:lnTo>
                  <a:lnTo>
                    <a:pt x="5111" y="106777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9" name="Google Shape;3329;p40"/>
            <p:cNvSpPr/>
            <p:nvPr/>
          </p:nvSpPr>
          <p:spPr>
            <a:xfrm>
              <a:off x="5860061" y="1979613"/>
              <a:ext cx="1348141" cy="806628"/>
            </a:xfrm>
            <a:custGeom>
              <a:avLst/>
              <a:gdLst/>
              <a:ahLst/>
              <a:cxnLst/>
              <a:rect l="l" t="t" r="r" b="b"/>
              <a:pathLst>
                <a:path w="1628780" h="974542" extrusionOk="0">
                  <a:moveTo>
                    <a:pt x="5111" y="5111"/>
                  </a:moveTo>
                  <a:lnTo>
                    <a:pt x="1625373" y="5111"/>
                  </a:lnTo>
                  <a:lnTo>
                    <a:pt x="1625373" y="972430"/>
                  </a:lnTo>
                  <a:lnTo>
                    <a:pt x="5111" y="97243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0" name="Google Shape;3330;p40"/>
            <p:cNvSpPr/>
            <p:nvPr/>
          </p:nvSpPr>
          <p:spPr>
            <a:xfrm>
              <a:off x="6438069" y="2486774"/>
              <a:ext cx="78970" cy="90252"/>
            </a:xfrm>
            <a:custGeom>
              <a:avLst/>
              <a:gdLst/>
              <a:ahLst/>
              <a:cxnLst/>
              <a:rect l="l" t="t" r="r" b="b"/>
              <a:pathLst>
                <a:path w="95409" h="109039" extrusionOk="0">
                  <a:moveTo>
                    <a:pt x="0" y="0"/>
                  </a:moveTo>
                  <a:lnTo>
                    <a:pt x="98477" y="0"/>
                  </a:lnTo>
                  <a:lnTo>
                    <a:pt x="98477" y="112175"/>
                  </a:lnTo>
                  <a:lnTo>
                    <a:pt x="0" y="1121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1" name="Google Shape;3331;p40"/>
            <p:cNvSpPr/>
            <p:nvPr/>
          </p:nvSpPr>
          <p:spPr>
            <a:xfrm>
              <a:off x="5989911" y="2425684"/>
              <a:ext cx="78970" cy="152300"/>
            </a:xfrm>
            <a:custGeom>
              <a:avLst/>
              <a:gdLst/>
              <a:ahLst/>
              <a:cxnLst/>
              <a:rect l="l" t="t" r="r" b="b"/>
              <a:pathLst>
                <a:path w="95409" h="184004" extrusionOk="0">
                  <a:moveTo>
                    <a:pt x="0" y="0"/>
                  </a:moveTo>
                  <a:lnTo>
                    <a:pt x="98477" y="0"/>
                  </a:lnTo>
                  <a:lnTo>
                    <a:pt x="98477" y="185981"/>
                  </a:lnTo>
                  <a:lnTo>
                    <a:pt x="0" y="1859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2" name="Google Shape;3332;p40"/>
            <p:cNvSpPr/>
            <p:nvPr/>
          </p:nvSpPr>
          <p:spPr>
            <a:xfrm>
              <a:off x="6101936" y="2362113"/>
              <a:ext cx="78970" cy="214349"/>
            </a:xfrm>
            <a:custGeom>
              <a:avLst/>
              <a:gdLst/>
              <a:ahLst/>
              <a:cxnLst/>
              <a:rect l="l" t="t" r="r" b="b"/>
              <a:pathLst>
                <a:path w="95409" h="258969" extrusionOk="0">
                  <a:moveTo>
                    <a:pt x="0" y="0"/>
                  </a:moveTo>
                  <a:lnTo>
                    <a:pt x="98477" y="0"/>
                  </a:lnTo>
                  <a:lnTo>
                    <a:pt x="98477" y="262718"/>
                  </a:lnTo>
                  <a:lnTo>
                    <a:pt x="0" y="262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3" name="Google Shape;3333;p40"/>
            <p:cNvSpPr/>
            <p:nvPr/>
          </p:nvSpPr>
          <p:spPr>
            <a:xfrm>
              <a:off x="6214018" y="2291265"/>
              <a:ext cx="78970" cy="287678"/>
            </a:xfrm>
            <a:custGeom>
              <a:avLst/>
              <a:gdLst/>
              <a:ahLst/>
              <a:cxnLst/>
              <a:rect l="l" t="t" r="r" b="b"/>
              <a:pathLst>
                <a:path w="95409" h="347563" extrusionOk="0">
                  <a:moveTo>
                    <a:pt x="0" y="0"/>
                  </a:moveTo>
                  <a:lnTo>
                    <a:pt x="98477" y="0"/>
                  </a:lnTo>
                  <a:lnTo>
                    <a:pt x="98477" y="348382"/>
                  </a:lnTo>
                  <a:lnTo>
                    <a:pt x="0" y="3483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4" name="Google Shape;3334;p40"/>
            <p:cNvSpPr/>
            <p:nvPr/>
          </p:nvSpPr>
          <p:spPr>
            <a:xfrm>
              <a:off x="6326043" y="2459868"/>
              <a:ext cx="78970" cy="118455"/>
            </a:xfrm>
            <a:custGeom>
              <a:avLst/>
              <a:gdLst/>
              <a:ahLst/>
              <a:cxnLst/>
              <a:rect l="l" t="t" r="r" b="b"/>
              <a:pathLst>
                <a:path w="95409" h="143114" extrusionOk="0">
                  <a:moveTo>
                    <a:pt x="0" y="0"/>
                  </a:moveTo>
                  <a:lnTo>
                    <a:pt x="98476" y="0"/>
                  </a:lnTo>
                  <a:lnTo>
                    <a:pt x="98476" y="144682"/>
                  </a:lnTo>
                  <a:lnTo>
                    <a:pt x="0" y="14468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5" name="Google Shape;3335;p40"/>
            <p:cNvSpPr/>
            <p:nvPr/>
          </p:nvSpPr>
          <p:spPr>
            <a:xfrm>
              <a:off x="6550151" y="2318171"/>
              <a:ext cx="78970" cy="259475"/>
            </a:xfrm>
            <a:custGeom>
              <a:avLst/>
              <a:gdLst/>
              <a:ahLst/>
              <a:cxnLst/>
              <a:rect l="l" t="t" r="r" b="b"/>
              <a:pathLst>
                <a:path w="95409" h="313489" extrusionOk="0">
                  <a:moveTo>
                    <a:pt x="0" y="0"/>
                  </a:moveTo>
                  <a:lnTo>
                    <a:pt x="98477" y="0"/>
                  </a:lnTo>
                  <a:lnTo>
                    <a:pt x="98477" y="315874"/>
                  </a:lnTo>
                  <a:lnTo>
                    <a:pt x="0" y="315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6" name="Google Shape;3336;p40"/>
            <p:cNvSpPr/>
            <p:nvPr/>
          </p:nvSpPr>
          <p:spPr>
            <a:xfrm>
              <a:off x="6662176" y="2271748"/>
              <a:ext cx="78970" cy="304600"/>
            </a:xfrm>
            <a:custGeom>
              <a:avLst/>
              <a:gdLst/>
              <a:ahLst/>
              <a:cxnLst/>
              <a:rect l="l" t="t" r="r" b="b"/>
              <a:pathLst>
                <a:path w="95409" h="368008" extrusionOk="0">
                  <a:moveTo>
                    <a:pt x="0" y="0"/>
                  </a:moveTo>
                  <a:lnTo>
                    <a:pt x="98477" y="0"/>
                  </a:lnTo>
                  <a:lnTo>
                    <a:pt x="98477" y="371962"/>
                  </a:lnTo>
                  <a:lnTo>
                    <a:pt x="0" y="3719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7" name="Google Shape;3337;p40"/>
            <p:cNvSpPr/>
            <p:nvPr/>
          </p:nvSpPr>
          <p:spPr>
            <a:xfrm>
              <a:off x="6774259" y="2230176"/>
              <a:ext cx="78970" cy="344086"/>
            </a:xfrm>
            <a:custGeom>
              <a:avLst/>
              <a:gdLst/>
              <a:ahLst/>
              <a:cxnLst/>
              <a:rect l="l" t="t" r="r" b="b"/>
              <a:pathLst>
                <a:path w="95409" h="415713" extrusionOk="0">
                  <a:moveTo>
                    <a:pt x="0" y="0"/>
                  </a:moveTo>
                  <a:lnTo>
                    <a:pt x="98477" y="0"/>
                  </a:lnTo>
                  <a:lnTo>
                    <a:pt x="98477" y="422188"/>
                  </a:lnTo>
                  <a:lnTo>
                    <a:pt x="0" y="42218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8" name="Google Shape;3338;p40"/>
            <p:cNvSpPr/>
            <p:nvPr/>
          </p:nvSpPr>
          <p:spPr>
            <a:xfrm>
              <a:off x="6886284" y="2357262"/>
              <a:ext cx="78970" cy="219989"/>
            </a:xfrm>
            <a:custGeom>
              <a:avLst/>
              <a:gdLst/>
              <a:ahLst/>
              <a:cxnLst/>
              <a:rect l="l" t="t" r="r" b="b"/>
              <a:pathLst>
                <a:path w="95409" h="265784" extrusionOk="0">
                  <a:moveTo>
                    <a:pt x="0" y="0"/>
                  </a:moveTo>
                  <a:lnTo>
                    <a:pt x="98476" y="0"/>
                  </a:lnTo>
                  <a:lnTo>
                    <a:pt x="98476" y="268647"/>
                  </a:lnTo>
                  <a:lnTo>
                    <a:pt x="0" y="2686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9" name="Google Shape;3339;p40"/>
            <p:cNvSpPr/>
            <p:nvPr/>
          </p:nvSpPr>
          <p:spPr>
            <a:xfrm>
              <a:off x="6998366" y="2425684"/>
              <a:ext cx="78970" cy="152300"/>
            </a:xfrm>
            <a:custGeom>
              <a:avLst/>
              <a:gdLst/>
              <a:ahLst/>
              <a:cxnLst/>
              <a:rect l="l" t="t" r="r" b="b"/>
              <a:pathLst>
                <a:path w="95409" h="184004" extrusionOk="0">
                  <a:moveTo>
                    <a:pt x="0" y="0"/>
                  </a:moveTo>
                  <a:lnTo>
                    <a:pt x="98476" y="0"/>
                  </a:lnTo>
                  <a:lnTo>
                    <a:pt x="98476" y="185981"/>
                  </a:lnTo>
                  <a:lnTo>
                    <a:pt x="0" y="1859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0" name="Google Shape;3340;p40"/>
            <p:cNvSpPr/>
            <p:nvPr/>
          </p:nvSpPr>
          <p:spPr>
            <a:xfrm>
              <a:off x="6335069" y="2100946"/>
              <a:ext cx="394853" cy="5640"/>
            </a:xfrm>
            <a:custGeom>
              <a:avLst/>
              <a:gdLst/>
              <a:ahLst/>
              <a:cxnLst/>
              <a:rect l="l" t="t" r="r" b="b"/>
              <a:pathLst>
                <a:path w="477048" h="6814" extrusionOk="0">
                  <a:moveTo>
                    <a:pt x="5111" y="5111"/>
                  </a:moveTo>
                  <a:lnTo>
                    <a:pt x="477662"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1" name="Google Shape;3341;p40"/>
            <p:cNvSpPr/>
            <p:nvPr/>
          </p:nvSpPr>
          <p:spPr>
            <a:xfrm>
              <a:off x="6660766" y="2626665"/>
              <a:ext cx="84611" cy="5640"/>
            </a:xfrm>
            <a:custGeom>
              <a:avLst/>
              <a:gdLst/>
              <a:ahLst/>
              <a:cxnLst/>
              <a:rect l="l" t="t" r="r" b="b"/>
              <a:pathLst>
                <a:path w="102224" h="6814" extrusionOk="0">
                  <a:moveTo>
                    <a:pt x="5111" y="5111"/>
                  </a:moveTo>
                  <a:lnTo>
                    <a:pt x="98068" y="5111"/>
                  </a:lnTo>
                </a:path>
              </a:pathLst>
            </a:custGeom>
            <a:no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42" name="Google Shape;3342;p40"/>
            <p:cNvGrpSpPr/>
            <p:nvPr/>
          </p:nvGrpSpPr>
          <p:grpSpPr>
            <a:xfrm>
              <a:off x="5985793" y="2626665"/>
              <a:ext cx="984594" cy="5640"/>
              <a:chOff x="5985793" y="2626665"/>
              <a:chExt cx="984594" cy="5640"/>
            </a:xfrm>
          </p:grpSpPr>
          <p:sp>
            <p:nvSpPr>
              <p:cNvPr id="3343" name="Google Shape;3343;p40"/>
              <p:cNvSpPr/>
              <p:nvPr/>
            </p:nvSpPr>
            <p:spPr>
              <a:xfrm>
                <a:off x="5985793" y="2626665"/>
                <a:ext cx="84611" cy="5640"/>
              </a:xfrm>
              <a:custGeom>
                <a:avLst/>
                <a:gdLst/>
                <a:ahLst/>
                <a:cxnLst/>
                <a:rect l="l" t="t" r="r" b="b"/>
                <a:pathLst>
                  <a:path w="102224" h="6814" extrusionOk="0">
                    <a:moveTo>
                      <a:pt x="5111" y="5111"/>
                    </a:moveTo>
                    <a:lnTo>
                      <a:pt x="98067"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4" name="Google Shape;3344;p40"/>
              <p:cNvSpPr/>
              <p:nvPr/>
            </p:nvSpPr>
            <p:spPr>
              <a:xfrm>
                <a:off x="6098269" y="2626665"/>
                <a:ext cx="84611" cy="5640"/>
              </a:xfrm>
              <a:custGeom>
                <a:avLst/>
                <a:gdLst/>
                <a:ahLst/>
                <a:cxnLst/>
                <a:rect l="l" t="t" r="r" b="b"/>
                <a:pathLst>
                  <a:path w="102224" h="6814" extrusionOk="0">
                    <a:moveTo>
                      <a:pt x="5111" y="5111"/>
                    </a:moveTo>
                    <a:lnTo>
                      <a:pt x="98067"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5" name="Google Shape;3345;p40"/>
              <p:cNvSpPr/>
              <p:nvPr/>
            </p:nvSpPr>
            <p:spPr>
              <a:xfrm>
                <a:off x="6210746" y="2626665"/>
                <a:ext cx="84611" cy="5640"/>
              </a:xfrm>
              <a:custGeom>
                <a:avLst/>
                <a:gdLst/>
                <a:ahLst/>
                <a:cxnLst/>
                <a:rect l="l" t="t" r="r" b="b"/>
                <a:pathLst>
                  <a:path w="102224" h="6814" extrusionOk="0">
                    <a:moveTo>
                      <a:pt x="5111" y="5111"/>
                    </a:moveTo>
                    <a:lnTo>
                      <a:pt x="9806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6" name="Google Shape;3346;p40"/>
              <p:cNvSpPr/>
              <p:nvPr/>
            </p:nvSpPr>
            <p:spPr>
              <a:xfrm>
                <a:off x="6323280" y="2626665"/>
                <a:ext cx="84611" cy="5640"/>
              </a:xfrm>
              <a:custGeom>
                <a:avLst/>
                <a:gdLst/>
                <a:ahLst/>
                <a:cxnLst/>
                <a:rect l="l" t="t" r="r" b="b"/>
                <a:pathLst>
                  <a:path w="102224" h="6814" extrusionOk="0">
                    <a:moveTo>
                      <a:pt x="5111" y="5111"/>
                    </a:moveTo>
                    <a:lnTo>
                      <a:pt x="9806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7" name="Google Shape;3347;p40"/>
              <p:cNvSpPr/>
              <p:nvPr/>
            </p:nvSpPr>
            <p:spPr>
              <a:xfrm>
                <a:off x="6435757" y="2626665"/>
                <a:ext cx="84611" cy="5640"/>
              </a:xfrm>
              <a:custGeom>
                <a:avLst/>
                <a:gdLst/>
                <a:ahLst/>
                <a:cxnLst/>
                <a:rect l="l" t="t" r="r" b="b"/>
                <a:pathLst>
                  <a:path w="102224" h="6814" extrusionOk="0">
                    <a:moveTo>
                      <a:pt x="5111" y="5111"/>
                    </a:moveTo>
                    <a:lnTo>
                      <a:pt x="9806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8" name="Google Shape;3348;p40"/>
              <p:cNvSpPr/>
              <p:nvPr/>
            </p:nvSpPr>
            <p:spPr>
              <a:xfrm>
                <a:off x="6548290" y="2626665"/>
                <a:ext cx="84611" cy="5640"/>
              </a:xfrm>
              <a:custGeom>
                <a:avLst/>
                <a:gdLst/>
                <a:ahLst/>
                <a:cxnLst/>
                <a:rect l="l" t="t" r="r" b="b"/>
                <a:pathLst>
                  <a:path w="102224" h="6814" extrusionOk="0">
                    <a:moveTo>
                      <a:pt x="5111" y="5111"/>
                    </a:moveTo>
                    <a:lnTo>
                      <a:pt x="9806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9" name="Google Shape;3349;p40"/>
              <p:cNvSpPr/>
              <p:nvPr/>
            </p:nvSpPr>
            <p:spPr>
              <a:xfrm>
                <a:off x="6773243" y="2626665"/>
                <a:ext cx="84611" cy="5640"/>
              </a:xfrm>
              <a:custGeom>
                <a:avLst/>
                <a:gdLst/>
                <a:ahLst/>
                <a:cxnLst/>
                <a:rect l="l" t="t" r="r" b="b"/>
                <a:pathLst>
                  <a:path w="102224" h="6814" extrusionOk="0">
                    <a:moveTo>
                      <a:pt x="5111" y="5111"/>
                    </a:moveTo>
                    <a:lnTo>
                      <a:pt x="9806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0" name="Google Shape;3350;p40"/>
              <p:cNvSpPr/>
              <p:nvPr/>
            </p:nvSpPr>
            <p:spPr>
              <a:xfrm>
                <a:off x="6885776" y="2626665"/>
                <a:ext cx="84611" cy="5640"/>
              </a:xfrm>
              <a:custGeom>
                <a:avLst/>
                <a:gdLst/>
                <a:ahLst/>
                <a:cxnLst/>
                <a:rect l="l" t="t" r="r" b="b"/>
                <a:pathLst>
                  <a:path w="102224" h="6814" extrusionOk="0">
                    <a:moveTo>
                      <a:pt x="5111" y="5111"/>
                    </a:moveTo>
                    <a:lnTo>
                      <a:pt x="98067"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51" name="Google Shape;3351;p40"/>
            <p:cNvSpPr/>
            <p:nvPr/>
          </p:nvSpPr>
          <p:spPr>
            <a:xfrm>
              <a:off x="6998253" y="2626665"/>
              <a:ext cx="84611" cy="5640"/>
            </a:xfrm>
            <a:custGeom>
              <a:avLst/>
              <a:gdLst/>
              <a:ahLst/>
              <a:cxnLst/>
              <a:rect l="l" t="t" r="r" b="b"/>
              <a:pathLst>
                <a:path w="102224" h="6814" extrusionOk="0">
                  <a:moveTo>
                    <a:pt x="5111" y="5111"/>
                  </a:moveTo>
                  <a:lnTo>
                    <a:pt x="98067" y="5111"/>
                  </a:lnTo>
                </a:path>
              </a:pathLst>
            </a:custGeom>
            <a:no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2" name="Google Shape;3352;p40"/>
            <p:cNvSpPr/>
            <p:nvPr/>
          </p:nvSpPr>
          <p:spPr>
            <a:xfrm>
              <a:off x="5934462" y="2575390"/>
              <a:ext cx="1229685" cy="5640"/>
            </a:xfrm>
            <a:custGeom>
              <a:avLst/>
              <a:gdLst/>
              <a:ahLst/>
              <a:cxnLst/>
              <a:rect l="l" t="t" r="r" b="b"/>
              <a:pathLst>
                <a:path w="1485665" h="6814" extrusionOk="0">
                  <a:moveTo>
                    <a:pt x="5111" y="5111"/>
                  </a:moveTo>
                  <a:lnTo>
                    <a:pt x="148075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3" name="Google Shape;3353;p40"/>
            <p:cNvSpPr/>
            <p:nvPr/>
          </p:nvSpPr>
          <p:spPr>
            <a:xfrm>
              <a:off x="5934462" y="2543294"/>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4" name="Google Shape;3354;p40"/>
            <p:cNvSpPr/>
            <p:nvPr/>
          </p:nvSpPr>
          <p:spPr>
            <a:xfrm>
              <a:off x="5934462" y="2510070"/>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5" name="Google Shape;3355;p40"/>
            <p:cNvSpPr/>
            <p:nvPr/>
          </p:nvSpPr>
          <p:spPr>
            <a:xfrm>
              <a:off x="5934462" y="2476790"/>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6" name="Google Shape;3356;p40"/>
            <p:cNvSpPr/>
            <p:nvPr/>
          </p:nvSpPr>
          <p:spPr>
            <a:xfrm>
              <a:off x="5934462" y="2443565"/>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7" name="Google Shape;3357;p40"/>
            <p:cNvSpPr/>
            <p:nvPr/>
          </p:nvSpPr>
          <p:spPr>
            <a:xfrm>
              <a:off x="5934462" y="2410285"/>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8" name="Google Shape;3358;p40"/>
            <p:cNvSpPr/>
            <p:nvPr/>
          </p:nvSpPr>
          <p:spPr>
            <a:xfrm>
              <a:off x="5934462" y="2377061"/>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9" name="Google Shape;3359;p40"/>
            <p:cNvSpPr/>
            <p:nvPr/>
          </p:nvSpPr>
          <p:spPr>
            <a:xfrm>
              <a:off x="5934462" y="2343780"/>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0" name="Google Shape;3360;p40"/>
            <p:cNvSpPr/>
            <p:nvPr/>
          </p:nvSpPr>
          <p:spPr>
            <a:xfrm>
              <a:off x="5934462" y="2310556"/>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1" name="Google Shape;3361;p40"/>
            <p:cNvSpPr/>
            <p:nvPr/>
          </p:nvSpPr>
          <p:spPr>
            <a:xfrm>
              <a:off x="5934462" y="2277276"/>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2" name="Google Shape;3362;p40"/>
            <p:cNvSpPr/>
            <p:nvPr/>
          </p:nvSpPr>
          <p:spPr>
            <a:xfrm>
              <a:off x="5934462" y="2244052"/>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3" name="Google Shape;3363;p40"/>
            <p:cNvSpPr/>
            <p:nvPr/>
          </p:nvSpPr>
          <p:spPr>
            <a:xfrm>
              <a:off x="5934462" y="2210771"/>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4" name="Google Shape;3364;p40"/>
            <p:cNvSpPr/>
            <p:nvPr/>
          </p:nvSpPr>
          <p:spPr>
            <a:xfrm>
              <a:off x="5934462" y="2177547"/>
              <a:ext cx="33844" cy="5640"/>
            </a:xfrm>
            <a:custGeom>
              <a:avLst/>
              <a:gdLst/>
              <a:ahLst/>
              <a:cxnLst/>
              <a:rect l="l" t="t" r="r" b="b"/>
              <a:pathLst>
                <a:path w="40889" h="6814" extrusionOk="0">
                  <a:moveTo>
                    <a:pt x="5111" y="5111"/>
                  </a:moveTo>
                  <a:lnTo>
                    <a:pt x="36119"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5" name="Google Shape;3365;p40"/>
            <p:cNvSpPr/>
            <p:nvPr/>
          </p:nvSpPr>
          <p:spPr>
            <a:xfrm>
              <a:off x="6220392" y="2188659"/>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6" name="Google Shape;3366;p40"/>
            <p:cNvSpPr/>
            <p:nvPr/>
          </p:nvSpPr>
          <p:spPr>
            <a:xfrm>
              <a:off x="6102669" y="2265938"/>
              <a:ext cx="73329" cy="78970"/>
            </a:xfrm>
            <a:custGeom>
              <a:avLst/>
              <a:gdLst/>
              <a:ahLst/>
              <a:cxnLst/>
              <a:rect l="l" t="t" r="r" b="b"/>
              <a:pathLst>
                <a:path w="88594" h="95409" extrusionOk="0">
                  <a:moveTo>
                    <a:pt x="82393" y="0"/>
                  </a:moveTo>
                  <a:lnTo>
                    <a:pt x="11790" y="0"/>
                  </a:lnTo>
                  <a:cubicBezTo>
                    <a:pt x="5315"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7" name="Google Shape;3367;p40"/>
            <p:cNvSpPr/>
            <p:nvPr/>
          </p:nvSpPr>
          <p:spPr>
            <a:xfrm>
              <a:off x="5989798" y="2316253"/>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8" name="Google Shape;3368;p40"/>
            <p:cNvSpPr/>
            <p:nvPr/>
          </p:nvSpPr>
          <p:spPr>
            <a:xfrm>
              <a:off x="6329541" y="2365271"/>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8"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9" name="Google Shape;3369;p40"/>
            <p:cNvSpPr/>
            <p:nvPr/>
          </p:nvSpPr>
          <p:spPr>
            <a:xfrm>
              <a:off x="6442356" y="2386143"/>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8"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0" name="Google Shape;3370;p40"/>
            <p:cNvSpPr/>
            <p:nvPr/>
          </p:nvSpPr>
          <p:spPr>
            <a:xfrm>
              <a:off x="6555171" y="2223012"/>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8"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1" name="Google Shape;3371;p40"/>
            <p:cNvSpPr/>
            <p:nvPr/>
          </p:nvSpPr>
          <p:spPr>
            <a:xfrm>
              <a:off x="6665561" y="2172752"/>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8"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2" name="Google Shape;3372;p40"/>
            <p:cNvSpPr/>
            <p:nvPr/>
          </p:nvSpPr>
          <p:spPr>
            <a:xfrm>
              <a:off x="6777192" y="2133493"/>
              <a:ext cx="73329" cy="78970"/>
            </a:xfrm>
            <a:custGeom>
              <a:avLst/>
              <a:gdLst/>
              <a:ahLst/>
              <a:cxnLst/>
              <a:rect l="l" t="t" r="r" b="b"/>
              <a:pathLst>
                <a:path w="88594" h="95409" extrusionOk="0">
                  <a:moveTo>
                    <a:pt x="82393" y="0"/>
                  </a:moveTo>
                  <a:lnTo>
                    <a:pt x="11790" y="0"/>
                  </a:lnTo>
                  <a:cubicBezTo>
                    <a:pt x="5315" y="0"/>
                    <a:pt x="0" y="5248"/>
                    <a:pt x="0" y="11790"/>
                  </a:cubicBezTo>
                  <a:lnTo>
                    <a:pt x="0" y="60381"/>
                  </a:lnTo>
                  <a:cubicBezTo>
                    <a:pt x="0" y="66855"/>
                    <a:pt x="5247" y="72171"/>
                    <a:pt x="11790" y="72171"/>
                  </a:cubicBezTo>
                  <a:lnTo>
                    <a:pt x="32507" y="72171"/>
                  </a:lnTo>
                  <a:lnTo>
                    <a:pt x="46001" y="100589"/>
                  </a:lnTo>
                  <a:lnTo>
                    <a:pt x="59358"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3" name="Google Shape;3373;p40"/>
            <p:cNvSpPr/>
            <p:nvPr/>
          </p:nvSpPr>
          <p:spPr>
            <a:xfrm>
              <a:off x="6886340" y="2261031"/>
              <a:ext cx="73329" cy="78970"/>
            </a:xfrm>
            <a:custGeom>
              <a:avLst/>
              <a:gdLst/>
              <a:ahLst/>
              <a:cxnLst/>
              <a:rect l="l" t="t" r="r" b="b"/>
              <a:pathLst>
                <a:path w="88594" h="95409" extrusionOk="0">
                  <a:moveTo>
                    <a:pt x="82393" y="0"/>
                  </a:moveTo>
                  <a:lnTo>
                    <a:pt x="11790" y="0"/>
                  </a:lnTo>
                  <a:cubicBezTo>
                    <a:pt x="5316" y="0"/>
                    <a:pt x="0" y="5248"/>
                    <a:pt x="0" y="11790"/>
                  </a:cubicBezTo>
                  <a:lnTo>
                    <a:pt x="0" y="60381"/>
                  </a:lnTo>
                  <a:cubicBezTo>
                    <a:pt x="0" y="66855"/>
                    <a:pt x="5248" y="72171"/>
                    <a:pt x="11790" y="72171"/>
                  </a:cubicBezTo>
                  <a:lnTo>
                    <a:pt x="32508" y="72171"/>
                  </a:lnTo>
                  <a:lnTo>
                    <a:pt x="46001" y="100589"/>
                  </a:lnTo>
                  <a:lnTo>
                    <a:pt x="59359"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4" name="Google Shape;3374;p40"/>
            <p:cNvSpPr/>
            <p:nvPr/>
          </p:nvSpPr>
          <p:spPr>
            <a:xfrm>
              <a:off x="7002822" y="2327253"/>
              <a:ext cx="73329" cy="78970"/>
            </a:xfrm>
            <a:custGeom>
              <a:avLst/>
              <a:gdLst/>
              <a:ahLst/>
              <a:cxnLst/>
              <a:rect l="l" t="t" r="r" b="b"/>
              <a:pathLst>
                <a:path w="88594" h="95409" extrusionOk="0">
                  <a:moveTo>
                    <a:pt x="82393" y="0"/>
                  </a:moveTo>
                  <a:lnTo>
                    <a:pt x="11790" y="0"/>
                  </a:lnTo>
                  <a:cubicBezTo>
                    <a:pt x="5315" y="0"/>
                    <a:pt x="0" y="5248"/>
                    <a:pt x="0" y="11790"/>
                  </a:cubicBezTo>
                  <a:lnTo>
                    <a:pt x="0" y="60381"/>
                  </a:lnTo>
                  <a:cubicBezTo>
                    <a:pt x="0" y="66855"/>
                    <a:pt x="5247" y="72171"/>
                    <a:pt x="11790" y="72171"/>
                  </a:cubicBezTo>
                  <a:lnTo>
                    <a:pt x="32507" y="72171"/>
                  </a:lnTo>
                  <a:lnTo>
                    <a:pt x="46001" y="100589"/>
                  </a:lnTo>
                  <a:lnTo>
                    <a:pt x="59358" y="72443"/>
                  </a:lnTo>
                  <a:lnTo>
                    <a:pt x="82325" y="72171"/>
                  </a:lnTo>
                  <a:cubicBezTo>
                    <a:pt x="88799" y="72171"/>
                    <a:pt x="94115" y="66923"/>
                    <a:pt x="94115" y="60381"/>
                  </a:cubicBezTo>
                  <a:lnTo>
                    <a:pt x="94115" y="11790"/>
                  </a:lnTo>
                  <a:cubicBezTo>
                    <a:pt x="94115" y="5316"/>
                    <a:pt x="88867" y="0"/>
                    <a:pt x="8232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5" name="Google Shape;3375;p40"/>
            <p:cNvSpPr/>
            <p:nvPr/>
          </p:nvSpPr>
          <p:spPr>
            <a:xfrm>
              <a:off x="6475783" y="2472241"/>
              <a:ext cx="231215" cy="169182"/>
            </a:xfrm>
            <a:custGeom>
              <a:avLst/>
              <a:gdLst/>
              <a:ahLst/>
              <a:cxnLst/>
              <a:rect l="l" t="t" r="r" b="b"/>
              <a:pathLst>
                <a:path w="279414" h="204449" extrusionOk="0">
                  <a:moveTo>
                    <a:pt x="277807" y="145134"/>
                  </a:moveTo>
                  <a:lnTo>
                    <a:pt x="243051" y="103767"/>
                  </a:lnTo>
                  <a:cubicBezTo>
                    <a:pt x="243051" y="103767"/>
                    <a:pt x="229830" y="64036"/>
                    <a:pt x="219879" y="50747"/>
                  </a:cubicBezTo>
                  <a:cubicBezTo>
                    <a:pt x="209930" y="37526"/>
                    <a:pt x="185123" y="35822"/>
                    <a:pt x="155274" y="17626"/>
                  </a:cubicBezTo>
                  <a:cubicBezTo>
                    <a:pt x="125492" y="-570"/>
                    <a:pt x="113907" y="1066"/>
                    <a:pt x="118814" y="22601"/>
                  </a:cubicBezTo>
                  <a:cubicBezTo>
                    <a:pt x="123788" y="44136"/>
                    <a:pt x="158545" y="67307"/>
                    <a:pt x="158545" y="67307"/>
                  </a:cubicBezTo>
                  <a:cubicBezTo>
                    <a:pt x="158545" y="67307"/>
                    <a:pt x="92303" y="65672"/>
                    <a:pt x="87328" y="63968"/>
                  </a:cubicBezTo>
                  <a:cubicBezTo>
                    <a:pt x="82353" y="62264"/>
                    <a:pt x="37647" y="49043"/>
                    <a:pt x="27697" y="42433"/>
                  </a:cubicBezTo>
                  <a:cubicBezTo>
                    <a:pt x="17747" y="35822"/>
                    <a:pt x="-2084" y="42433"/>
                    <a:pt x="7797" y="63968"/>
                  </a:cubicBezTo>
                  <a:cubicBezTo>
                    <a:pt x="17747" y="85503"/>
                    <a:pt x="49164" y="131845"/>
                    <a:pt x="72404" y="148406"/>
                  </a:cubicBezTo>
                  <a:cubicBezTo>
                    <a:pt x="95574" y="164966"/>
                    <a:pt x="90600" y="168305"/>
                    <a:pt x="135306" y="174916"/>
                  </a:cubicBezTo>
                  <a:cubicBezTo>
                    <a:pt x="180012" y="181526"/>
                    <a:pt x="191598" y="179891"/>
                    <a:pt x="191598" y="179891"/>
                  </a:cubicBezTo>
                  <a:lnTo>
                    <a:pt x="218108" y="204697"/>
                  </a:lnTo>
                  <a:lnTo>
                    <a:pt x="277739" y="145066"/>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6" name="Google Shape;3376;p40"/>
            <p:cNvSpPr/>
            <p:nvPr/>
          </p:nvSpPr>
          <p:spPr>
            <a:xfrm>
              <a:off x="6508038" y="2511743"/>
              <a:ext cx="135345" cy="73312"/>
            </a:xfrm>
            <a:custGeom>
              <a:avLst/>
              <a:gdLst/>
              <a:ahLst/>
              <a:cxnLst/>
              <a:rect l="l" t="t" r="r" b="b"/>
              <a:pathLst>
                <a:path w="163559" h="88594" extrusionOk="0">
                  <a:moveTo>
                    <a:pt x="21916" y="89163"/>
                  </a:moveTo>
                  <a:cubicBezTo>
                    <a:pt x="21916" y="89163"/>
                    <a:pt x="-6230" y="-6860"/>
                    <a:pt x="10330" y="6361"/>
                  </a:cubicBezTo>
                  <a:cubicBezTo>
                    <a:pt x="26890" y="19582"/>
                    <a:pt x="60011" y="75942"/>
                    <a:pt x="60011" y="75942"/>
                  </a:cubicBezTo>
                  <a:cubicBezTo>
                    <a:pt x="60011" y="75942"/>
                    <a:pt x="137838" y="64357"/>
                    <a:pt x="159374" y="87527"/>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7" name="Google Shape;3377;p40"/>
            <p:cNvSpPr/>
            <p:nvPr/>
          </p:nvSpPr>
          <p:spPr>
            <a:xfrm>
              <a:off x="6639782" y="2579959"/>
              <a:ext cx="107174" cy="101533"/>
            </a:xfrm>
            <a:custGeom>
              <a:avLst/>
              <a:gdLst/>
              <a:ahLst/>
              <a:cxnLst/>
              <a:rect l="l" t="t" r="r" b="b"/>
              <a:pathLst>
                <a:path w="129484" h="122669" extrusionOk="0">
                  <a:moveTo>
                    <a:pt x="126009" y="51453"/>
                  </a:moveTo>
                  <a:lnTo>
                    <a:pt x="66378" y="5111"/>
                  </a:lnTo>
                  <a:lnTo>
                    <a:pt x="5111" y="76260"/>
                  </a:lnTo>
                  <a:lnTo>
                    <a:pt x="71353" y="119330"/>
                  </a:lnTo>
                  <a:lnTo>
                    <a:pt x="126009" y="51453"/>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8" name="Google Shape;3378;p40"/>
            <p:cNvSpPr/>
            <p:nvPr/>
          </p:nvSpPr>
          <p:spPr>
            <a:xfrm>
              <a:off x="6976437" y="2955408"/>
              <a:ext cx="490627" cy="755679"/>
            </a:xfrm>
            <a:custGeom>
              <a:avLst/>
              <a:gdLst/>
              <a:ahLst/>
              <a:cxnLst/>
              <a:rect l="l" t="t" r="r" b="b"/>
              <a:pathLst>
                <a:path w="592903" h="913207" extrusionOk="0">
                  <a:moveTo>
                    <a:pt x="56275" y="18741"/>
                  </a:moveTo>
                  <a:lnTo>
                    <a:pt x="44349" y="93706"/>
                  </a:lnTo>
                  <a:cubicBezTo>
                    <a:pt x="44349" y="93706"/>
                    <a:pt x="3459" y="211196"/>
                    <a:pt x="5163" y="233345"/>
                  </a:cubicBezTo>
                  <a:cubicBezTo>
                    <a:pt x="6867" y="255494"/>
                    <a:pt x="55389" y="908164"/>
                    <a:pt x="55389" y="908164"/>
                  </a:cubicBezTo>
                  <a:lnTo>
                    <a:pt x="591865" y="908164"/>
                  </a:lnTo>
                  <a:cubicBezTo>
                    <a:pt x="591865" y="908164"/>
                    <a:pt x="570602" y="209492"/>
                    <a:pt x="568898" y="192455"/>
                  </a:cubicBezTo>
                  <a:cubicBezTo>
                    <a:pt x="567195" y="175418"/>
                    <a:pt x="552202" y="53225"/>
                    <a:pt x="552202" y="53225"/>
                  </a:cubicBezTo>
                  <a:cubicBezTo>
                    <a:pt x="552202" y="53225"/>
                    <a:pt x="240212" y="54520"/>
                    <a:pt x="229990" y="52816"/>
                  </a:cubicBezTo>
                  <a:cubicBezTo>
                    <a:pt x="219767" y="51112"/>
                    <a:pt x="51164" y="5111"/>
                    <a:pt x="51164" y="5111"/>
                  </a:cubicBezTo>
                  <a:lnTo>
                    <a:pt x="56275" y="1874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9" name="Google Shape;3379;p40"/>
            <p:cNvSpPr/>
            <p:nvPr/>
          </p:nvSpPr>
          <p:spPr>
            <a:xfrm>
              <a:off x="7140061" y="3231692"/>
              <a:ext cx="107174" cy="33844"/>
            </a:xfrm>
            <a:custGeom>
              <a:avLst/>
              <a:gdLst/>
              <a:ahLst/>
              <a:cxnLst/>
              <a:rect l="l" t="t" r="r" b="b"/>
              <a:pathLst>
                <a:path w="129484" h="40889" extrusionOk="0">
                  <a:moveTo>
                    <a:pt x="5111" y="5111"/>
                  </a:moveTo>
                  <a:lnTo>
                    <a:pt x="126009" y="39186"/>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0" name="Google Shape;3380;p40"/>
            <p:cNvSpPr/>
            <p:nvPr/>
          </p:nvSpPr>
          <p:spPr>
            <a:xfrm>
              <a:off x="7202054" y="3251435"/>
              <a:ext cx="22562" cy="439979"/>
            </a:xfrm>
            <a:custGeom>
              <a:avLst/>
              <a:gdLst/>
              <a:ahLst/>
              <a:cxnLst/>
              <a:rect l="l" t="t" r="r" b="b"/>
              <a:pathLst>
                <a:path w="27259" h="531568" extrusionOk="0">
                  <a:moveTo>
                    <a:pt x="5111" y="5111"/>
                  </a:moveTo>
                  <a:lnTo>
                    <a:pt x="25965" y="533136"/>
                  </a:ln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1" name="Google Shape;3381;p40"/>
            <p:cNvSpPr/>
            <p:nvPr/>
          </p:nvSpPr>
          <p:spPr>
            <a:xfrm>
              <a:off x="7011621" y="2955408"/>
              <a:ext cx="423057" cy="112815"/>
            </a:xfrm>
            <a:custGeom>
              <a:avLst/>
              <a:gdLst/>
              <a:ahLst/>
              <a:cxnLst/>
              <a:rect l="l" t="t" r="r" b="b"/>
              <a:pathLst>
                <a:path w="511123" h="136299" extrusionOk="0">
                  <a:moveTo>
                    <a:pt x="267556" y="131188"/>
                  </a:moveTo>
                  <a:cubicBezTo>
                    <a:pt x="392952" y="126622"/>
                    <a:pt x="448289" y="120625"/>
                    <a:pt x="512554" y="76328"/>
                  </a:cubicBezTo>
                  <a:cubicBezTo>
                    <a:pt x="510851" y="62561"/>
                    <a:pt x="509692" y="53225"/>
                    <a:pt x="509692" y="53225"/>
                  </a:cubicBezTo>
                  <a:cubicBezTo>
                    <a:pt x="509692" y="53225"/>
                    <a:pt x="197703" y="54520"/>
                    <a:pt x="187480" y="52816"/>
                  </a:cubicBezTo>
                  <a:cubicBezTo>
                    <a:pt x="177258" y="51112"/>
                    <a:pt x="8655" y="5111"/>
                    <a:pt x="8655" y="5111"/>
                  </a:cubicBezTo>
                  <a:lnTo>
                    <a:pt x="13766" y="18741"/>
                  </a:lnTo>
                  <a:lnTo>
                    <a:pt x="5111" y="73057"/>
                  </a:lnTo>
                  <a:cubicBezTo>
                    <a:pt x="45251" y="91798"/>
                    <a:pt x="151838" y="135345"/>
                    <a:pt x="267488" y="131120"/>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2" name="Google Shape;3382;p40"/>
            <p:cNvSpPr/>
            <p:nvPr/>
          </p:nvSpPr>
          <p:spPr>
            <a:xfrm>
              <a:off x="7176671" y="3035789"/>
              <a:ext cx="62048" cy="28203"/>
            </a:xfrm>
            <a:custGeom>
              <a:avLst/>
              <a:gdLst/>
              <a:ahLst/>
              <a:cxnLst/>
              <a:rect l="l" t="t" r="r" b="b"/>
              <a:pathLst>
                <a:path w="74964" h="34074" extrusionOk="0">
                  <a:moveTo>
                    <a:pt x="5111" y="5111"/>
                  </a:moveTo>
                  <a:lnTo>
                    <a:pt x="5111" y="28964"/>
                  </a:lnTo>
                  <a:lnTo>
                    <a:pt x="68150" y="34075"/>
                  </a:lnTo>
                  <a:lnTo>
                    <a:pt x="71830" y="5793"/>
                  </a:lnTo>
                  <a:lnTo>
                    <a:pt x="5111" y="511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3" name="Google Shape;3383;p40"/>
            <p:cNvSpPr/>
            <p:nvPr/>
          </p:nvSpPr>
          <p:spPr>
            <a:xfrm>
              <a:off x="6675709" y="2382532"/>
              <a:ext cx="1054567" cy="659809"/>
            </a:xfrm>
            <a:custGeom>
              <a:avLst/>
              <a:gdLst/>
              <a:ahLst/>
              <a:cxnLst/>
              <a:rect l="l" t="t" r="r" b="b"/>
              <a:pathLst>
                <a:path w="1274401" h="797352" extrusionOk="0">
                  <a:moveTo>
                    <a:pt x="605858" y="5179"/>
                  </a:moveTo>
                  <a:cubicBezTo>
                    <a:pt x="605858" y="5179"/>
                    <a:pt x="372376" y="69785"/>
                    <a:pt x="365766" y="76396"/>
                  </a:cubicBezTo>
                  <a:cubicBezTo>
                    <a:pt x="359155" y="83007"/>
                    <a:pt x="327670" y="271781"/>
                    <a:pt x="327670" y="271781"/>
                  </a:cubicBezTo>
                  <a:lnTo>
                    <a:pt x="266403" y="369508"/>
                  </a:lnTo>
                  <a:lnTo>
                    <a:pt x="90849" y="276756"/>
                  </a:lnTo>
                  <a:cubicBezTo>
                    <a:pt x="90849" y="276756"/>
                    <a:pt x="56093" y="293317"/>
                    <a:pt x="47779" y="303267"/>
                  </a:cubicBezTo>
                  <a:cubicBezTo>
                    <a:pt x="39533" y="313217"/>
                    <a:pt x="-6877" y="364533"/>
                    <a:pt x="8048" y="381094"/>
                  </a:cubicBezTo>
                  <a:cubicBezTo>
                    <a:pt x="22972" y="397654"/>
                    <a:pt x="233283" y="546698"/>
                    <a:pt x="264700" y="566529"/>
                  </a:cubicBezTo>
                  <a:cubicBezTo>
                    <a:pt x="296185" y="586429"/>
                    <a:pt x="309406" y="591336"/>
                    <a:pt x="324331" y="574776"/>
                  </a:cubicBezTo>
                  <a:cubicBezTo>
                    <a:pt x="339256" y="558215"/>
                    <a:pt x="412108" y="457217"/>
                    <a:pt x="412108" y="457217"/>
                  </a:cubicBezTo>
                  <a:lnTo>
                    <a:pt x="408768" y="670799"/>
                  </a:lnTo>
                  <a:cubicBezTo>
                    <a:pt x="408768" y="670799"/>
                    <a:pt x="387233" y="679045"/>
                    <a:pt x="392208" y="698944"/>
                  </a:cubicBezTo>
                  <a:cubicBezTo>
                    <a:pt x="397183" y="718844"/>
                    <a:pt x="407133" y="730430"/>
                    <a:pt x="407133" y="730430"/>
                  </a:cubicBezTo>
                  <a:lnTo>
                    <a:pt x="427032" y="730430"/>
                  </a:lnTo>
                  <a:cubicBezTo>
                    <a:pt x="427032" y="730430"/>
                    <a:pt x="508199" y="801646"/>
                    <a:pt x="677074" y="795036"/>
                  </a:cubicBezTo>
                  <a:cubicBezTo>
                    <a:pt x="845949" y="788425"/>
                    <a:pt x="902309" y="761915"/>
                    <a:pt x="915530" y="745354"/>
                  </a:cubicBezTo>
                  <a:cubicBezTo>
                    <a:pt x="928751" y="728794"/>
                    <a:pt x="930455" y="728794"/>
                    <a:pt x="927116" y="715573"/>
                  </a:cubicBezTo>
                  <a:cubicBezTo>
                    <a:pt x="923777" y="702352"/>
                    <a:pt x="922141" y="684088"/>
                    <a:pt x="922141" y="684088"/>
                  </a:cubicBezTo>
                  <a:lnTo>
                    <a:pt x="968483" y="394315"/>
                  </a:lnTo>
                  <a:lnTo>
                    <a:pt x="1100966" y="485363"/>
                  </a:lnTo>
                  <a:cubicBezTo>
                    <a:pt x="1100966" y="485363"/>
                    <a:pt x="1228474" y="505263"/>
                    <a:pt x="1250009" y="490338"/>
                  </a:cubicBezTo>
                  <a:cubicBezTo>
                    <a:pt x="1271545" y="475413"/>
                    <a:pt x="1278155" y="465531"/>
                    <a:pt x="1261595" y="435682"/>
                  </a:cubicBezTo>
                  <a:cubicBezTo>
                    <a:pt x="1245034" y="405900"/>
                    <a:pt x="1107576" y="243567"/>
                    <a:pt x="1107576" y="243567"/>
                  </a:cubicBezTo>
                  <a:cubicBezTo>
                    <a:pt x="1107576" y="243567"/>
                    <a:pt x="1054556" y="112720"/>
                    <a:pt x="1046310" y="101134"/>
                  </a:cubicBezTo>
                  <a:cubicBezTo>
                    <a:pt x="1038063" y="89549"/>
                    <a:pt x="819439" y="5111"/>
                    <a:pt x="819439" y="5111"/>
                  </a:cubicBezTo>
                  <a:lnTo>
                    <a:pt x="605858"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4" name="Google Shape;3384;p40"/>
            <p:cNvSpPr/>
            <p:nvPr/>
          </p:nvSpPr>
          <p:spPr>
            <a:xfrm>
              <a:off x="6891981" y="2684087"/>
              <a:ext cx="28203" cy="50766"/>
            </a:xfrm>
            <a:custGeom>
              <a:avLst/>
              <a:gdLst/>
              <a:ahLst/>
              <a:cxnLst/>
              <a:rect l="l" t="t" r="r" b="b"/>
              <a:pathLst>
                <a:path w="34074" h="61334" extrusionOk="0">
                  <a:moveTo>
                    <a:pt x="5111" y="5111"/>
                  </a:moveTo>
                  <a:cubicBezTo>
                    <a:pt x="5111" y="5111"/>
                    <a:pt x="27941" y="35097"/>
                    <a:pt x="29509" y="6038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5" name="Google Shape;3385;p40"/>
            <p:cNvSpPr/>
            <p:nvPr/>
          </p:nvSpPr>
          <p:spPr>
            <a:xfrm>
              <a:off x="7001638" y="2530603"/>
              <a:ext cx="16921" cy="231271"/>
            </a:xfrm>
            <a:custGeom>
              <a:avLst/>
              <a:gdLst/>
              <a:ahLst/>
              <a:cxnLst/>
              <a:rect l="l" t="t" r="r" b="b"/>
              <a:pathLst>
                <a:path w="20444" h="279414" extrusionOk="0">
                  <a:moveTo>
                    <a:pt x="18332" y="278324"/>
                  </a:moveTo>
                  <a:lnTo>
                    <a:pt x="18332" y="72988"/>
                  </a:ln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6" name="Google Shape;3386;p40"/>
            <p:cNvSpPr/>
            <p:nvPr/>
          </p:nvSpPr>
          <p:spPr>
            <a:xfrm>
              <a:off x="6976987" y="2527838"/>
              <a:ext cx="11281" cy="22562"/>
            </a:xfrm>
            <a:custGeom>
              <a:avLst/>
              <a:gdLst/>
              <a:ahLst/>
              <a:cxnLst/>
              <a:rect l="l" t="t" r="r" b="b"/>
              <a:pathLst>
                <a:path w="13629" h="27259" extrusionOk="0">
                  <a:moveTo>
                    <a:pt x="14788" y="27805"/>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7" name="Google Shape;3387;p40"/>
            <p:cNvSpPr/>
            <p:nvPr/>
          </p:nvSpPr>
          <p:spPr>
            <a:xfrm>
              <a:off x="6993402" y="2566365"/>
              <a:ext cx="22562" cy="50766"/>
            </a:xfrm>
            <a:custGeom>
              <a:avLst/>
              <a:gdLst/>
              <a:ahLst/>
              <a:cxnLst/>
              <a:rect l="l" t="t" r="r" b="b"/>
              <a:pathLst>
                <a:path w="27259" h="61334" extrusionOk="0">
                  <a:moveTo>
                    <a:pt x="28282" y="59563"/>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8" name="Google Shape;3388;p40"/>
            <p:cNvSpPr/>
            <p:nvPr/>
          </p:nvSpPr>
          <p:spPr>
            <a:xfrm>
              <a:off x="7473149" y="2541546"/>
              <a:ext cx="39485" cy="169222"/>
            </a:xfrm>
            <a:custGeom>
              <a:avLst/>
              <a:gdLst/>
              <a:ahLst/>
              <a:cxnLst/>
              <a:rect l="l" t="t" r="r" b="b"/>
              <a:pathLst>
                <a:path w="47704" h="204449" extrusionOk="0">
                  <a:moveTo>
                    <a:pt x="5111" y="202200"/>
                  </a:moveTo>
                  <a:lnTo>
                    <a:pt x="46478"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9" name="Google Shape;3389;p40"/>
            <p:cNvSpPr/>
            <p:nvPr/>
          </p:nvSpPr>
          <p:spPr>
            <a:xfrm>
              <a:off x="7488209" y="2589718"/>
              <a:ext cx="33844" cy="62048"/>
            </a:xfrm>
            <a:custGeom>
              <a:avLst/>
              <a:gdLst/>
              <a:ahLst/>
              <a:cxnLst/>
              <a:rect l="l" t="t" r="r" b="b"/>
              <a:pathLst>
                <a:path w="40889" h="74964" extrusionOk="0">
                  <a:moveTo>
                    <a:pt x="41503" y="5111"/>
                  </a:moveTo>
                  <a:cubicBezTo>
                    <a:pt x="26169" y="28282"/>
                    <a:pt x="9950" y="54997"/>
                    <a:pt x="5111" y="7108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0" name="Google Shape;3390;p40"/>
            <p:cNvSpPr/>
            <p:nvPr/>
          </p:nvSpPr>
          <p:spPr>
            <a:xfrm>
              <a:off x="7530684" y="2552545"/>
              <a:ext cx="16921" cy="22562"/>
            </a:xfrm>
            <a:custGeom>
              <a:avLst/>
              <a:gdLst/>
              <a:ahLst/>
              <a:cxnLst/>
              <a:rect l="l" t="t" r="r" b="b"/>
              <a:pathLst>
                <a:path w="20444" h="27259" extrusionOk="0">
                  <a:moveTo>
                    <a:pt x="21672" y="5111"/>
                  </a:moveTo>
                  <a:cubicBezTo>
                    <a:pt x="21672" y="5111"/>
                    <a:pt x="14652" y="14516"/>
                    <a:pt x="5111" y="2814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1" name="Google Shape;3391;p40"/>
            <p:cNvSpPr/>
            <p:nvPr/>
          </p:nvSpPr>
          <p:spPr>
            <a:xfrm>
              <a:off x="7536156" y="2601902"/>
              <a:ext cx="67688" cy="45125"/>
            </a:xfrm>
            <a:custGeom>
              <a:avLst/>
              <a:gdLst/>
              <a:ahLst/>
              <a:cxnLst/>
              <a:rect l="l" t="t" r="r" b="b"/>
              <a:pathLst>
                <a:path w="81779" h="54519" extrusionOk="0">
                  <a:moveTo>
                    <a:pt x="5111" y="51453"/>
                  </a:moveTo>
                  <a:cubicBezTo>
                    <a:pt x="5111" y="51453"/>
                    <a:pt x="39867" y="5111"/>
                    <a:pt x="82938"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2" name="Google Shape;3392;p40"/>
            <p:cNvSpPr/>
            <p:nvPr/>
          </p:nvSpPr>
          <p:spPr>
            <a:xfrm>
              <a:off x="7352211" y="2789626"/>
              <a:ext cx="95892" cy="129737"/>
            </a:xfrm>
            <a:custGeom>
              <a:avLst/>
              <a:gdLst/>
              <a:ahLst/>
              <a:cxnLst/>
              <a:rect l="l" t="t" r="r" b="b"/>
              <a:pathLst>
                <a:path w="115854" h="156744" extrusionOk="0">
                  <a:moveTo>
                    <a:pt x="5111" y="156676"/>
                  </a:moveTo>
                  <a:cubicBezTo>
                    <a:pt x="41912" y="106927"/>
                    <a:pt x="94796" y="34348"/>
                    <a:pt x="111493"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3" name="Google Shape;3393;p40"/>
            <p:cNvSpPr/>
            <p:nvPr/>
          </p:nvSpPr>
          <p:spPr>
            <a:xfrm>
              <a:off x="7321017" y="2933409"/>
              <a:ext cx="22562" cy="28203"/>
            </a:xfrm>
            <a:custGeom>
              <a:avLst/>
              <a:gdLst/>
              <a:ahLst/>
              <a:cxnLst/>
              <a:rect l="l" t="t" r="r" b="b"/>
              <a:pathLst>
                <a:path w="27259" h="34074" extrusionOk="0">
                  <a:moveTo>
                    <a:pt x="5111" y="33461"/>
                  </a:moveTo>
                  <a:cubicBezTo>
                    <a:pt x="5111" y="33461"/>
                    <a:pt x="13494" y="22353"/>
                    <a:pt x="26306"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4" name="Google Shape;3394;p40"/>
            <p:cNvSpPr/>
            <p:nvPr/>
          </p:nvSpPr>
          <p:spPr>
            <a:xfrm>
              <a:off x="7374435" y="2881457"/>
              <a:ext cx="56407" cy="78970"/>
            </a:xfrm>
            <a:custGeom>
              <a:avLst/>
              <a:gdLst/>
              <a:ahLst/>
              <a:cxnLst/>
              <a:rect l="l" t="t" r="r" b="b"/>
              <a:pathLst>
                <a:path w="68149" h="95409" extrusionOk="0">
                  <a:moveTo>
                    <a:pt x="64742" y="5111"/>
                  </a:moveTo>
                  <a:lnTo>
                    <a:pt x="5111" y="9622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5" name="Google Shape;3395;p40"/>
            <p:cNvSpPr/>
            <p:nvPr/>
          </p:nvSpPr>
          <p:spPr>
            <a:xfrm>
              <a:off x="7157943" y="2340001"/>
              <a:ext cx="219989" cy="186145"/>
            </a:xfrm>
            <a:custGeom>
              <a:avLst/>
              <a:gdLst/>
              <a:ahLst/>
              <a:cxnLst/>
              <a:rect l="l" t="t" r="r" b="b"/>
              <a:pathLst>
                <a:path w="265784" h="224894" extrusionOk="0">
                  <a:moveTo>
                    <a:pt x="71284" y="5179"/>
                  </a:moveTo>
                  <a:cubicBezTo>
                    <a:pt x="71284" y="5179"/>
                    <a:pt x="51385" y="6815"/>
                    <a:pt x="46478" y="11790"/>
                  </a:cubicBezTo>
                  <a:cubicBezTo>
                    <a:pt x="41571" y="16765"/>
                    <a:pt x="5111" y="58132"/>
                    <a:pt x="5111" y="58132"/>
                  </a:cubicBezTo>
                  <a:cubicBezTo>
                    <a:pt x="5111" y="58132"/>
                    <a:pt x="10086" y="210447"/>
                    <a:pt x="18332" y="205540"/>
                  </a:cubicBezTo>
                  <a:cubicBezTo>
                    <a:pt x="26578" y="200633"/>
                    <a:pt x="91184" y="140934"/>
                    <a:pt x="97795" y="134323"/>
                  </a:cubicBezTo>
                  <a:cubicBezTo>
                    <a:pt x="104406" y="127713"/>
                    <a:pt x="193818" y="210515"/>
                    <a:pt x="198793" y="213786"/>
                  </a:cubicBezTo>
                  <a:cubicBezTo>
                    <a:pt x="203768" y="217057"/>
                    <a:pt x="207039" y="231982"/>
                    <a:pt x="212014" y="217125"/>
                  </a:cubicBezTo>
                  <a:cubicBezTo>
                    <a:pt x="216989" y="202200"/>
                    <a:pt x="266670" y="71421"/>
                    <a:pt x="261695" y="58132"/>
                  </a:cubicBezTo>
                  <a:cubicBezTo>
                    <a:pt x="256720" y="44911"/>
                    <a:pt x="225235" y="5111"/>
                    <a:pt x="225235" y="5111"/>
                  </a:cubicBezTo>
                  <a:cubicBezTo>
                    <a:pt x="225235" y="5111"/>
                    <a:pt x="104337" y="29918"/>
                    <a:pt x="71216" y="511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6" name="Google Shape;3396;p40"/>
            <p:cNvSpPr/>
            <p:nvPr/>
          </p:nvSpPr>
          <p:spPr>
            <a:xfrm>
              <a:off x="7098517" y="1974003"/>
              <a:ext cx="338363" cy="513185"/>
            </a:xfrm>
            <a:custGeom>
              <a:avLst/>
              <a:gdLst/>
              <a:ahLst/>
              <a:cxnLst/>
              <a:rect l="l" t="t" r="r" b="b"/>
              <a:pathLst>
                <a:path w="408898" h="620163" extrusionOk="0">
                  <a:moveTo>
                    <a:pt x="106621" y="126177"/>
                  </a:moveTo>
                  <a:cubicBezTo>
                    <a:pt x="106621" y="126177"/>
                    <a:pt x="61915" y="187444"/>
                    <a:pt x="65254" y="200665"/>
                  </a:cubicBezTo>
                  <a:cubicBezTo>
                    <a:pt x="68593" y="213886"/>
                    <a:pt x="58644" y="237125"/>
                    <a:pt x="58644" y="237125"/>
                  </a:cubicBezTo>
                  <a:cubicBezTo>
                    <a:pt x="58644" y="237125"/>
                    <a:pt x="-987" y="283467"/>
                    <a:pt x="5623" y="296756"/>
                  </a:cubicBezTo>
                  <a:cubicBezTo>
                    <a:pt x="12234" y="309977"/>
                    <a:pt x="30429" y="326537"/>
                    <a:pt x="30429" y="326537"/>
                  </a:cubicBezTo>
                  <a:cubicBezTo>
                    <a:pt x="30429" y="326537"/>
                    <a:pt x="28794" y="442460"/>
                    <a:pt x="43651" y="442460"/>
                  </a:cubicBezTo>
                  <a:cubicBezTo>
                    <a:pt x="58507" y="442460"/>
                    <a:pt x="118138" y="445800"/>
                    <a:pt x="118138" y="445800"/>
                  </a:cubicBezTo>
                  <a:cubicBezTo>
                    <a:pt x="118138" y="445800"/>
                    <a:pt x="167819" y="627964"/>
                    <a:pt x="184380" y="618014"/>
                  </a:cubicBezTo>
                  <a:cubicBezTo>
                    <a:pt x="200940" y="608064"/>
                    <a:pt x="295328" y="460724"/>
                    <a:pt x="295328" y="460724"/>
                  </a:cubicBezTo>
                  <a:lnTo>
                    <a:pt x="313524" y="391143"/>
                  </a:lnTo>
                  <a:cubicBezTo>
                    <a:pt x="313524" y="391143"/>
                    <a:pt x="381401" y="361362"/>
                    <a:pt x="401301" y="263635"/>
                  </a:cubicBezTo>
                  <a:cubicBezTo>
                    <a:pt x="421200" y="165908"/>
                    <a:pt x="366544" y="107981"/>
                    <a:pt x="331720" y="83175"/>
                  </a:cubicBezTo>
                  <a:cubicBezTo>
                    <a:pt x="296895" y="58368"/>
                    <a:pt x="225747" y="55029"/>
                    <a:pt x="225747" y="55029"/>
                  </a:cubicBezTo>
                  <a:cubicBezTo>
                    <a:pt x="225747" y="55029"/>
                    <a:pt x="252257" y="38468"/>
                    <a:pt x="225747" y="26883"/>
                  </a:cubicBezTo>
                  <a:cubicBezTo>
                    <a:pt x="199236" y="15297"/>
                    <a:pt x="162844" y="31858"/>
                    <a:pt x="162844" y="31858"/>
                  </a:cubicBezTo>
                  <a:cubicBezTo>
                    <a:pt x="162844" y="31858"/>
                    <a:pt x="161209" y="-11213"/>
                    <a:pt x="123113" y="11958"/>
                  </a:cubicBezTo>
                  <a:cubicBezTo>
                    <a:pt x="85018" y="35129"/>
                    <a:pt x="38675" y="79835"/>
                    <a:pt x="106553" y="126245"/>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7" name="Google Shape;3397;p40"/>
            <p:cNvSpPr/>
            <p:nvPr/>
          </p:nvSpPr>
          <p:spPr>
            <a:xfrm>
              <a:off x="7157949" y="1969221"/>
              <a:ext cx="281970" cy="321445"/>
            </a:xfrm>
            <a:custGeom>
              <a:avLst/>
              <a:gdLst/>
              <a:ahLst/>
              <a:cxnLst/>
              <a:rect l="l" t="t" r="r" b="b"/>
              <a:pathLst>
                <a:path w="340749" h="388453" extrusionOk="0">
                  <a:moveTo>
                    <a:pt x="264915" y="83175"/>
                  </a:moveTo>
                  <a:cubicBezTo>
                    <a:pt x="230159" y="58368"/>
                    <a:pt x="158943" y="55029"/>
                    <a:pt x="158943" y="55029"/>
                  </a:cubicBezTo>
                  <a:cubicBezTo>
                    <a:pt x="158943" y="55029"/>
                    <a:pt x="185453" y="38468"/>
                    <a:pt x="158943" y="26883"/>
                  </a:cubicBezTo>
                  <a:cubicBezTo>
                    <a:pt x="132432" y="15297"/>
                    <a:pt x="96040" y="31858"/>
                    <a:pt x="96040" y="31858"/>
                  </a:cubicBezTo>
                  <a:cubicBezTo>
                    <a:pt x="96040" y="31858"/>
                    <a:pt x="94405" y="-11213"/>
                    <a:pt x="56309" y="11958"/>
                  </a:cubicBezTo>
                  <a:cubicBezTo>
                    <a:pt x="18213" y="35129"/>
                    <a:pt x="-28129" y="79835"/>
                    <a:pt x="39749" y="126245"/>
                  </a:cubicBezTo>
                  <a:cubicBezTo>
                    <a:pt x="39749" y="126245"/>
                    <a:pt x="177207" y="137831"/>
                    <a:pt x="140747" y="161002"/>
                  </a:cubicBezTo>
                  <a:cubicBezTo>
                    <a:pt x="104286" y="184173"/>
                    <a:pt x="87726" y="185808"/>
                    <a:pt x="112601" y="202369"/>
                  </a:cubicBezTo>
                  <a:cubicBezTo>
                    <a:pt x="137475" y="218929"/>
                    <a:pt x="158943" y="255389"/>
                    <a:pt x="158943" y="255389"/>
                  </a:cubicBezTo>
                  <a:cubicBezTo>
                    <a:pt x="158943" y="255389"/>
                    <a:pt x="140747" y="291849"/>
                    <a:pt x="148993" y="298460"/>
                  </a:cubicBezTo>
                  <a:cubicBezTo>
                    <a:pt x="157239" y="305070"/>
                    <a:pt x="167189" y="306706"/>
                    <a:pt x="173799" y="296824"/>
                  </a:cubicBezTo>
                  <a:cubicBezTo>
                    <a:pt x="180410" y="286874"/>
                    <a:pt x="200310" y="252118"/>
                    <a:pt x="228456" y="260364"/>
                  </a:cubicBezTo>
                  <a:cubicBezTo>
                    <a:pt x="256601" y="268610"/>
                    <a:pt x="253262" y="305070"/>
                    <a:pt x="231795" y="328241"/>
                  </a:cubicBezTo>
                  <a:cubicBezTo>
                    <a:pt x="210259" y="351412"/>
                    <a:pt x="180478" y="358023"/>
                    <a:pt x="180478" y="358023"/>
                  </a:cubicBezTo>
                  <a:cubicBezTo>
                    <a:pt x="180478" y="358023"/>
                    <a:pt x="220209" y="381194"/>
                    <a:pt x="233499" y="386169"/>
                  </a:cubicBezTo>
                  <a:cubicBezTo>
                    <a:pt x="237315" y="387600"/>
                    <a:pt x="245357" y="387463"/>
                    <a:pt x="255034" y="386646"/>
                  </a:cubicBezTo>
                  <a:cubicBezTo>
                    <a:pt x="273707" y="375196"/>
                    <a:pt x="318958" y="340372"/>
                    <a:pt x="334565" y="263635"/>
                  </a:cubicBezTo>
                  <a:cubicBezTo>
                    <a:pt x="354464" y="165908"/>
                    <a:pt x="299808" y="107981"/>
                    <a:pt x="264984" y="83175"/>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8" name="Google Shape;3398;p40"/>
            <p:cNvSpPr/>
            <p:nvPr/>
          </p:nvSpPr>
          <p:spPr>
            <a:xfrm>
              <a:off x="7141359" y="2242811"/>
              <a:ext cx="45125" cy="33844"/>
            </a:xfrm>
            <a:custGeom>
              <a:avLst/>
              <a:gdLst/>
              <a:ahLst/>
              <a:cxnLst/>
              <a:rect l="l" t="t" r="r" b="b"/>
              <a:pathLst>
                <a:path w="54519" h="40889" extrusionOk="0">
                  <a:moveTo>
                    <a:pt x="5179" y="23307"/>
                  </a:moveTo>
                  <a:cubicBezTo>
                    <a:pt x="5179" y="23307"/>
                    <a:pt x="36665" y="21672"/>
                    <a:pt x="51521" y="5111"/>
                  </a:cubicBezTo>
                  <a:cubicBezTo>
                    <a:pt x="51521" y="5111"/>
                    <a:pt x="48182" y="38232"/>
                    <a:pt x="36596" y="39868"/>
                  </a:cubicBezTo>
                  <a:cubicBezTo>
                    <a:pt x="25011" y="41503"/>
                    <a:pt x="5111" y="23307"/>
                    <a:pt x="5111" y="23307"/>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9" name="Google Shape;3399;p40"/>
            <p:cNvSpPr/>
            <p:nvPr/>
          </p:nvSpPr>
          <p:spPr>
            <a:xfrm>
              <a:off x="7174471" y="2163389"/>
              <a:ext cx="5640" cy="16921"/>
            </a:xfrm>
            <a:custGeom>
              <a:avLst/>
              <a:gdLst/>
              <a:ahLst/>
              <a:cxnLst/>
              <a:rect l="l" t="t" r="r" b="b"/>
              <a:pathLst>
                <a:path w="6814" h="20444" extrusionOk="0">
                  <a:moveTo>
                    <a:pt x="13221" y="12403"/>
                  </a:moveTo>
                  <a:cubicBezTo>
                    <a:pt x="13221" y="19286"/>
                    <a:pt x="10222" y="24807"/>
                    <a:pt x="6610" y="24807"/>
                  </a:cubicBezTo>
                  <a:cubicBezTo>
                    <a:pt x="2999" y="24807"/>
                    <a:pt x="0" y="19218"/>
                    <a:pt x="0" y="12403"/>
                  </a:cubicBezTo>
                  <a:cubicBezTo>
                    <a:pt x="0" y="5588"/>
                    <a:pt x="2999" y="0"/>
                    <a:pt x="6610" y="0"/>
                  </a:cubicBezTo>
                  <a:cubicBezTo>
                    <a:pt x="10222" y="0"/>
                    <a:pt x="13221" y="5588"/>
                    <a:pt x="13221" y="12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0" name="Google Shape;3400;p40"/>
            <p:cNvSpPr/>
            <p:nvPr/>
          </p:nvSpPr>
          <p:spPr>
            <a:xfrm>
              <a:off x="7162004" y="2144535"/>
              <a:ext cx="39485" cy="16921"/>
            </a:xfrm>
            <a:custGeom>
              <a:avLst/>
              <a:gdLst/>
              <a:ahLst/>
              <a:cxnLst/>
              <a:rect l="l" t="t" r="r" b="b"/>
              <a:pathLst>
                <a:path w="47704" h="20444" extrusionOk="0">
                  <a:moveTo>
                    <a:pt x="5111" y="11193"/>
                  </a:moveTo>
                  <a:cubicBezTo>
                    <a:pt x="5111" y="11193"/>
                    <a:pt x="31622" y="-5368"/>
                    <a:pt x="44843" y="1616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1" name="Google Shape;3401;p40"/>
            <p:cNvSpPr/>
            <p:nvPr/>
          </p:nvSpPr>
          <p:spPr>
            <a:xfrm>
              <a:off x="7214581" y="2628700"/>
              <a:ext cx="253773" cy="180460"/>
            </a:xfrm>
            <a:custGeom>
              <a:avLst/>
              <a:gdLst/>
              <a:ahLst/>
              <a:cxnLst/>
              <a:rect l="l" t="t" r="r" b="b"/>
              <a:pathLst>
                <a:path w="306674" h="218079" extrusionOk="0">
                  <a:moveTo>
                    <a:pt x="302579" y="75368"/>
                  </a:moveTo>
                  <a:lnTo>
                    <a:pt x="251262" y="48857"/>
                  </a:lnTo>
                  <a:cubicBezTo>
                    <a:pt x="251262" y="48857"/>
                    <a:pt x="238041" y="30661"/>
                    <a:pt x="224752" y="24051"/>
                  </a:cubicBezTo>
                  <a:cubicBezTo>
                    <a:pt x="211531" y="17440"/>
                    <a:pt x="199946" y="24051"/>
                    <a:pt x="160146" y="12466"/>
                  </a:cubicBezTo>
                  <a:cubicBezTo>
                    <a:pt x="120415" y="880"/>
                    <a:pt x="105490" y="2516"/>
                    <a:pt x="112101" y="20712"/>
                  </a:cubicBezTo>
                  <a:cubicBezTo>
                    <a:pt x="118711" y="38908"/>
                    <a:pt x="160146" y="40611"/>
                    <a:pt x="160146" y="40611"/>
                  </a:cubicBezTo>
                  <a:lnTo>
                    <a:pt x="176707" y="50561"/>
                  </a:lnTo>
                  <a:lnTo>
                    <a:pt x="65759" y="72097"/>
                  </a:lnTo>
                  <a:lnTo>
                    <a:pt x="9126" y="96562"/>
                  </a:lnTo>
                  <a:cubicBezTo>
                    <a:pt x="6400" y="97721"/>
                    <a:pt x="4765" y="100651"/>
                    <a:pt x="5174" y="103582"/>
                  </a:cubicBezTo>
                  <a:lnTo>
                    <a:pt x="5174" y="103582"/>
                  </a:lnTo>
                  <a:cubicBezTo>
                    <a:pt x="5719" y="107194"/>
                    <a:pt x="9058" y="109715"/>
                    <a:pt x="12670" y="109170"/>
                  </a:cubicBezTo>
                  <a:lnTo>
                    <a:pt x="62419" y="101878"/>
                  </a:lnTo>
                  <a:lnTo>
                    <a:pt x="119529" y="97721"/>
                  </a:lnTo>
                  <a:lnTo>
                    <a:pt x="27526" y="139769"/>
                  </a:lnTo>
                  <a:cubicBezTo>
                    <a:pt x="23710" y="141814"/>
                    <a:pt x="21597" y="146107"/>
                    <a:pt x="22415" y="150401"/>
                  </a:cubicBezTo>
                  <a:lnTo>
                    <a:pt x="22415" y="150401"/>
                  </a:lnTo>
                  <a:cubicBezTo>
                    <a:pt x="23506" y="156262"/>
                    <a:pt x="29435" y="159942"/>
                    <a:pt x="35159" y="158238"/>
                  </a:cubicBezTo>
                  <a:lnTo>
                    <a:pt x="125799" y="136839"/>
                  </a:lnTo>
                  <a:lnTo>
                    <a:pt x="67190" y="182159"/>
                  </a:lnTo>
                  <a:cubicBezTo>
                    <a:pt x="63578" y="184544"/>
                    <a:pt x="62147" y="189178"/>
                    <a:pt x="63919" y="193199"/>
                  </a:cubicBezTo>
                  <a:lnTo>
                    <a:pt x="63919" y="193199"/>
                  </a:lnTo>
                  <a:cubicBezTo>
                    <a:pt x="65895" y="197629"/>
                    <a:pt x="71074" y="199673"/>
                    <a:pt x="75504" y="197765"/>
                  </a:cubicBezTo>
                  <a:lnTo>
                    <a:pt x="132954" y="172958"/>
                  </a:lnTo>
                  <a:lnTo>
                    <a:pt x="104740" y="209623"/>
                  </a:lnTo>
                  <a:cubicBezTo>
                    <a:pt x="103173" y="211667"/>
                    <a:pt x="103241" y="214530"/>
                    <a:pt x="104809" y="216506"/>
                  </a:cubicBezTo>
                  <a:lnTo>
                    <a:pt x="104809" y="216506"/>
                  </a:lnTo>
                  <a:cubicBezTo>
                    <a:pt x="106649" y="218755"/>
                    <a:pt x="109920" y="219232"/>
                    <a:pt x="112305" y="217596"/>
                  </a:cubicBezTo>
                  <a:cubicBezTo>
                    <a:pt x="125322" y="208464"/>
                    <a:pt x="164371" y="181136"/>
                    <a:pt x="168461" y="179773"/>
                  </a:cubicBezTo>
                  <a:cubicBezTo>
                    <a:pt x="173435" y="178138"/>
                    <a:pt x="213167" y="161577"/>
                    <a:pt x="219777" y="159874"/>
                  </a:cubicBezTo>
                  <a:cubicBezTo>
                    <a:pt x="226388" y="158238"/>
                    <a:pt x="251262" y="149924"/>
                    <a:pt x="251262" y="149924"/>
                  </a:cubicBezTo>
                  <a:lnTo>
                    <a:pt x="304283" y="168120"/>
                  </a:lnTo>
                  <a:lnTo>
                    <a:pt x="302647" y="75368"/>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2" name="Google Shape;3402;p40"/>
            <p:cNvSpPr/>
            <p:nvPr/>
          </p:nvSpPr>
          <p:spPr>
            <a:xfrm>
              <a:off x="7452560" y="2686851"/>
              <a:ext cx="56407" cy="101533"/>
            </a:xfrm>
            <a:custGeom>
              <a:avLst/>
              <a:gdLst/>
              <a:ahLst/>
              <a:cxnLst/>
              <a:rect l="l" t="t" r="r" b="b"/>
              <a:pathLst>
                <a:path w="68149" h="122669" extrusionOk="0">
                  <a:moveTo>
                    <a:pt x="64742" y="13357"/>
                  </a:moveTo>
                  <a:lnTo>
                    <a:pt x="15061" y="5111"/>
                  </a:lnTo>
                  <a:lnTo>
                    <a:pt x="5111" y="111084"/>
                  </a:lnTo>
                  <a:lnTo>
                    <a:pt x="61403" y="122670"/>
                  </a:lnTo>
                  <a:cubicBezTo>
                    <a:pt x="61403" y="122670"/>
                    <a:pt x="68013" y="33257"/>
                    <a:pt x="64742" y="1335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3" name="Google Shape;3403;p40"/>
            <p:cNvSpPr/>
            <p:nvPr/>
          </p:nvSpPr>
          <p:spPr>
            <a:xfrm>
              <a:off x="7491356" y="2688465"/>
              <a:ext cx="253834" cy="180504"/>
            </a:xfrm>
            <a:custGeom>
              <a:avLst/>
              <a:gdLst/>
              <a:ahLst/>
              <a:cxnLst/>
              <a:rect l="l" t="t" r="r" b="b"/>
              <a:pathLst>
                <a:path w="306674" h="218079" extrusionOk="0">
                  <a:moveTo>
                    <a:pt x="246376" y="24697"/>
                  </a:moveTo>
                  <a:cubicBezTo>
                    <a:pt x="246376" y="24697"/>
                    <a:pt x="26116" y="-8424"/>
                    <a:pt x="17870" y="11476"/>
                  </a:cubicBezTo>
                  <a:cubicBezTo>
                    <a:pt x="9624" y="31376"/>
                    <a:pt x="-5301" y="130670"/>
                    <a:pt x="16234" y="138984"/>
                  </a:cubicBezTo>
                  <a:cubicBezTo>
                    <a:pt x="37770" y="147230"/>
                    <a:pt x="241470" y="226761"/>
                    <a:pt x="258030" y="213472"/>
                  </a:cubicBezTo>
                  <a:cubicBezTo>
                    <a:pt x="274591" y="200251"/>
                    <a:pt x="307711" y="165426"/>
                    <a:pt x="307711" y="127331"/>
                  </a:cubicBezTo>
                  <a:cubicBezTo>
                    <a:pt x="307711" y="89235"/>
                    <a:pt x="246445" y="24697"/>
                    <a:pt x="246445" y="2469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4" name="Google Shape;3404;p40"/>
            <p:cNvSpPr/>
            <p:nvPr/>
          </p:nvSpPr>
          <p:spPr>
            <a:xfrm>
              <a:off x="6539885" y="3624007"/>
              <a:ext cx="411775" cy="146659"/>
            </a:xfrm>
            <a:custGeom>
              <a:avLst/>
              <a:gdLst/>
              <a:ahLst/>
              <a:cxnLst/>
              <a:rect l="l" t="t" r="r" b="b"/>
              <a:pathLst>
                <a:path w="497493" h="177189" extrusionOk="0">
                  <a:moveTo>
                    <a:pt x="217943" y="5111"/>
                  </a:moveTo>
                  <a:lnTo>
                    <a:pt x="5111" y="141206"/>
                  </a:lnTo>
                  <a:lnTo>
                    <a:pt x="315670" y="172623"/>
                  </a:lnTo>
                  <a:lnTo>
                    <a:pt x="493609" y="32984"/>
                  </a:lnTo>
                  <a:lnTo>
                    <a:pt x="217943" y="511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5" name="Google Shape;3405;p40"/>
            <p:cNvSpPr/>
            <p:nvPr/>
          </p:nvSpPr>
          <p:spPr>
            <a:xfrm>
              <a:off x="6666971" y="3664452"/>
              <a:ext cx="423057" cy="163582"/>
            </a:xfrm>
            <a:custGeom>
              <a:avLst/>
              <a:gdLst/>
              <a:ahLst/>
              <a:cxnLst/>
              <a:rect l="l" t="t" r="r" b="b"/>
              <a:pathLst>
                <a:path w="511123" h="197634" extrusionOk="0">
                  <a:moveTo>
                    <a:pt x="235390" y="5111"/>
                  </a:moveTo>
                  <a:lnTo>
                    <a:pt x="5111" y="165604"/>
                  </a:lnTo>
                  <a:lnTo>
                    <a:pt x="308651" y="197021"/>
                  </a:lnTo>
                  <a:lnTo>
                    <a:pt x="507580" y="40004"/>
                  </a:lnTo>
                  <a:lnTo>
                    <a:pt x="235390" y="511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6" name="Google Shape;3406;p40"/>
            <p:cNvSpPr/>
            <p:nvPr/>
          </p:nvSpPr>
          <p:spPr>
            <a:xfrm>
              <a:off x="6392548" y="3626884"/>
              <a:ext cx="293319" cy="180504"/>
            </a:xfrm>
            <a:custGeom>
              <a:avLst/>
              <a:gdLst/>
              <a:ahLst/>
              <a:cxnLst/>
              <a:rect l="l" t="t" r="r" b="b"/>
              <a:pathLst>
                <a:path w="354378" h="218079" extrusionOk="0">
                  <a:moveTo>
                    <a:pt x="88867" y="5111"/>
                  </a:moveTo>
                  <a:lnTo>
                    <a:pt x="5111" y="204041"/>
                  </a:lnTo>
                  <a:lnTo>
                    <a:pt x="305243" y="214467"/>
                  </a:lnTo>
                  <a:lnTo>
                    <a:pt x="354106" y="12063"/>
                  </a:lnTo>
                  <a:lnTo>
                    <a:pt x="88867" y="511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7" name="Google Shape;3407;p40"/>
            <p:cNvSpPr/>
            <p:nvPr/>
          </p:nvSpPr>
          <p:spPr>
            <a:xfrm>
              <a:off x="5982747" y="3565681"/>
              <a:ext cx="468183" cy="186145"/>
            </a:xfrm>
            <a:custGeom>
              <a:avLst/>
              <a:gdLst/>
              <a:ahLst/>
              <a:cxnLst/>
              <a:rect l="l" t="t" r="r" b="b"/>
              <a:pathLst>
                <a:path w="565643" h="224894" extrusionOk="0">
                  <a:moveTo>
                    <a:pt x="563054" y="15129"/>
                  </a:moveTo>
                  <a:lnTo>
                    <a:pt x="204790" y="5111"/>
                  </a:lnTo>
                  <a:lnTo>
                    <a:pt x="5111" y="210242"/>
                  </a:lnTo>
                  <a:lnTo>
                    <a:pt x="407809" y="222236"/>
                  </a:lnTo>
                  <a:lnTo>
                    <a:pt x="563054" y="1512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8" name="Google Shape;3408;p40"/>
            <p:cNvSpPr/>
            <p:nvPr/>
          </p:nvSpPr>
          <p:spPr>
            <a:xfrm>
              <a:off x="6067866" y="3592870"/>
              <a:ext cx="163582" cy="101533"/>
            </a:xfrm>
            <a:custGeom>
              <a:avLst/>
              <a:gdLst/>
              <a:ahLst/>
              <a:cxnLst/>
              <a:rect l="l" t="t" r="r" b="b"/>
              <a:pathLst>
                <a:path w="197634" h="122669" extrusionOk="0">
                  <a:moveTo>
                    <a:pt x="106314" y="5111"/>
                  </a:moveTo>
                  <a:lnTo>
                    <a:pt x="198793" y="7974"/>
                  </a:lnTo>
                  <a:lnTo>
                    <a:pt x="107745" y="122125"/>
                  </a:lnTo>
                  <a:lnTo>
                    <a:pt x="5111" y="116400"/>
                  </a:lnTo>
                  <a:lnTo>
                    <a:pt x="106314" y="511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9" name="Google Shape;3409;p40"/>
            <p:cNvSpPr/>
            <p:nvPr/>
          </p:nvSpPr>
          <p:spPr>
            <a:xfrm>
              <a:off x="6171938" y="3592870"/>
              <a:ext cx="214349" cy="135378"/>
            </a:xfrm>
            <a:custGeom>
              <a:avLst/>
              <a:gdLst/>
              <a:ahLst/>
              <a:cxnLst/>
              <a:rect l="l" t="t" r="r" b="b"/>
              <a:pathLst>
                <a:path w="258969" h="163559" extrusionOk="0">
                  <a:moveTo>
                    <a:pt x="258288" y="9200"/>
                  </a:moveTo>
                  <a:lnTo>
                    <a:pt x="110607" y="5111"/>
                  </a:lnTo>
                  <a:lnTo>
                    <a:pt x="5111" y="151088"/>
                  </a:lnTo>
                  <a:lnTo>
                    <a:pt x="145432" y="159743"/>
                  </a:lnTo>
                  <a:lnTo>
                    <a:pt x="258288" y="9200"/>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0" name="Google Shape;3410;p40"/>
            <p:cNvSpPr/>
            <p:nvPr/>
          </p:nvSpPr>
          <p:spPr>
            <a:xfrm>
              <a:off x="6316060" y="3317093"/>
              <a:ext cx="203067" cy="434338"/>
            </a:xfrm>
            <a:custGeom>
              <a:avLst/>
              <a:gdLst/>
              <a:ahLst/>
              <a:cxnLst/>
              <a:rect l="l" t="t" r="r" b="b"/>
              <a:pathLst>
                <a:path w="245339" h="524753" extrusionOk="0">
                  <a:moveTo>
                    <a:pt x="5111" y="522573"/>
                  </a:moveTo>
                  <a:lnTo>
                    <a:pt x="96705" y="152110"/>
                  </a:lnTo>
                  <a:lnTo>
                    <a:pt x="245952" y="5111"/>
                  </a:lnTo>
                  <a:lnTo>
                    <a:pt x="160356" y="315465"/>
                  </a:lnTo>
                  <a:lnTo>
                    <a:pt x="5111" y="522573"/>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1" name="Google Shape;3411;p40"/>
            <p:cNvSpPr/>
            <p:nvPr/>
          </p:nvSpPr>
          <p:spPr>
            <a:xfrm>
              <a:off x="6215654" y="3418289"/>
              <a:ext cx="62033" cy="39475"/>
            </a:xfrm>
            <a:custGeom>
              <a:avLst/>
              <a:gdLst/>
              <a:ahLst/>
              <a:cxnLst/>
              <a:rect l="l" t="t" r="r" b="b"/>
              <a:pathLst>
                <a:path w="74964" h="47704" extrusionOk="0">
                  <a:moveTo>
                    <a:pt x="43480" y="6336"/>
                  </a:moveTo>
                  <a:cubicBezTo>
                    <a:pt x="43480" y="6336"/>
                    <a:pt x="75306" y="33801"/>
                    <a:pt x="70263" y="41774"/>
                  </a:cubicBezTo>
                  <a:cubicBezTo>
                    <a:pt x="65219" y="49748"/>
                    <a:pt x="58677" y="46136"/>
                    <a:pt x="49273" y="43206"/>
                  </a:cubicBezTo>
                  <a:cubicBezTo>
                    <a:pt x="39868" y="40343"/>
                    <a:pt x="5111" y="17172"/>
                    <a:pt x="5111" y="17172"/>
                  </a:cubicBezTo>
                  <a:cubicBezTo>
                    <a:pt x="5111" y="17172"/>
                    <a:pt x="35506" y="544"/>
                    <a:pt x="43480" y="6336"/>
                  </a:cubicBez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2" name="Google Shape;3412;p40"/>
            <p:cNvSpPr/>
            <p:nvPr/>
          </p:nvSpPr>
          <p:spPr>
            <a:xfrm>
              <a:off x="6197716" y="3428272"/>
              <a:ext cx="62033" cy="45114"/>
            </a:xfrm>
            <a:custGeom>
              <a:avLst/>
              <a:gdLst/>
              <a:ahLst/>
              <a:cxnLst/>
              <a:rect l="l" t="t" r="r" b="b"/>
              <a:pathLst>
                <a:path w="74964" h="54519" extrusionOk="0">
                  <a:moveTo>
                    <a:pt x="26783" y="5111"/>
                  </a:moveTo>
                  <a:cubicBezTo>
                    <a:pt x="26783" y="5111"/>
                    <a:pt x="81780" y="46342"/>
                    <a:pt x="75987" y="52135"/>
                  </a:cubicBezTo>
                  <a:cubicBezTo>
                    <a:pt x="70195" y="57927"/>
                    <a:pt x="64402" y="54997"/>
                    <a:pt x="47773" y="50703"/>
                  </a:cubicBezTo>
                  <a:cubicBezTo>
                    <a:pt x="31145" y="46342"/>
                    <a:pt x="5111" y="23239"/>
                    <a:pt x="5111" y="23239"/>
                  </a:cubicBezTo>
                  <a:lnTo>
                    <a:pt x="26783" y="5179"/>
                  </a:ln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3" name="Google Shape;3413;p40"/>
            <p:cNvSpPr/>
            <p:nvPr/>
          </p:nvSpPr>
          <p:spPr>
            <a:xfrm>
              <a:off x="6180907" y="3451061"/>
              <a:ext cx="50754" cy="33836"/>
            </a:xfrm>
            <a:custGeom>
              <a:avLst/>
              <a:gdLst/>
              <a:ahLst/>
              <a:cxnLst/>
              <a:rect l="l" t="t" r="r" b="b"/>
              <a:pathLst>
                <a:path w="61334" h="40889" extrusionOk="0">
                  <a:moveTo>
                    <a:pt x="26101" y="5111"/>
                  </a:moveTo>
                  <a:cubicBezTo>
                    <a:pt x="26101" y="5111"/>
                    <a:pt x="57246" y="31894"/>
                    <a:pt x="56496" y="34756"/>
                  </a:cubicBezTo>
                  <a:cubicBezTo>
                    <a:pt x="55746" y="37619"/>
                    <a:pt x="52135" y="43411"/>
                    <a:pt x="40549" y="41299"/>
                  </a:cubicBezTo>
                  <a:cubicBezTo>
                    <a:pt x="28964" y="39186"/>
                    <a:pt x="5111" y="21058"/>
                    <a:pt x="5111" y="21058"/>
                  </a:cubicBezTo>
                  <a:lnTo>
                    <a:pt x="26101" y="5111"/>
                  </a:ln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4" name="Google Shape;3414;p40"/>
            <p:cNvSpPr/>
            <p:nvPr/>
          </p:nvSpPr>
          <p:spPr>
            <a:xfrm>
              <a:off x="6087158" y="3383372"/>
              <a:ext cx="203018" cy="124066"/>
            </a:xfrm>
            <a:custGeom>
              <a:avLst/>
              <a:gdLst/>
              <a:ahLst/>
              <a:cxnLst/>
              <a:rect l="l" t="t" r="r" b="b"/>
              <a:pathLst>
                <a:path w="245339" h="149929" extrusionOk="0">
                  <a:moveTo>
                    <a:pt x="5179" y="103383"/>
                  </a:moveTo>
                  <a:cubicBezTo>
                    <a:pt x="5179" y="103383"/>
                    <a:pt x="95955" y="18128"/>
                    <a:pt x="98817" y="16697"/>
                  </a:cubicBezTo>
                  <a:cubicBezTo>
                    <a:pt x="101679" y="15265"/>
                    <a:pt x="166081" y="5111"/>
                    <a:pt x="183459" y="5111"/>
                  </a:cubicBezTo>
                  <a:cubicBezTo>
                    <a:pt x="200837" y="5111"/>
                    <a:pt x="245680" y="40549"/>
                    <a:pt x="239887" y="44161"/>
                  </a:cubicBezTo>
                  <a:cubicBezTo>
                    <a:pt x="234094" y="47773"/>
                    <a:pt x="201519" y="39118"/>
                    <a:pt x="201519" y="39118"/>
                  </a:cubicBezTo>
                  <a:lnTo>
                    <a:pt x="182710" y="39118"/>
                  </a:lnTo>
                  <a:cubicBezTo>
                    <a:pt x="182710" y="39118"/>
                    <a:pt x="142160" y="85392"/>
                    <a:pt x="105292" y="107131"/>
                  </a:cubicBezTo>
                  <a:cubicBezTo>
                    <a:pt x="68422" y="128803"/>
                    <a:pt x="13425" y="148362"/>
                    <a:pt x="13425" y="148362"/>
                  </a:cubicBezTo>
                  <a:lnTo>
                    <a:pt x="5111" y="103383"/>
                  </a:ln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5" name="Google Shape;3415;p40"/>
            <p:cNvSpPr/>
            <p:nvPr/>
          </p:nvSpPr>
          <p:spPr>
            <a:xfrm>
              <a:off x="6153122" y="3398642"/>
              <a:ext cx="169222" cy="22562"/>
            </a:xfrm>
            <a:custGeom>
              <a:avLst/>
              <a:gdLst/>
              <a:ahLst/>
              <a:cxnLst/>
              <a:rect l="l" t="t" r="r" b="b"/>
              <a:pathLst>
                <a:path w="204449" h="27259" extrusionOk="0">
                  <a:moveTo>
                    <a:pt x="7127" y="32391"/>
                  </a:moveTo>
                  <a:cubicBezTo>
                    <a:pt x="3515" y="32391"/>
                    <a:pt x="449" y="29665"/>
                    <a:pt x="40" y="26053"/>
                  </a:cubicBezTo>
                  <a:cubicBezTo>
                    <a:pt x="-369" y="22100"/>
                    <a:pt x="2425" y="18556"/>
                    <a:pt x="6378" y="18147"/>
                  </a:cubicBezTo>
                  <a:lnTo>
                    <a:pt x="202649" y="19"/>
                  </a:lnTo>
                  <a:cubicBezTo>
                    <a:pt x="204625" y="-185"/>
                    <a:pt x="206397" y="1246"/>
                    <a:pt x="206602" y="3154"/>
                  </a:cubicBezTo>
                  <a:cubicBezTo>
                    <a:pt x="206806" y="5062"/>
                    <a:pt x="205375" y="6903"/>
                    <a:pt x="203467" y="7107"/>
                  </a:cubicBezTo>
                  <a:lnTo>
                    <a:pt x="7945" y="32391"/>
                  </a:lnTo>
                  <a:cubicBezTo>
                    <a:pt x="7945" y="32391"/>
                    <a:pt x="7400" y="32391"/>
                    <a:pt x="7127" y="323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6" name="Google Shape;3416;p40"/>
            <p:cNvSpPr/>
            <p:nvPr/>
          </p:nvSpPr>
          <p:spPr>
            <a:xfrm>
              <a:off x="6100752" y="3403804"/>
              <a:ext cx="186100" cy="101509"/>
            </a:xfrm>
            <a:custGeom>
              <a:avLst/>
              <a:gdLst/>
              <a:ahLst/>
              <a:cxnLst/>
              <a:rect l="l" t="t" r="r" b="b"/>
              <a:pathLst>
                <a:path w="224894" h="122669" extrusionOk="0">
                  <a:moveTo>
                    <a:pt x="69445" y="40466"/>
                  </a:moveTo>
                  <a:cubicBezTo>
                    <a:pt x="69445" y="40466"/>
                    <a:pt x="140321" y="9322"/>
                    <a:pt x="151224" y="5710"/>
                  </a:cubicBezTo>
                  <a:cubicBezTo>
                    <a:pt x="162129" y="2098"/>
                    <a:pt x="226462" y="15864"/>
                    <a:pt x="223599" y="19476"/>
                  </a:cubicBezTo>
                  <a:cubicBezTo>
                    <a:pt x="220737" y="23088"/>
                    <a:pt x="222850" y="28881"/>
                    <a:pt x="209152" y="32493"/>
                  </a:cubicBezTo>
                  <a:cubicBezTo>
                    <a:pt x="195386" y="36105"/>
                    <a:pt x="163560" y="33924"/>
                    <a:pt x="163560" y="33924"/>
                  </a:cubicBezTo>
                  <a:cubicBezTo>
                    <a:pt x="163560" y="33924"/>
                    <a:pt x="123760" y="70793"/>
                    <a:pt x="102770" y="87490"/>
                  </a:cubicBezTo>
                  <a:cubicBezTo>
                    <a:pt x="81780" y="104118"/>
                    <a:pt x="65151" y="114954"/>
                    <a:pt x="44161" y="117135"/>
                  </a:cubicBezTo>
                  <a:cubicBezTo>
                    <a:pt x="23171" y="119316"/>
                    <a:pt x="5111" y="117884"/>
                    <a:pt x="5111" y="117884"/>
                  </a:cubicBezTo>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7" name="Google Shape;3417;p40"/>
            <p:cNvSpPr/>
            <p:nvPr/>
          </p:nvSpPr>
          <p:spPr>
            <a:xfrm>
              <a:off x="6043498" y="3464712"/>
              <a:ext cx="56407" cy="73329"/>
            </a:xfrm>
            <a:custGeom>
              <a:avLst/>
              <a:gdLst/>
              <a:ahLst/>
              <a:cxnLst/>
              <a:rect l="l" t="t" r="r" b="b"/>
              <a:pathLst>
                <a:path w="68149" h="88594" extrusionOk="0">
                  <a:moveTo>
                    <a:pt x="5111" y="13562"/>
                  </a:moveTo>
                  <a:lnTo>
                    <a:pt x="57927" y="5111"/>
                  </a:lnTo>
                  <a:lnTo>
                    <a:pt x="68490" y="74829"/>
                  </a:lnTo>
                  <a:lnTo>
                    <a:pt x="13562" y="85392"/>
                  </a:lnTo>
                  <a:lnTo>
                    <a:pt x="5111" y="13562"/>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8" name="Google Shape;3418;p40"/>
            <p:cNvSpPr/>
            <p:nvPr/>
          </p:nvSpPr>
          <p:spPr>
            <a:xfrm>
              <a:off x="5530111" y="3180812"/>
              <a:ext cx="530231" cy="456901"/>
            </a:xfrm>
            <a:custGeom>
              <a:avLst/>
              <a:gdLst/>
              <a:ahLst/>
              <a:cxnLst/>
              <a:rect l="l" t="t" r="r" b="b"/>
              <a:pathLst>
                <a:path w="640608" h="552013" extrusionOk="0">
                  <a:moveTo>
                    <a:pt x="33487" y="5111"/>
                  </a:moveTo>
                  <a:cubicBezTo>
                    <a:pt x="33487" y="5111"/>
                    <a:pt x="114108" y="20581"/>
                    <a:pt x="147911" y="43820"/>
                  </a:cubicBezTo>
                  <a:cubicBezTo>
                    <a:pt x="181713" y="67059"/>
                    <a:pt x="258245" y="233549"/>
                    <a:pt x="270921" y="261014"/>
                  </a:cubicBezTo>
                  <a:cubicBezTo>
                    <a:pt x="283597" y="288478"/>
                    <a:pt x="311266" y="350222"/>
                    <a:pt x="311266" y="350222"/>
                  </a:cubicBezTo>
                  <a:cubicBezTo>
                    <a:pt x="311266" y="350222"/>
                    <a:pt x="334505" y="337546"/>
                    <a:pt x="345068" y="348109"/>
                  </a:cubicBezTo>
                  <a:cubicBezTo>
                    <a:pt x="355631" y="358672"/>
                    <a:pt x="357744" y="371348"/>
                    <a:pt x="357744" y="371348"/>
                  </a:cubicBezTo>
                  <a:cubicBezTo>
                    <a:pt x="357744" y="371348"/>
                    <a:pt x="608535" y="337546"/>
                    <a:pt x="625437" y="356560"/>
                  </a:cubicBezTo>
                  <a:cubicBezTo>
                    <a:pt x="642338" y="375573"/>
                    <a:pt x="638112" y="407263"/>
                    <a:pt x="633887" y="428390"/>
                  </a:cubicBezTo>
                  <a:cubicBezTo>
                    <a:pt x="629662" y="449516"/>
                    <a:pt x="631775" y="449516"/>
                    <a:pt x="606423" y="460079"/>
                  </a:cubicBezTo>
                  <a:cubicBezTo>
                    <a:pt x="581071" y="470643"/>
                    <a:pt x="331915" y="539815"/>
                    <a:pt x="260085" y="550378"/>
                  </a:cubicBezTo>
                  <a:cubicBezTo>
                    <a:pt x="188255" y="560941"/>
                    <a:pt x="192344" y="495994"/>
                    <a:pt x="192344" y="495994"/>
                  </a:cubicBezTo>
                  <a:cubicBezTo>
                    <a:pt x="192344" y="495994"/>
                    <a:pt x="211358" y="335433"/>
                    <a:pt x="126852" y="229733"/>
                  </a:cubicBezTo>
                  <a:cubicBezTo>
                    <a:pt x="42347" y="124101"/>
                    <a:pt x="18631" y="80826"/>
                    <a:pt x="7250" y="46478"/>
                  </a:cubicBezTo>
                  <a:cubicBezTo>
                    <a:pt x="-4131" y="12131"/>
                    <a:pt x="33624" y="5111"/>
                    <a:pt x="33624" y="511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9" name="Google Shape;3419;p40"/>
            <p:cNvSpPr/>
            <p:nvPr/>
          </p:nvSpPr>
          <p:spPr>
            <a:xfrm>
              <a:off x="5768060" y="3483947"/>
              <a:ext cx="62048" cy="84611"/>
            </a:xfrm>
            <a:custGeom>
              <a:avLst/>
              <a:gdLst/>
              <a:ahLst/>
              <a:cxnLst/>
              <a:rect l="l" t="t" r="r" b="b"/>
              <a:pathLst>
                <a:path w="74964" h="102224" extrusionOk="0">
                  <a:moveTo>
                    <a:pt x="70194" y="5111"/>
                  </a:moveTo>
                  <a:cubicBezTo>
                    <a:pt x="70194" y="5111"/>
                    <a:pt x="21399" y="79258"/>
                    <a:pt x="5111" y="9731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0" name="Google Shape;3420;p40"/>
            <p:cNvSpPr/>
            <p:nvPr/>
          </p:nvSpPr>
          <p:spPr>
            <a:xfrm>
              <a:off x="5753056" y="3476502"/>
              <a:ext cx="33844" cy="33844"/>
            </a:xfrm>
            <a:custGeom>
              <a:avLst/>
              <a:gdLst/>
              <a:ahLst/>
              <a:cxnLst/>
              <a:rect l="l" t="t" r="r" b="b"/>
              <a:pathLst>
                <a:path w="40889" h="40889" extrusionOk="0">
                  <a:moveTo>
                    <a:pt x="39459" y="5111"/>
                  </a:moveTo>
                  <a:lnTo>
                    <a:pt x="5111" y="3584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1" name="Google Shape;3421;p40"/>
            <p:cNvSpPr/>
            <p:nvPr/>
          </p:nvSpPr>
          <p:spPr>
            <a:xfrm>
              <a:off x="5045109" y="3358891"/>
              <a:ext cx="327163" cy="569716"/>
            </a:xfrm>
            <a:custGeom>
              <a:avLst/>
              <a:gdLst/>
              <a:ahLst/>
              <a:cxnLst/>
              <a:rect l="l" t="t" r="r" b="b"/>
              <a:pathLst>
                <a:path w="395268" h="688312" extrusionOk="0">
                  <a:moveTo>
                    <a:pt x="251988" y="5179"/>
                  </a:moveTo>
                  <a:lnTo>
                    <a:pt x="68733" y="54247"/>
                  </a:lnTo>
                  <a:cubicBezTo>
                    <a:pt x="52172" y="58677"/>
                    <a:pt x="37316" y="67945"/>
                    <a:pt x="26071" y="80962"/>
                  </a:cubicBezTo>
                  <a:lnTo>
                    <a:pt x="26071" y="80962"/>
                  </a:lnTo>
                  <a:cubicBezTo>
                    <a:pt x="6648" y="103383"/>
                    <a:pt x="174" y="134187"/>
                    <a:pt x="8966" y="162469"/>
                  </a:cubicBezTo>
                  <a:lnTo>
                    <a:pt x="170004" y="683270"/>
                  </a:lnTo>
                  <a:lnTo>
                    <a:pt x="392104" y="567552"/>
                  </a:lnTo>
                  <a:lnTo>
                    <a:pt x="251988" y="511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2" name="Google Shape;3422;p40"/>
            <p:cNvSpPr/>
            <p:nvPr/>
          </p:nvSpPr>
          <p:spPr>
            <a:xfrm>
              <a:off x="5242059" y="3177421"/>
              <a:ext cx="501906" cy="654169"/>
            </a:xfrm>
            <a:custGeom>
              <a:avLst/>
              <a:gdLst/>
              <a:ahLst/>
              <a:cxnLst/>
              <a:rect l="l" t="t" r="r" b="b"/>
              <a:pathLst>
                <a:path w="606533" h="790537" extrusionOk="0">
                  <a:moveTo>
                    <a:pt x="458648" y="78858"/>
                  </a:moveTo>
                  <a:cubicBezTo>
                    <a:pt x="458648" y="78858"/>
                    <a:pt x="469961" y="101415"/>
                    <a:pt x="533886" y="165408"/>
                  </a:cubicBezTo>
                  <a:cubicBezTo>
                    <a:pt x="593176" y="224698"/>
                    <a:pt x="615393" y="296392"/>
                    <a:pt x="601695" y="380012"/>
                  </a:cubicBezTo>
                  <a:cubicBezTo>
                    <a:pt x="590859" y="446321"/>
                    <a:pt x="591881" y="516038"/>
                    <a:pt x="577979" y="582076"/>
                  </a:cubicBezTo>
                  <a:lnTo>
                    <a:pt x="154087" y="786866"/>
                  </a:lnTo>
                  <a:lnTo>
                    <a:pt x="5111" y="129629"/>
                  </a:lnTo>
                  <a:cubicBezTo>
                    <a:pt x="5111" y="129629"/>
                    <a:pt x="131188" y="52484"/>
                    <a:pt x="212082" y="26110"/>
                  </a:cubicBezTo>
                  <a:cubicBezTo>
                    <a:pt x="292976" y="-265"/>
                    <a:pt x="355060" y="3552"/>
                    <a:pt x="381435" y="9208"/>
                  </a:cubicBezTo>
                  <a:cubicBezTo>
                    <a:pt x="407809" y="14865"/>
                    <a:pt x="426618" y="20521"/>
                    <a:pt x="426618" y="20521"/>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3" name="Google Shape;3423;p40"/>
            <p:cNvSpPr/>
            <p:nvPr/>
          </p:nvSpPr>
          <p:spPr>
            <a:xfrm>
              <a:off x="5592294" y="3342307"/>
              <a:ext cx="90252" cy="270756"/>
            </a:xfrm>
            <a:custGeom>
              <a:avLst/>
              <a:gdLst/>
              <a:ahLst/>
              <a:cxnLst/>
              <a:rect l="l" t="t" r="r" b="b"/>
              <a:pathLst>
                <a:path w="109039" h="327119" extrusionOk="0">
                  <a:moveTo>
                    <a:pt x="5111" y="5111"/>
                  </a:moveTo>
                  <a:cubicBezTo>
                    <a:pt x="5111" y="5111"/>
                    <a:pt x="95955" y="93842"/>
                    <a:pt x="102293" y="144546"/>
                  </a:cubicBezTo>
                  <a:cubicBezTo>
                    <a:pt x="108631" y="195249"/>
                    <a:pt x="100180" y="322008"/>
                    <a:pt x="100180" y="32200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4" name="Google Shape;3424;p40"/>
            <p:cNvSpPr/>
            <p:nvPr/>
          </p:nvSpPr>
          <p:spPr>
            <a:xfrm>
              <a:off x="5522623" y="3215052"/>
              <a:ext cx="67688" cy="112815"/>
            </a:xfrm>
            <a:custGeom>
              <a:avLst/>
              <a:gdLst/>
              <a:ahLst/>
              <a:cxnLst/>
              <a:rect l="l" t="t" r="r" b="b"/>
              <a:pathLst>
                <a:path w="81779" h="136299" extrusionOk="0">
                  <a:moveTo>
                    <a:pt x="67000" y="133097"/>
                  </a:moveTo>
                  <a:lnTo>
                    <a:pt x="78313" y="16424"/>
                  </a:lnTo>
                  <a:lnTo>
                    <a:pt x="16229" y="5111"/>
                  </a:lnTo>
                  <a:cubicBezTo>
                    <a:pt x="16229" y="5111"/>
                    <a:pt x="-2581" y="31485"/>
                    <a:pt x="8732" y="69104"/>
                  </a:cubicBezTo>
                  <a:cubicBezTo>
                    <a:pt x="20045" y="106723"/>
                    <a:pt x="67068" y="133097"/>
                    <a:pt x="67068" y="13309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5" name="Google Shape;3425;p40"/>
            <p:cNvSpPr/>
            <p:nvPr/>
          </p:nvSpPr>
          <p:spPr>
            <a:xfrm>
              <a:off x="5578474" y="3224416"/>
              <a:ext cx="56407" cy="67688"/>
            </a:xfrm>
            <a:custGeom>
              <a:avLst/>
              <a:gdLst/>
              <a:ahLst/>
              <a:cxnLst/>
              <a:rect l="l" t="t" r="r" b="b"/>
              <a:pathLst>
                <a:path w="68149" h="81779" extrusionOk="0">
                  <a:moveTo>
                    <a:pt x="10768" y="5111"/>
                  </a:moveTo>
                  <a:lnTo>
                    <a:pt x="63447" y="82257"/>
                  </a:lnTo>
                  <a:lnTo>
                    <a:pt x="5111" y="74760"/>
                  </a:lnTo>
                  <a:lnTo>
                    <a:pt x="10768"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6" name="Google Shape;3426;p40"/>
            <p:cNvSpPr/>
            <p:nvPr/>
          </p:nvSpPr>
          <p:spPr>
            <a:xfrm>
              <a:off x="5408292" y="2835621"/>
              <a:ext cx="281970" cy="445512"/>
            </a:xfrm>
            <a:custGeom>
              <a:avLst/>
              <a:gdLst/>
              <a:ahLst/>
              <a:cxnLst/>
              <a:rect l="l" t="t" r="r" b="b"/>
              <a:pathLst>
                <a:path w="340749" h="538383" extrusionOk="0">
                  <a:moveTo>
                    <a:pt x="255902" y="6310"/>
                  </a:moveTo>
                  <a:cubicBezTo>
                    <a:pt x="255902" y="6310"/>
                    <a:pt x="272803" y="40181"/>
                    <a:pt x="274712" y="66555"/>
                  </a:cubicBezTo>
                  <a:cubicBezTo>
                    <a:pt x="276620" y="92929"/>
                    <a:pt x="267215" y="106082"/>
                    <a:pt x="282208" y="122983"/>
                  </a:cubicBezTo>
                  <a:cubicBezTo>
                    <a:pt x="297269" y="139884"/>
                    <a:pt x="351857" y="136136"/>
                    <a:pt x="340544" y="160602"/>
                  </a:cubicBezTo>
                  <a:cubicBezTo>
                    <a:pt x="329232" y="185067"/>
                    <a:pt x="310422" y="201969"/>
                    <a:pt x="310422" y="201969"/>
                  </a:cubicBezTo>
                  <a:cubicBezTo>
                    <a:pt x="310422" y="201969"/>
                    <a:pt x="299109" y="262213"/>
                    <a:pt x="293521" y="301672"/>
                  </a:cubicBezTo>
                  <a:cubicBezTo>
                    <a:pt x="287865" y="341199"/>
                    <a:pt x="291613" y="344947"/>
                    <a:pt x="270963" y="348695"/>
                  </a:cubicBezTo>
                  <a:cubicBezTo>
                    <a:pt x="250314" y="352443"/>
                    <a:pt x="214535" y="346787"/>
                    <a:pt x="214535" y="346787"/>
                  </a:cubicBezTo>
                  <a:cubicBezTo>
                    <a:pt x="214535" y="346787"/>
                    <a:pt x="186321" y="388154"/>
                    <a:pt x="175009" y="442742"/>
                  </a:cubicBezTo>
                  <a:cubicBezTo>
                    <a:pt x="163696" y="497330"/>
                    <a:pt x="173100" y="536857"/>
                    <a:pt x="173100" y="536857"/>
                  </a:cubicBezTo>
                  <a:lnTo>
                    <a:pt x="69581" y="480428"/>
                  </a:lnTo>
                  <a:cubicBezTo>
                    <a:pt x="69581" y="480428"/>
                    <a:pt x="30054" y="493582"/>
                    <a:pt x="9336" y="412688"/>
                  </a:cubicBezTo>
                  <a:cubicBezTo>
                    <a:pt x="-11381" y="331794"/>
                    <a:pt x="48863" y="92792"/>
                    <a:pt x="86482" y="43861"/>
                  </a:cubicBezTo>
                  <a:cubicBezTo>
                    <a:pt x="124100" y="-5071"/>
                    <a:pt x="255834" y="6242"/>
                    <a:pt x="255834" y="6242"/>
                  </a:cubicBez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7" name="Google Shape;3427;p40"/>
            <p:cNvSpPr/>
            <p:nvPr/>
          </p:nvSpPr>
          <p:spPr>
            <a:xfrm>
              <a:off x="5458608" y="2920786"/>
              <a:ext cx="39485" cy="67688"/>
            </a:xfrm>
            <a:custGeom>
              <a:avLst/>
              <a:gdLst/>
              <a:ahLst/>
              <a:cxnLst/>
              <a:rect l="l" t="t" r="r" b="b"/>
              <a:pathLst>
                <a:path w="47704" h="81779" extrusionOk="0">
                  <a:moveTo>
                    <a:pt x="37074" y="10686"/>
                  </a:moveTo>
                  <a:cubicBezTo>
                    <a:pt x="37074" y="10686"/>
                    <a:pt x="50226" y="67114"/>
                    <a:pt x="42730" y="78427"/>
                  </a:cubicBezTo>
                  <a:cubicBezTo>
                    <a:pt x="35233" y="89739"/>
                    <a:pt x="5111" y="50212"/>
                    <a:pt x="5111" y="50212"/>
                  </a:cubicBezTo>
                  <a:cubicBezTo>
                    <a:pt x="5111" y="50212"/>
                    <a:pt x="23921" y="-13780"/>
                    <a:pt x="37074" y="106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8" name="Google Shape;3428;p40"/>
            <p:cNvSpPr/>
            <p:nvPr/>
          </p:nvSpPr>
          <p:spPr>
            <a:xfrm>
              <a:off x="5396277" y="3229097"/>
              <a:ext cx="180504" cy="141019"/>
            </a:xfrm>
            <a:custGeom>
              <a:avLst/>
              <a:gdLst/>
              <a:ahLst/>
              <a:cxnLst/>
              <a:rect l="l" t="t" r="r" b="b"/>
              <a:pathLst>
                <a:path w="218079" h="170374" extrusionOk="0">
                  <a:moveTo>
                    <a:pt x="84165" y="5111"/>
                  </a:moveTo>
                  <a:lnTo>
                    <a:pt x="176372" y="23921"/>
                  </a:lnTo>
                  <a:lnTo>
                    <a:pt x="219647" y="116127"/>
                  </a:lnTo>
                  <a:lnTo>
                    <a:pt x="172555" y="89753"/>
                  </a:lnTo>
                  <a:lnTo>
                    <a:pt x="149997" y="170715"/>
                  </a:lnTo>
                  <a:lnTo>
                    <a:pt x="5111" y="12608"/>
                  </a:lnTo>
                  <a:lnTo>
                    <a:pt x="84165"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9" name="Google Shape;3429;p40"/>
            <p:cNvSpPr/>
            <p:nvPr/>
          </p:nvSpPr>
          <p:spPr>
            <a:xfrm>
              <a:off x="5534871" y="3244666"/>
              <a:ext cx="45125" cy="84611"/>
            </a:xfrm>
            <a:custGeom>
              <a:avLst/>
              <a:gdLst/>
              <a:ahLst/>
              <a:cxnLst/>
              <a:rect l="l" t="t" r="r" b="b"/>
              <a:pathLst>
                <a:path w="54519" h="102224" extrusionOk="0">
                  <a:moveTo>
                    <a:pt x="5111" y="70944"/>
                  </a:moveTo>
                  <a:lnTo>
                    <a:pt x="8928" y="5111"/>
                  </a:lnTo>
                  <a:lnTo>
                    <a:pt x="52203" y="97318"/>
                  </a:lnTo>
                  <a:lnTo>
                    <a:pt x="5111" y="709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0" name="Google Shape;3430;p40"/>
            <p:cNvSpPr/>
            <p:nvPr/>
          </p:nvSpPr>
          <p:spPr>
            <a:xfrm>
              <a:off x="5418107" y="3043083"/>
              <a:ext cx="124096" cy="95892"/>
            </a:xfrm>
            <a:custGeom>
              <a:avLst/>
              <a:gdLst/>
              <a:ahLst/>
              <a:cxnLst/>
              <a:rect l="l" t="t" r="r" b="b"/>
              <a:pathLst>
                <a:path w="149929" h="115854" extrusionOk="0">
                  <a:moveTo>
                    <a:pt x="31894" y="14971"/>
                  </a:moveTo>
                  <a:cubicBezTo>
                    <a:pt x="45183" y="40459"/>
                    <a:pt x="74215" y="23422"/>
                    <a:pt x="74215" y="23422"/>
                  </a:cubicBezTo>
                  <a:lnTo>
                    <a:pt x="149998" y="69900"/>
                  </a:lnTo>
                  <a:lnTo>
                    <a:pt x="89753" y="47343"/>
                  </a:lnTo>
                  <a:lnTo>
                    <a:pt x="5111" y="113175"/>
                  </a:lnTo>
                  <a:cubicBezTo>
                    <a:pt x="5111" y="113175"/>
                    <a:pt x="6542" y="-33619"/>
                    <a:pt x="31962" y="149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1" name="Google Shape;3431;p40"/>
            <p:cNvSpPr/>
            <p:nvPr/>
          </p:nvSpPr>
          <p:spPr>
            <a:xfrm>
              <a:off x="5600304" y="3023549"/>
              <a:ext cx="45125" cy="16921"/>
            </a:xfrm>
            <a:custGeom>
              <a:avLst/>
              <a:gdLst/>
              <a:ahLst/>
              <a:cxnLst/>
              <a:rect l="l" t="t" r="r" b="b"/>
              <a:pathLst>
                <a:path w="54519" h="20444" extrusionOk="0">
                  <a:moveTo>
                    <a:pt x="55883" y="12608"/>
                  </a:moveTo>
                  <a:cubicBezTo>
                    <a:pt x="55883" y="12608"/>
                    <a:pt x="16356" y="23921"/>
                    <a:pt x="5111" y="511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2" name="Google Shape;3432;p40"/>
            <p:cNvSpPr/>
            <p:nvPr/>
          </p:nvSpPr>
          <p:spPr>
            <a:xfrm>
              <a:off x="5604815" y="2919327"/>
              <a:ext cx="16921" cy="33844"/>
            </a:xfrm>
            <a:custGeom>
              <a:avLst/>
              <a:gdLst/>
              <a:ahLst/>
              <a:cxnLst/>
              <a:rect l="l" t="t" r="r" b="b"/>
              <a:pathLst>
                <a:path w="20444" h="40889" extrusionOk="0">
                  <a:moveTo>
                    <a:pt x="19969" y="18171"/>
                  </a:moveTo>
                  <a:cubicBezTo>
                    <a:pt x="23445" y="29620"/>
                    <a:pt x="22218" y="40116"/>
                    <a:pt x="17243" y="41615"/>
                  </a:cubicBezTo>
                  <a:cubicBezTo>
                    <a:pt x="12268" y="43114"/>
                    <a:pt x="5453" y="35073"/>
                    <a:pt x="1978" y="23623"/>
                  </a:cubicBezTo>
                  <a:cubicBezTo>
                    <a:pt x="-1498" y="12174"/>
                    <a:pt x="-271" y="1679"/>
                    <a:pt x="4704" y="180"/>
                  </a:cubicBezTo>
                  <a:cubicBezTo>
                    <a:pt x="9679" y="-1320"/>
                    <a:pt x="16494" y="6722"/>
                    <a:pt x="19969" y="181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3" name="Google Shape;3433;p40"/>
            <p:cNvSpPr/>
            <p:nvPr/>
          </p:nvSpPr>
          <p:spPr>
            <a:xfrm>
              <a:off x="5584735" y="2890360"/>
              <a:ext cx="39485" cy="16921"/>
            </a:xfrm>
            <a:custGeom>
              <a:avLst/>
              <a:gdLst/>
              <a:ahLst/>
              <a:cxnLst/>
              <a:rect l="l" t="t" r="r" b="b"/>
              <a:pathLst>
                <a:path w="47704" h="20444" extrusionOk="0">
                  <a:moveTo>
                    <a:pt x="5111" y="21070"/>
                  </a:moveTo>
                  <a:cubicBezTo>
                    <a:pt x="5111" y="21070"/>
                    <a:pt x="22080" y="-5304"/>
                    <a:pt x="46478" y="975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4" name="Google Shape;3434;p40"/>
            <p:cNvSpPr/>
            <p:nvPr/>
          </p:nvSpPr>
          <p:spPr>
            <a:xfrm>
              <a:off x="5161003" y="2751658"/>
              <a:ext cx="479464" cy="580997"/>
            </a:xfrm>
            <a:custGeom>
              <a:avLst/>
              <a:gdLst/>
              <a:ahLst/>
              <a:cxnLst/>
              <a:rect l="l" t="t" r="r" b="b"/>
              <a:pathLst>
                <a:path w="579273" h="701942" extrusionOk="0">
                  <a:moveTo>
                    <a:pt x="579135" y="55071"/>
                  </a:moveTo>
                  <a:cubicBezTo>
                    <a:pt x="579135" y="55071"/>
                    <a:pt x="581043" y="70133"/>
                    <a:pt x="554669" y="107751"/>
                  </a:cubicBezTo>
                  <a:cubicBezTo>
                    <a:pt x="528295" y="145370"/>
                    <a:pt x="424844" y="192393"/>
                    <a:pt x="396630" y="215019"/>
                  </a:cubicBezTo>
                  <a:cubicBezTo>
                    <a:pt x="368416" y="237577"/>
                    <a:pt x="332637" y="429555"/>
                    <a:pt x="338294" y="480326"/>
                  </a:cubicBezTo>
                  <a:cubicBezTo>
                    <a:pt x="343950" y="531098"/>
                    <a:pt x="349606" y="549975"/>
                    <a:pt x="377820" y="549975"/>
                  </a:cubicBezTo>
                  <a:cubicBezTo>
                    <a:pt x="406034" y="549975"/>
                    <a:pt x="424844" y="527418"/>
                    <a:pt x="424844" y="527418"/>
                  </a:cubicBezTo>
                  <a:cubicBezTo>
                    <a:pt x="424844" y="527418"/>
                    <a:pt x="415439" y="612060"/>
                    <a:pt x="372164" y="629029"/>
                  </a:cubicBezTo>
                  <a:cubicBezTo>
                    <a:pt x="328889" y="645930"/>
                    <a:pt x="274301" y="612128"/>
                    <a:pt x="227277" y="615876"/>
                  </a:cubicBezTo>
                  <a:cubicBezTo>
                    <a:pt x="180254" y="619624"/>
                    <a:pt x="135071" y="661060"/>
                    <a:pt x="112513" y="677961"/>
                  </a:cubicBezTo>
                  <a:cubicBezTo>
                    <a:pt x="89956" y="694862"/>
                    <a:pt x="80551" y="709923"/>
                    <a:pt x="35368" y="683617"/>
                  </a:cubicBezTo>
                  <a:cubicBezTo>
                    <a:pt x="-9816" y="657243"/>
                    <a:pt x="8994" y="617784"/>
                    <a:pt x="8994" y="617784"/>
                  </a:cubicBezTo>
                  <a:cubicBezTo>
                    <a:pt x="8994" y="617784"/>
                    <a:pt x="48520" y="638502"/>
                    <a:pt x="71078" y="589570"/>
                  </a:cubicBezTo>
                  <a:cubicBezTo>
                    <a:pt x="93636" y="540639"/>
                    <a:pt x="110605" y="576417"/>
                    <a:pt x="89887" y="459745"/>
                  </a:cubicBezTo>
                  <a:cubicBezTo>
                    <a:pt x="69170" y="343073"/>
                    <a:pt x="63513" y="275332"/>
                    <a:pt x="133162" y="147414"/>
                  </a:cubicBezTo>
                  <a:cubicBezTo>
                    <a:pt x="202812" y="19429"/>
                    <a:pt x="287454" y="6276"/>
                    <a:pt x="287454" y="6276"/>
                  </a:cubicBezTo>
                  <a:cubicBezTo>
                    <a:pt x="287454" y="6276"/>
                    <a:pt x="387157" y="-6877"/>
                    <a:pt x="579135" y="55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5" name="Google Shape;3435;p40"/>
            <p:cNvSpPr/>
            <p:nvPr/>
          </p:nvSpPr>
          <p:spPr>
            <a:xfrm>
              <a:off x="5826047" y="3626207"/>
              <a:ext cx="287609" cy="124066"/>
            </a:xfrm>
            <a:custGeom>
              <a:avLst/>
              <a:gdLst/>
              <a:ahLst/>
              <a:cxnLst/>
              <a:rect l="l" t="t" r="r" b="b"/>
              <a:pathLst>
                <a:path w="347564" h="149929" extrusionOk="0">
                  <a:moveTo>
                    <a:pt x="14584" y="78509"/>
                  </a:moveTo>
                  <a:cubicBezTo>
                    <a:pt x="14584" y="78509"/>
                    <a:pt x="189592" y="5111"/>
                    <a:pt x="202746" y="5111"/>
                  </a:cubicBezTo>
                  <a:cubicBezTo>
                    <a:pt x="215899" y="5111"/>
                    <a:pt x="332571" y="61539"/>
                    <a:pt x="332571" y="61539"/>
                  </a:cubicBezTo>
                  <a:lnTo>
                    <a:pt x="340067" y="74692"/>
                  </a:lnTo>
                  <a:cubicBezTo>
                    <a:pt x="340067" y="74692"/>
                    <a:pt x="347564" y="78440"/>
                    <a:pt x="341976" y="89753"/>
                  </a:cubicBezTo>
                  <a:cubicBezTo>
                    <a:pt x="336387" y="101066"/>
                    <a:pt x="298700" y="99158"/>
                    <a:pt x="298700" y="99158"/>
                  </a:cubicBezTo>
                  <a:cubicBezTo>
                    <a:pt x="298700" y="99158"/>
                    <a:pt x="328823" y="104814"/>
                    <a:pt x="315602" y="112311"/>
                  </a:cubicBezTo>
                  <a:cubicBezTo>
                    <a:pt x="302381" y="119807"/>
                    <a:pt x="202677" y="112311"/>
                    <a:pt x="202677" y="112311"/>
                  </a:cubicBezTo>
                  <a:cubicBezTo>
                    <a:pt x="202677" y="112311"/>
                    <a:pt x="159402" y="136777"/>
                    <a:pt x="116127" y="144273"/>
                  </a:cubicBezTo>
                  <a:cubicBezTo>
                    <a:pt x="72852" y="151770"/>
                    <a:pt x="5111" y="140525"/>
                    <a:pt x="5111" y="140525"/>
                  </a:cubicBezTo>
                  <a:lnTo>
                    <a:pt x="14516" y="78440"/>
                  </a:lnTo>
                  <a:close/>
                </a:path>
              </a:pathLst>
            </a:custGeom>
            <a:solidFill>
              <a:srgbClr val="BF6C3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6" name="Google Shape;3436;p40"/>
            <p:cNvSpPr/>
            <p:nvPr/>
          </p:nvSpPr>
          <p:spPr>
            <a:xfrm>
              <a:off x="6007848" y="3642340"/>
              <a:ext cx="101533" cy="45125"/>
            </a:xfrm>
            <a:custGeom>
              <a:avLst/>
              <a:gdLst/>
              <a:ahLst/>
              <a:cxnLst/>
              <a:rect l="l" t="t" r="r" b="b"/>
              <a:pathLst>
                <a:path w="122669" h="54519" extrusionOk="0">
                  <a:moveTo>
                    <a:pt x="120489" y="55269"/>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7" name="Google Shape;3437;p40"/>
            <p:cNvSpPr/>
            <p:nvPr/>
          </p:nvSpPr>
          <p:spPr>
            <a:xfrm>
              <a:off x="6004125" y="3662082"/>
              <a:ext cx="107174" cy="39485"/>
            </a:xfrm>
            <a:custGeom>
              <a:avLst/>
              <a:gdLst/>
              <a:ahLst/>
              <a:cxnLst/>
              <a:rect l="l" t="t" r="r" b="b"/>
              <a:pathLst>
                <a:path w="129484" h="47704" extrusionOk="0">
                  <a:moveTo>
                    <a:pt x="126895" y="46478"/>
                  </a:moveTo>
                  <a:lnTo>
                    <a:pt x="5111" y="511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8" name="Google Shape;3438;p40"/>
            <p:cNvSpPr/>
            <p:nvPr/>
          </p:nvSpPr>
          <p:spPr>
            <a:xfrm>
              <a:off x="6001474" y="3691057"/>
              <a:ext cx="73329" cy="16921"/>
            </a:xfrm>
            <a:custGeom>
              <a:avLst/>
              <a:gdLst/>
              <a:ahLst/>
              <a:cxnLst/>
              <a:rect l="l" t="t" r="r" b="b"/>
              <a:pathLst>
                <a:path w="88594" h="20444" extrusionOk="0">
                  <a:moveTo>
                    <a:pt x="86823" y="20876"/>
                  </a:moveTo>
                  <a:cubicBezTo>
                    <a:pt x="86823" y="20876"/>
                    <a:pt x="39254" y="8678"/>
                    <a:pt x="30872" y="6770"/>
                  </a:cubicBezTo>
                  <a:cubicBezTo>
                    <a:pt x="22489" y="4861"/>
                    <a:pt x="10291" y="4861"/>
                    <a:pt x="5111" y="547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9" name="Google Shape;3439;p40"/>
            <p:cNvSpPr/>
            <p:nvPr/>
          </p:nvSpPr>
          <p:spPr>
            <a:xfrm>
              <a:off x="5777874" y="3682332"/>
              <a:ext cx="62048" cy="73329"/>
            </a:xfrm>
            <a:custGeom>
              <a:avLst/>
              <a:gdLst/>
              <a:ahLst/>
              <a:cxnLst/>
              <a:rect l="l" t="t" r="r" b="b"/>
              <a:pathLst>
                <a:path w="74964" h="88594" extrusionOk="0">
                  <a:moveTo>
                    <a:pt x="8859" y="5111"/>
                  </a:moveTo>
                  <a:lnTo>
                    <a:pt x="72784" y="10700"/>
                  </a:lnTo>
                  <a:lnTo>
                    <a:pt x="67196" y="86005"/>
                  </a:lnTo>
                  <a:lnTo>
                    <a:pt x="5111" y="89753"/>
                  </a:lnTo>
                  <a:lnTo>
                    <a:pt x="8859" y="511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0" name="Google Shape;3440;p40"/>
            <p:cNvSpPr/>
            <p:nvPr/>
          </p:nvSpPr>
          <p:spPr>
            <a:xfrm>
              <a:off x="5229650" y="3214829"/>
              <a:ext cx="564076" cy="637405"/>
            </a:xfrm>
            <a:custGeom>
              <a:avLst/>
              <a:gdLst/>
              <a:ahLst/>
              <a:cxnLst/>
              <a:rect l="l" t="t" r="r" b="b"/>
              <a:pathLst>
                <a:path w="681498" h="770092" extrusionOk="0">
                  <a:moveTo>
                    <a:pt x="270418" y="86342"/>
                  </a:moveTo>
                  <a:cubicBezTo>
                    <a:pt x="270418" y="86342"/>
                    <a:pt x="195181" y="9196"/>
                    <a:pt x="149998" y="5448"/>
                  </a:cubicBezTo>
                  <a:cubicBezTo>
                    <a:pt x="104814" y="1700"/>
                    <a:pt x="5111" y="28006"/>
                    <a:pt x="5111" y="146586"/>
                  </a:cubicBezTo>
                  <a:cubicBezTo>
                    <a:pt x="5111" y="265167"/>
                    <a:pt x="63447" y="455169"/>
                    <a:pt x="70944" y="577497"/>
                  </a:cubicBezTo>
                  <a:cubicBezTo>
                    <a:pt x="78440" y="699826"/>
                    <a:pt x="133029" y="769407"/>
                    <a:pt x="149998" y="767567"/>
                  </a:cubicBezTo>
                  <a:cubicBezTo>
                    <a:pt x="166899" y="765659"/>
                    <a:pt x="375778" y="754415"/>
                    <a:pt x="500015" y="716796"/>
                  </a:cubicBezTo>
                  <a:cubicBezTo>
                    <a:pt x="624184" y="679177"/>
                    <a:pt x="658055" y="677269"/>
                    <a:pt x="667459" y="654711"/>
                  </a:cubicBezTo>
                  <a:cubicBezTo>
                    <a:pt x="676864" y="632154"/>
                    <a:pt x="680612" y="590719"/>
                    <a:pt x="671207" y="570069"/>
                  </a:cubicBezTo>
                  <a:cubicBezTo>
                    <a:pt x="661803" y="549352"/>
                    <a:pt x="302381" y="555008"/>
                    <a:pt x="294884" y="555008"/>
                  </a:cubicBezTo>
                  <a:cubicBezTo>
                    <a:pt x="287388" y="555008"/>
                    <a:pt x="236548" y="205059"/>
                    <a:pt x="236548" y="205059"/>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1" name="Google Shape;3441;p40"/>
            <p:cNvSpPr/>
            <p:nvPr/>
          </p:nvSpPr>
          <p:spPr>
            <a:xfrm>
              <a:off x="5354254" y="3671389"/>
              <a:ext cx="107174" cy="67688"/>
            </a:xfrm>
            <a:custGeom>
              <a:avLst/>
              <a:gdLst/>
              <a:ahLst/>
              <a:cxnLst/>
              <a:rect l="l" t="t" r="r" b="b"/>
              <a:pathLst>
                <a:path w="129484" h="81779" extrusionOk="0">
                  <a:moveTo>
                    <a:pt x="125532" y="5111"/>
                  </a:moveTo>
                  <a:cubicBezTo>
                    <a:pt x="125532" y="5111"/>
                    <a:pt x="44638" y="29577"/>
                    <a:pt x="5111" y="7850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2" name="Google Shape;3442;p40"/>
            <p:cNvSpPr/>
            <p:nvPr/>
          </p:nvSpPr>
          <p:spPr>
            <a:xfrm>
              <a:off x="5351151" y="3657400"/>
              <a:ext cx="101533" cy="39485"/>
            </a:xfrm>
            <a:custGeom>
              <a:avLst/>
              <a:gdLst/>
              <a:ahLst/>
              <a:cxnLst/>
              <a:rect l="l" t="t" r="r" b="b"/>
              <a:pathLst>
                <a:path w="122669" h="47704" extrusionOk="0">
                  <a:moveTo>
                    <a:pt x="119875" y="5111"/>
                  </a:moveTo>
                  <a:cubicBezTo>
                    <a:pt x="119875" y="5111"/>
                    <a:pt x="38981" y="18264"/>
                    <a:pt x="5111" y="4273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3" name="Google Shape;3443;p40"/>
            <p:cNvSpPr/>
            <p:nvPr/>
          </p:nvSpPr>
          <p:spPr>
            <a:xfrm>
              <a:off x="5747523" y="3783113"/>
              <a:ext cx="67688" cy="112815"/>
            </a:xfrm>
            <a:custGeom>
              <a:avLst/>
              <a:gdLst/>
              <a:ahLst/>
              <a:cxnLst/>
              <a:rect l="l" t="t" r="r" b="b"/>
              <a:pathLst>
                <a:path w="81779" h="136299" extrusionOk="0">
                  <a:moveTo>
                    <a:pt x="57660" y="7043"/>
                  </a:moveTo>
                  <a:cubicBezTo>
                    <a:pt x="57660" y="7043"/>
                    <a:pt x="8524" y="-5087"/>
                    <a:pt x="5661" y="31441"/>
                  </a:cubicBezTo>
                  <a:cubicBezTo>
                    <a:pt x="2799" y="67969"/>
                    <a:pt x="11181" y="119150"/>
                    <a:pt x="29037" y="128895"/>
                  </a:cubicBezTo>
                  <a:cubicBezTo>
                    <a:pt x="46892" y="138641"/>
                    <a:pt x="80354" y="119082"/>
                    <a:pt x="80354" y="119082"/>
                  </a:cubicBezTo>
                  <a:lnTo>
                    <a:pt x="82535" y="97137"/>
                  </a:lnTo>
                  <a:cubicBezTo>
                    <a:pt x="82535" y="97137"/>
                    <a:pt x="39532" y="116696"/>
                    <a:pt x="33671" y="87460"/>
                  </a:cubicBezTo>
                  <a:cubicBezTo>
                    <a:pt x="27878" y="58224"/>
                    <a:pt x="27129" y="31441"/>
                    <a:pt x="68496" y="38665"/>
                  </a:cubicBez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4" name="Google Shape;3444;p40"/>
            <p:cNvSpPr/>
            <p:nvPr/>
          </p:nvSpPr>
          <p:spPr>
            <a:xfrm>
              <a:off x="5781146" y="3758314"/>
              <a:ext cx="174863" cy="186145"/>
            </a:xfrm>
            <a:custGeom>
              <a:avLst/>
              <a:gdLst/>
              <a:ahLst/>
              <a:cxnLst/>
              <a:rect l="l" t="t" r="r" b="b"/>
              <a:pathLst>
                <a:path w="211264" h="224894" extrusionOk="0">
                  <a:moveTo>
                    <a:pt x="5179" y="5111"/>
                  </a:moveTo>
                  <a:lnTo>
                    <a:pt x="21467" y="197975"/>
                  </a:lnTo>
                  <a:cubicBezTo>
                    <a:pt x="21467" y="213036"/>
                    <a:pt x="59495" y="225303"/>
                    <a:pt x="106382" y="225303"/>
                  </a:cubicBezTo>
                  <a:cubicBezTo>
                    <a:pt x="153269" y="225303"/>
                    <a:pt x="191297" y="213104"/>
                    <a:pt x="191297" y="197975"/>
                  </a:cubicBezTo>
                  <a:lnTo>
                    <a:pt x="207584" y="5111"/>
                  </a:lnTo>
                  <a:lnTo>
                    <a:pt x="5111" y="5111"/>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5" name="Google Shape;3445;p40"/>
            <p:cNvSpPr/>
            <p:nvPr/>
          </p:nvSpPr>
          <p:spPr>
            <a:xfrm>
              <a:off x="5781146" y="3731407"/>
              <a:ext cx="174863" cy="62048"/>
            </a:xfrm>
            <a:custGeom>
              <a:avLst/>
              <a:gdLst/>
              <a:ahLst/>
              <a:cxnLst/>
              <a:rect l="l" t="t" r="r" b="b"/>
              <a:pathLst>
                <a:path w="211264" h="74964" extrusionOk="0">
                  <a:moveTo>
                    <a:pt x="207652" y="37619"/>
                  </a:moveTo>
                  <a:cubicBezTo>
                    <a:pt x="207652" y="55610"/>
                    <a:pt x="162333" y="70126"/>
                    <a:pt x="106382" y="70126"/>
                  </a:cubicBezTo>
                  <a:cubicBezTo>
                    <a:pt x="50431" y="70126"/>
                    <a:pt x="5111" y="55542"/>
                    <a:pt x="5111" y="37619"/>
                  </a:cubicBezTo>
                  <a:cubicBezTo>
                    <a:pt x="5111" y="19695"/>
                    <a:pt x="50431" y="5111"/>
                    <a:pt x="106382" y="5111"/>
                  </a:cubicBezTo>
                  <a:cubicBezTo>
                    <a:pt x="162333" y="5111"/>
                    <a:pt x="207652" y="19695"/>
                    <a:pt x="207652" y="37619"/>
                  </a:cubicBez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9"/>
        <p:cNvGrpSpPr/>
        <p:nvPr/>
      </p:nvGrpSpPr>
      <p:grpSpPr>
        <a:xfrm>
          <a:off x="0" y="0"/>
          <a:ext cx="0" cy="0"/>
          <a:chOff x="0" y="0"/>
          <a:chExt cx="0" cy="0"/>
        </a:xfrm>
      </p:grpSpPr>
      <p:sp>
        <p:nvSpPr>
          <p:cNvPr id="3450" name="Google Shape;3450;p41"/>
          <p:cNvSpPr txBox="1">
            <a:spLocks noGrp="1"/>
          </p:cNvSpPr>
          <p:nvPr>
            <p:ph type="title"/>
          </p:nvPr>
        </p:nvSpPr>
        <p:spPr>
          <a:xfrm>
            <a:off x="4483726" y="1268640"/>
            <a:ext cx="3567900"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3451" name="Google Shape;3451;p41"/>
          <p:cNvSpPr txBox="1">
            <a:spLocks noGrp="1"/>
          </p:cNvSpPr>
          <p:nvPr>
            <p:ph type="subTitle" idx="1"/>
          </p:nvPr>
        </p:nvSpPr>
        <p:spPr>
          <a:xfrm>
            <a:off x="4660275" y="1940699"/>
            <a:ext cx="3567900" cy="2643175"/>
          </a:xfrm>
          <a:prstGeom prst="rect">
            <a:avLst/>
          </a:prstGeom>
        </p:spPr>
        <p:txBody>
          <a:bodyPr spcFirstLastPara="1" wrap="square" lIns="91425" tIns="91425" rIns="91425" bIns="91425" anchor="t" anchorCtr="0">
            <a:noAutofit/>
          </a:bodyPr>
          <a:lstStyle/>
          <a:p>
            <a:pPr marL="139700" indent="0" algn="l">
              <a:buNone/>
            </a:pPr>
            <a:r>
              <a:rPr lang="fr-FR" sz="1200" dirty="0"/>
              <a:t>Dans le cadre de l’analyse des lots industriels, la mise à jour des résultats de laboratoire est actuellement effectuée manuellement, ce qui entraîne un risque d’erreur humaine. REG X vise à automatiser ce processus pour garantir une mise à jour précise et cohérente des données. Cette présentation met en avant les enjeux, les objectifs et les fonctionnalités de REG X, assurant une intégration fiable des nouvelles analyses tout en détectant les écarts et incohérences</a:t>
            </a:r>
          </a:p>
        </p:txBody>
      </p:sp>
      <p:grpSp>
        <p:nvGrpSpPr>
          <p:cNvPr id="3171" name="Google Shape;3171;p39"/>
          <p:cNvGrpSpPr/>
          <p:nvPr/>
        </p:nvGrpSpPr>
        <p:grpSpPr>
          <a:xfrm>
            <a:off x="1406474" y="1636188"/>
            <a:ext cx="2552700" cy="2266950"/>
            <a:chOff x="1406474" y="1636188"/>
            <a:chExt cx="2552700" cy="2266950"/>
          </a:xfrm>
        </p:grpSpPr>
        <p:sp>
          <p:nvSpPr>
            <p:cNvPr id="3172" name="Google Shape;3172;p39"/>
            <p:cNvSpPr/>
            <p:nvPr/>
          </p:nvSpPr>
          <p:spPr>
            <a:xfrm>
              <a:off x="1406474" y="1636188"/>
              <a:ext cx="2552700" cy="2266950"/>
            </a:xfrm>
            <a:custGeom>
              <a:avLst/>
              <a:gdLst/>
              <a:ahLst/>
              <a:cxnLst/>
              <a:rect l="l" t="t" r="r" b="b"/>
              <a:pathLst>
                <a:path w="2552700" h="2266950" extrusionOk="0">
                  <a:moveTo>
                    <a:pt x="2529770" y="1067167"/>
                  </a:moveTo>
                  <a:cubicBezTo>
                    <a:pt x="2500910" y="926102"/>
                    <a:pt x="2450332" y="788466"/>
                    <a:pt x="2390134" y="661974"/>
                  </a:cubicBezTo>
                  <a:cubicBezTo>
                    <a:pt x="2286311" y="443661"/>
                    <a:pt x="2116386" y="262400"/>
                    <a:pt x="1898834" y="154767"/>
                  </a:cubicBezTo>
                  <a:cubicBezTo>
                    <a:pt x="1365149" y="-109361"/>
                    <a:pt x="979958" y="748"/>
                    <a:pt x="770884" y="215251"/>
                  </a:cubicBezTo>
                  <a:cubicBezTo>
                    <a:pt x="561810" y="429849"/>
                    <a:pt x="622294" y="798467"/>
                    <a:pt x="396742" y="958011"/>
                  </a:cubicBezTo>
                  <a:cubicBezTo>
                    <a:pt x="171190" y="1117554"/>
                    <a:pt x="11551" y="1189087"/>
                    <a:pt x="597" y="1480743"/>
                  </a:cubicBezTo>
                  <a:cubicBezTo>
                    <a:pt x="-10452" y="1772398"/>
                    <a:pt x="132614" y="1992426"/>
                    <a:pt x="363786" y="2063958"/>
                  </a:cubicBezTo>
                  <a:cubicBezTo>
                    <a:pt x="594862" y="2135491"/>
                    <a:pt x="941476" y="2366568"/>
                    <a:pt x="1634802" y="2234551"/>
                  </a:cubicBezTo>
                  <a:cubicBezTo>
                    <a:pt x="2328031" y="2102535"/>
                    <a:pt x="2498624" y="1733822"/>
                    <a:pt x="2542629" y="1469694"/>
                  </a:cubicBezTo>
                  <a:cubicBezTo>
                    <a:pt x="2564822" y="1336820"/>
                    <a:pt x="2557012" y="1200422"/>
                    <a:pt x="2529770" y="10671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3" name="Google Shape;3173;p39"/>
            <p:cNvSpPr/>
            <p:nvPr/>
          </p:nvSpPr>
          <p:spPr>
            <a:xfrm>
              <a:off x="3776796" y="3808541"/>
              <a:ext cx="161925" cy="9525"/>
            </a:xfrm>
            <a:custGeom>
              <a:avLst/>
              <a:gdLst/>
              <a:ahLst/>
              <a:cxnLst/>
              <a:rect l="l" t="t" r="r" b="b"/>
              <a:pathLst>
                <a:path w="161925" h="9525" extrusionOk="0">
                  <a:moveTo>
                    <a:pt x="7144" y="7144"/>
                  </a:moveTo>
                  <a:lnTo>
                    <a:pt x="15573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4" name="Google Shape;3174;p39"/>
            <p:cNvSpPr/>
            <p:nvPr/>
          </p:nvSpPr>
          <p:spPr>
            <a:xfrm>
              <a:off x="1432884" y="3808541"/>
              <a:ext cx="2276475" cy="9525"/>
            </a:xfrm>
            <a:custGeom>
              <a:avLst/>
              <a:gdLst/>
              <a:ahLst/>
              <a:cxnLst/>
              <a:rect l="l" t="t" r="r" b="b"/>
              <a:pathLst>
                <a:path w="2276475" h="9525" extrusionOk="0">
                  <a:moveTo>
                    <a:pt x="7144" y="7144"/>
                  </a:moveTo>
                  <a:lnTo>
                    <a:pt x="227409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5" name="Google Shape;3175;p39"/>
            <p:cNvSpPr/>
            <p:nvPr/>
          </p:nvSpPr>
          <p:spPr>
            <a:xfrm>
              <a:off x="2238318" y="2899285"/>
              <a:ext cx="1609725" cy="9525"/>
            </a:xfrm>
            <a:custGeom>
              <a:avLst/>
              <a:gdLst/>
              <a:ahLst/>
              <a:cxnLst/>
              <a:rect l="l" t="t" r="r" b="b"/>
              <a:pathLst>
                <a:path w="1609725" h="9525" extrusionOk="0">
                  <a:moveTo>
                    <a:pt x="7143" y="7144"/>
                  </a:moveTo>
                  <a:lnTo>
                    <a:pt x="161048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6" name="Google Shape;3176;p39"/>
            <p:cNvSpPr/>
            <p:nvPr/>
          </p:nvSpPr>
          <p:spPr>
            <a:xfrm>
              <a:off x="3357136" y="3146988"/>
              <a:ext cx="285750" cy="352425"/>
            </a:xfrm>
            <a:custGeom>
              <a:avLst/>
              <a:gdLst/>
              <a:ahLst/>
              <a:cxnLst/>
              <a:rect l="l" t="t" r="r" b="b"/>
              <a:pathLst>
                <a:path w="285750" h="352425" extrusionOk="0">
                  <a:moveTo>
                    <a:pt x="152388" y="83290"/>
                  </a:moveTo>
                  <a:cubicBezTo>
                    <a:pt x="151531" y="78623"/>
                    <a:pt x="149722" y="73765"/>
                    <a:pt x="147626" y="68526"/>
                  </a:cubicBezTo>
                  <a:cubicBezTo>
                    <a:pt x="145435" y="63383"/>
                    <a:pt x="143054" y="57763"/>
                    <a:pt x="140197" y="52715"/>
                  </a:cubicBezTo>
                  <a:cubicBezTo>
                    <a:pt x="134481" y="42523"/>
                    <a:pt x="128195" y="32998"/>
                    <a:pt x="123718" y="27569"/>
                  </a:cubicBezTo>
                  <a:cubicBezTo>
                    <a:pt x="122766" y="26331"/>
                    <a:pt x="120765" y="27283"/>
                    <a:pt x="121147" y="28902"/>
                  </a:cubicBezTo>
                  <a:cubicBezTo>
                    <a:pt x="122004" y="32236"/>
                    <a:pt x="123051" y="36713"/>
                    <a:pt x="124385" y="41761"/>
                  </a:cubicBezTo>
                  <a:cubicBezTo>
                    <a:pt x="125528" y="46809"/>
                    <a:pt x="126575" y="52620"/>
                    <a:pt x="127719" y="58335"/>
                  </a:cubicBezTo>
                  <a:cubicBezTo>
                    <a:pt x="130100" y="69669"/>
                    <a:pt x="131815" y="81766"/>
                    <a:pt x="133815" y="90434"/>
                  </a:cubicBezTo>
                  <a:cubicBezTo>
                    <a:pt x="135148" y="95768"/>
                    <a:pt x="136386" y="100816"/>
                    <a:pt x="137529" y="105388"/>
                  </a:cubicBezTo>
                  <a:cubicBezTo>
                    <a:pt x="138768" y="109960"/>
                    <a:pt x="139911" y="113865"/>
                    <a:pt x="141244" y="117199"/>
                  </a:cubicBezTo>
                  <a:lnTo>
                    <a:pt x="130195" y="107198"/>
                  </a:lnTo>
                  <a:cubicBezTo>
                    <a:pt x="126481" y="103864"/>
                    <a:pt x="122480" y="101007"/>
                    <a:pt x="118575" y="97863"/>
                  </a:cubicBezTo>
                  <a:cubicBezTo>
                    <a:pt x="120194" y="95196"/>
                    <a:pt x="120956" y="89291"/>
                    <a:pt x="120194" y="81671"/>
                  </a:cubicBezTo>
                  <a:cubicBezTo>
                    <a:pt x="119337" y="74146"/>
                    <a:pt x="117241" y="64431"/>
                    <a:pt x="113050" y="54429"/>
                  </a:cubicBezTo>
                  <a:cubicBezTo>
                    <a:pt x="111240" y="50143"/>
                    <a:pt x="108669" y="45381"/>
                    <a:pt x="105716" y="40428"/>
                  </a:cubicBezTo>
                  <a:cubicBezTo>
                    <a:pt x="102668" y="35570"/>
                    <a:pt x="99049" y="30807"/>
                    <a:pt x="95334" y="26045"/>
                  </a:cubicBezTo>
                  <a:cubicBezTo>
                    <a:pt x="87809" y="16806"/>
                    <a:pt x="79427" y="8614"/>
                    <a:pt x="73902" y="3947"/>
                  </a:cubicBezTo>
                  <a:cubicBezTo>
                    <a:pt x="72664" y="2899"/>
                    <a:pt x="70854" y="4233"/>
                    <a:pt x="71617" y="5661"/>
                  </a:cubicBezTo>
                  <a:cubicBezTo>
                    <a:pt x="73140" y="8900"/>
                    <a:pt x="75236" y="12996"/>
                    <a:pt x="77427" y="17853"/>
                  </a:cubicBezTo>
                  <a:cubicBezTo>
                    <a:pt x="79427" y="22616"/>
                    <a:pt x="81713" y="28045"/>
                    <a:pt x="83999" y="33570"/>
                  </a:cubicBezTo>
                  <a:cubicBezTo>
                    <a:pt x="88190" y="44428"/>
                    <a:pt x="92572" y="55763"/>
                    <a:pt x="95810" y="64335"/>
                  </a:cubicBezTo>
                  <a:cubicBezTo>
                    <a:pt x="97906" y="69479"/>
                    <a:pt x="100001" y="74241"/>
                    <a:pt x="102001" y="78432"/>
                  </a:cubicBezTo>
                  <a:cubicBezTo>
                    <a:pt x="103906" y="82814"/>
                    <a:pt x="105716" y="86624"/>
                    <a:pt x="107431" y="89767"/>
                  </a:cubicBezTo>
                  <a:lnTo>
                    <a:pt x="98382" y="83576"/>
                  </a:lnTo>
                  <a:lnTo>
                    <a:pt x="88952" y="78051"/>
                  </a:lnTo>
                  <a:cubicBezTo>
                    <a:pt x="88666" y="76623"/>
                    <a:pt x="87714" y="74813"/>
                    <a:pt x="86285" y="72813"/>
                  </a:cubicBezTo>
                  <a:cubicBezTo>
                    <a:pt x="84666" y="70908"/>
                    <a:pt x="82570" y="68907"/>
                    <a:pt x="79808" y="66812"/>
                  </a:cubicBezTo>
                  <a:cubicBezTo>
                    <a:pt x="74474" y="62526"/>
                    <a:pt x="66949" y="58430"/>
                    <a:pt x="58091" y="55191"/>
                  </a:cubicBezTo>
                  <a:cubicBezTo>
                    <a:pt x="50281" y="52429"/>
                    <a:pt x="39517" y="50715"/>
                    <a:pt x="29421" y="50619"/>
                  </a:cubicBezTo>
                  <a:cubicBezTo>
                    <a:pt x="19324" y="50429"/>
                    <a:pt x="9894" y="51762"/>
                    <a:pt x="4465" y="53096"/>
                  </a:cubicBezTo>
                  <a:cubicBezTo>
                    <a:pt x="3227" y="53382"/>
                    <a:pt x="3322" y="55668"/>
                    <a:pt x="4465" y="55953"/>
                  </a:cubicBezTo>
                  <a:cubicBezTo>
                    <a:pt x="9609" y="57477"/>
                    <a:pt x="18086" y="60525"/>
                    <a:pt x="26658" y="64240"/>
                  </a:cubicBezTo>
                  <a:cubicBezTo>
                    <a:pt x="35326" y="67764"/>
                    <a:pt x="43994" y="72146"/>
                    <a:pt x="51138" y="74622"/>
                  </a:cubicBezTo>
                  <a:cubicBezTo>
                    <a:pt x="65806" y="79956"/>
                    <a:pt x="79141" y="83481"/>
                    <a:pt x="85428" y="82338"/>
                  </a:cubicBezTo>
                  <a:lnTo>
                    <a:pt x="94762" y="87862"/>
                  </a:lnTo>
                  <a:cubicBezTo>
                    <a:pt x="97810" y="89767"/>
                    <a:pt x="100763" y="91958"/>
                    <a:pt x="103716" y="93958"/>
                  </a:cubicBezTo>
                  <a:cubicBezTo>
                    <a:pt x="100287" y="93577"/>
                    <a:pt x="96286" y="93387"/>
                    <a:pt x="92000" y="93482"/>
                  </a:cubicBezTo>
                  <a:cubicBezTo>
                    <a:pt x="87618" y="93768"/>
                    <a:pt x="82951" y="94434"/>
                    <a:pt x="78093" y="95387"/>
                  </a:cubicBezTo>
                  <a:cubicBezTo>
                    <a:pt x="74093" y="96149"/>
                    <a:pt x="69521" y="97673"/>
                    <a:pt x="64854" y="99578"/>
                  </a:cubicBezTo>
                  <a:cubicBezTo>
                    <a:pt x="60186" y="101578"/>
                    <a:pt x="55519" y="103578"/>
                    <a:pt x="51138" y="106245"/>
                  </a:cubicBezTo>
                  <a:cubicBezTo>
                    <a:pt x="46756" y="108817"/>
                    <a:pt x="42660" y="111484"/>
                    <a:pt x="39136" y="113961"/>
                  </a:cubicBezTo>
                  <a:cubicBezTo>
                    <a:pt x="35612" y="116532"/>
                    <a:pt x="32659" y="119009"/>
                    <a:pt x="30564" y="120819"/>
                  </a:cubicBezTo>
                  <a:cubicBezTo>
                    <a:pt x="29611" y="121676"/>
                    <a:pt x="29611" y="123676"/>
                    <a:pt x="30564" y="123390"/>
                  </a:cubicBezTo>
                  <a:cubicBezTo>
                    <a:pt x="34850" y="122057"/>
                    <a:pt x="42089" y="120438"/>
                    <a:pt x="50566" y="118818"/>
                  </a:cubicBezTo>
                  <a:cubicBezTo>
                    <a:pt x="54852" y="118056"/>
                    <a:pt x="59329" y="117294"/>
                    <a:pt x="63615" y="116532"/>
                  </a:cubicBezTo>
                  <a:cubicBezTo>
                    <a:pt x="67997" y="115866"/>
                    <a:pt x="72283" y="115199"/>
                    <a:pt x="76188" y="114342"/>
                  </a:cubicBezTo>
                  <a:cubicBezTo>
                    <a:pt x="85047" y="112437"/>
                    <a:pt x="93524" y="110722"/>
                    <a:pt x="100572" y="108531"/>
                  </a:cubicBezTo>
                  <a:cubicBezTo>
                    <a:pt x="107621" y="106531"/>
                    <a:pt x="112859" y="104626"/>
                    <a:pt x="115241" y="102340"/>
                  </a:cubicBezTo>
                  <a:cubicBezTo>
                    <a:pt x="118956" y="105388"/>
                    <a:pt x="122861" y="108150"/>
                    <a:pt x="126385" y="111294"/>
                  </a:cubicBezTo>
                  <a:lnTo>
                    <a:pt x="136958" y="120914"/>
                  </a:lnTo>
                  <a:cubicBezTo>
                    <a:pt x="133529" y="120057"/>
                    <a:pt x="129623" y="119295"/>
                    <a:pt x="125338" y="118723"/>
                  </a:cubicBezTo>
                  <a:cubicBezTo>
                    <a:pt x="121051" y="118152"/>
                    <a:pt x="116384" y="117866"/>
                    <a:pt x="111336" y="118247"/>
                  </a:cubicBezTo>
                  <a:cubicBezTo>
                    <a:pt x="102954" y="118628"/>
                    <a:pt x="92381" y="120628"/>
                    <a:pt x="82570" y="124152"/>
                  </a:cubicBezTo>
                  <a:cubicBezTo>
                    <a:pt x="77713" y="125772"/>
                    <a:pt x="73140" y="127486"/>
                    <a:pt x="69140" y="129296"/>
                  </a:cubicBezTo>
                  <a:cubicBezTo>
                    <a:pt x="65140" y="131201"/>
                    <a:pt x="61710" y="132915"/>
                    <a:pt x="59139" y="134344"/>
                  </a:cubicBezTo>
                  <a:cubicBezTo>
                    <a:pt x="57996" y="135011"/>
                    <a:pt x="57614" y="137011"/>
                    <a:pt x="58663" y="136916"/>
                  </a:cubicBezTo>
                  <a:cubicBezTo>
                    <a:pt x="63330" y="136440"/>
                    <a:pt x="70950" y="136535"/>
                    <a:pt x="79808" y="136440"/>
                  </a:cubicBezTo>
                  <a:cubicBezTo>
                    <a:pt x="84190" y="136440"/>
                    <a:pt x="88666" y="136725"/>
                    <a:pt x="93238" y="136725"/>
                  </a:cubicBezTo>
                  <a:cubicBezTo>
                    <a:pt x="97810" y="136725"/>
                    <a:pt x="102287" y="136725"/>
                    <a:pt x="106192" y="136725"/>
                  </a:cubicBezTo>
                  <a:cubicBezTo>
                    <a:pt x="115146" y="136535"/>
                    <a:pt x="124194" y="135773"/>
                    <a:pt x="131433" y="135011"/>
                  </a:cubicBezTo>
                  <a:cubicBezTo>
                    <a:pt x="138577" y="134249"/>
                    <a:pt x="144197" y="133011"/>
                    <a:pt x="146864" y="131106"/>
                  </a:cubicBezTo>
                  <a:cubicBezTo>
                    <a:pt x="153627" y="137773"/>
                    <a:pt x="159723" y="145203"/>
                    <a:pt x="165819" y="152632"/>
                  </a:cubicBezTo>
                  <a:cubicBezTo>
                    <a:pt x="159247" y="150060"/>
                    <a:pt x="150769" y="147298"/>
                    <a:pt x="140768" y="146346"/>
                  </a:cubicBezTo>
                  <a:cubicBezTo>
                    <a:pt x="132291" y="145584"/>
                    <a:pt x="121527" y="145869"/>
                    <a:pt x="111240" y="147679"/>
                  </a:cubicBezTo>
                  <a:cubicBezTo>
                    <a:pt x="100953" y="149489"/>
                    <a:pt x="91714" y="151775"/>
                    <a:pt x="86190" y="153680"/>
                  </a:cubicBezTo>
                  <a:cubicBezTo>
                    <a:pt x="84951" y="154156"/>
                    <a:pt x="84284" y="156061"/>
                    <a:pt x="85428" y="156156"/>
                  </a:cubicBezTo>
                  <a:cubicBezTo>
                    <a:pt x="90285" y="156918"/>
                    <a:pt x="98286" y="158252"/>
                    <a:pt x="106859" y="159585"/>
                  </a:cubicBezTo>
                  <a:cubicBezTo>
                    <a:pt x="115431" y="161490"/>
                    <a:pt x="125528" y="162919"/>
                    <a:pt x="133338" y="164062"/>
                  </a:cubicBezTo>
                  <a:cubicBezTo>
                    <a:pt x="142387" y="165205"/>
                    <a:pt x="151341" y="165777"/>
                    <a:pt x="158770" y="165777"/>
                  </a:cubicBezTo>
                  <a:cubicBezTo>
                    <a:pt x="166009" y="165967"/>
                    <a:pt x="171724" y="165491"/>
                    <a:pt x="174582" y="163967"/>
                  </a:cubicBezTo>
                  <a:lnTo>
                    <a:pt x="183154" y="175492"/>
                  </a:lnTo>
                  <a:lnTo>
                    <a:pt x="191060" y="187494"/>
                  </a:lnTo>
                  <a:cubicBezTo>
                    <a:pt x="184964" y="184160"/>
                    <a:pt x="176677" y="180636"/>
                    <a:pt x="166771" y="178445"/>
                  </a:cubicBezTo>
                  <a:cubicBezTo>
                    <a:pt x="158485" y="176635"/>
                    <a:pt x="147626" y="175302"/>
                    <a:pt x="136958" y="175683"/>
                  </a:cubicBezTo>
                  <a:cubicBezTo>
                    <a:pt x="126481" y="175968"/>
                    <a:pt x="116860" y="176921"/>
                    <a:pt x="111050" y="177778"/>
                  </a:cubicBezTo>
                  <a:cubicBezTo>
                    <a:pt x="109717" y="178064"/>
                    <a:pt x="108859" y="179778"/>
                    <a:pt x="109907" y="180159"/>
                  </a:cubicBezTo>
                  <a:cubicBezTo>
                    <a:pt x="114479" y="181683"/>
                    <a:pt x="122290" y="184255"/>
                    <a:pt x="131148" y="186922"/>
                  </a:cubicBezTo>
                  <a:cubicBezTo>
                    <a:pt x="139720" y="190065"/>
                    <a:pt x="149436" y="193304"/>
                    <a:pt x="157532" y="195114"/>
                  </a:cubicBezTo>
                  <a:cubicBezTo>
                    <a:pt x="166485" y="197400"/>
                    <a:pt x="175249" y="199019"/>
                    <a:pt x="182678" y="199781"/>
                  </a:cubicBezTo>
                  <a:cubicBezTo>
                    <a:pt x="190108" y="200543"/>
                    <a:pt x="195632" y="200733"/>
                    <a:pt x="198680" y="199495"/>
                  </a:cubicBezTo>
                  <a:lnTo>
                    <a:pt x="205919" y="211878"/>
                  </a:lnTo>
                  <a:lnTo>
                    <a:pt x="212586" y="224546"/>
                  </a:lnTo>
                  <a:cubicBezTo>
                    <a:pt x="206872" y="220545"/>
                    <a:pt x="198966" y="216259"/>
                    <a:pt x="189345" y="213021"/>
                  </a:cubicBezTo>
                  <a:cubicBezTo>
                    <a:pt x="181440" y="210258"/>
                    <a:pt x="170581" y="208163"/>
                    <a:pt x="160008" y="207210"/>
                  </a:cubicBezTo>
                  <a:cubicBezTo>
                    <a:pt x="149531" y="206163"/>
                    <a:pt x="139815" y="205972"/>
                    <a:pt x="133624" y="206163"/>
                  </a:cubicBezTo>
                  <a:cubicBezTo>
                    <a:pt x="132195" y="206163"/>
                    <a:pt x="131148" y="207972"/>
                    <a:pt x="132291" y="208449"/>
                  </a:cubicBezTo>
                  <a:cubicBezTo>
                    <a:pt x="137053" y="210449"/>
                    <a:pt x="144388" y="214259"/>
                    <a:pt x="153055" y="217974"/>
                  </a:cubicBezTo>
                  <a:cubicBezTo>
                    <a:pt x="161533" y="221784"/>
                    <a:pt x="170486" y="226070"/>
                    <a:pt x="178391" y="228642"/>
                  </a:cubicBezTo>
                  <a:cubicBezTo>
                    <a:pt x="187060" y="231785"/>
                    <a:pt x="195632" y="234261"/>
                    <a:pt x="202871" y="235881"/>
                  </a:cubicBezTo>
                  <a:cubicBezTo>
                    <a:pt x="209919" y="237500"/>
                    <a:pt x="215635" y="238167"/>
                    <a:pt x="218778" y="237309"/>
                  </a:cubicBezTo>
                  <a:cubicBezTo>
                    <a:pt x="222969" y="245977"/>
                    <a:pt x="226398" y="254835"/>
                    <a:pt x="229922" y="263789"/>
                  </a:cubicBezTo>
                  <a:cubicBezTo>
                    <a:pt x="224588" y="259217"/>
                    <a:pt x="217158" y="254073"/>
                    <a:pt x="208109" y="249787"/>
                  </a:cubicBezTo>
                  <a:cubicBezTo>
                    <a:pt x="200394" y="246263"/>
                    <a:pt x="190012" y="242929"/>
                    <a:pt x="179534" y="241024"/>
                  </a:cubicBezTo>
                  <a:cubicBezTo>
                    <a:pt x="169152" y="238929"/>
                    <a:pt x="159627" y="237786"/>
                    <a:pt x="153531" y="237405"/>
                  </a:cubicBezTo>
                  <a:cubicBezTo>
                    <a:pt x="152198" y="237309"/>
                    <a:pt x="150959" y="238929"/>
                    <a:pt x="151912" y="239500"/>
                  </a:cubicBezTo>
                  <a:cubicBezTo>
                    <a:pt x="156484" y="241977"/>
                    <a:pt x="163342" y="246358"/>
                    <a:pt x="171534" y="250930"/>
                  </a:cubicBezTo>
                  <a:cubicBezTo>
                    <a:pt x="179154" y="255693"/>
                    <a:pt x="188202" y="260646"/>
                    <a:pt x="195346" y="264170"/>
                  </a:cubicBezTo>
                  <a:cubicBezTo>
                    <a:pt x="212206" y="271980"/>
                    <a:pt x="228017" y="278267"/>
                    <a:pt x="234589" y="277219"/>
                  </a:cubicBezTo>
                  <a:lnTo>
                    <a:pt x="238780" y="290935"/>
                  </a:lnTo>
                  <a:lnTo>
                    <a:pt x="242304" y="304842"/>
                  </a:lnTo>
                  <a:cubicBezTo>
                    <a:pt x="237637" y="299603"/>
                    <a:pt x="230970" y="293602"/>
                    <a:pt x="222397" y="288363"/>
                  </a:cubicBezTo>
                  <a:cubicBezTo>
                    <a:pt x="215444" y="283887"/>
                    <a:pt x="204967" y="279600"/>
                    <a:pt x="195251" y="276457"/>
                  </a:cubicBezTo>
                  <a:cubicBezTo>
                    <a:pt x="185154" y="273314"/>
                    <a:pt x="175629" y="271218"/>
                    <a:pt x="169819" y="270075"/>
                  </a:cubicBezTo>
                  <a:cubicBezTo>
                    <a:pt x="168486" y="269790"/>
                    <a:pt x="167057" y="271314"/>
                    <a:pt x="167914" y="271980"/>
                  </a:cubicBezTo>
                  <a:cubicBezTo>
                    <a:pt x="171724" y="275028"/>
                    <a:pt x="178773" y="279791"/>
                    <a:pt x="185917" y="285315"/>
                  </a:cubicBezTo>
                  <a:cubicBezTo>
                    <a:pt x="193346" y="290745"/>
                    <a:pt x="201061" y="296745"/>
                    <a:pt x="208015" y="301032"/>
                  </a:cubicBezTo>
                  <a:cubicBezTo>
                    <a:pt x="223540" y="310652"/>
                    <a:pt x="238685" y="318939"/>
                    <a:pt x="245066" y="318843"/>
                  </a:cubicBezTo>
                  <a:cubicBezTo>
                    <a:pt x="246781" y="328178"/>
                    <a:pt x="248019" y="337703"/>
                    <a:pt x="248401" y="347037"/>
                  </a:cubicBezTo>
                  <a:cubicBezTo>
                    <a:pt x="248401" y="348180"/>
                    <a:pt x="249734" y="349133"/>
                    <a:pt x="251258" y="349133"/>
                  </a:cubicBezTo>
                  <a:cubicBezTo>
                    <a:pt x="252782" y="349133"/>
                    <a:pt x="254020" y="348085"/>
                    <a:pt x="254020" y="346847"/>
                  </a:cubicBezTo>
                  <a:cubicBezTo>
                    <a:pt x="253639" y="337036"/>
                    <a:pt x="252306" y="327416"/>
                    <a:pt x="250591" y="317891"/>
                  </a:cubicBezTo>
                  <a:cubicBezTo>
                    <a:pt x="256687" y="316176"/>
                    <a:pt x="268117" y="302365"/>
                    <a:pt x="275833" y="282363"/>
                  </a:cubicBezTo>
                  <a:cubicBezTo>
                    <a:pt x="279071" y="273885"/>
                    <a:pt x="281738" y="262170"/>
                    <a:pt x="282976" y="250930"/>
                  </a:cubicBezTo>
                  <a:cubicBezTo>
                    <a:pt x="284595" y="239595"/>
                    <a:pt x="284500" y="229023"/>
                    <a:pt x="284691" y="222260"/>
                  </a:cubicBezTo>
                  <a:cubicBezTo>
                    <a:pt x="284691" y="220736"/>
                    <a:pt x="282500" y="220450"/>
                    <a:pt x="281928" y="221879"/>
                  </a:cubicBezTo>
                  <a:cubicBezTo>
                    <a:pt x="279166" y="227975"/>
                    <a:pt x="274594" y="238071"/>
                    <a:pt x="269736" y="248549"/>
                  </a:cubicBezTo>
                  <a:cubicBezTo>
                    <a:pt x="264688" y="259026"/>
                    <a:pt x="259831" y="269694"/>
                    <a:pt x="256401" y="277981"/>
                  </a:cubicBezTo>
                  <a:cubicBezTo>
                    <a:pt x="252496" y="288173"/>
                    <a:pt x="249353" y="297317"/>
                    <a:pt x="247734" y="304270"/>
                  </a:cubicBezTo>
                  <a:cubicBezTo>
                    <a:pt x="246591" y="299412"/>
                    <a:pt x="245352" y="294650"/>
                    <a:pt x="244114" y="289792"/>
                  </a:cubicBezTo>
                  <a:lnTo>
                    <a:pt x="239828" y="275505"/>
                  </a:lnTo>
                  <a:cubicBezTo>
                    <a:pt x="242685" y="274266"/>
                    <a:pt x="246400" y="269885"/>
                    <a:pt x="250210" y="263217"/>
                  </a:cubicBezTo>
                  <a:cubicBezTo>
                    <a:pt x="254115" y="256455"/>
                    <a:pt x="257640" y="247596"/>
                    <a:pt x="260307" y="237309"/>
                  </a:cubicBezTo>
                  <a:cubicBezTo>
                    <a:pt x="262783" y="228356"/>
                    <a:pt x="263545" y="216831"/>
                    <a:pt x="263926" y="205496"/>
                  </a:cubicBezTo>
                  <a:cubicBezTo>
                    <a:pt x="263831" y="194447"/>
                    <a:pt x="263355" y="183493"/>
                    <a:pt x="262497" y="177111"/>
                  </a:cubicBezTo>
                  <a:cubicBezTo>
                    <a:pt x="262307" y="175683"/>
                    <a:pt x="260116" y="175587"/>
                    <a:pt x="259640" y="177111"/>
                  </a:cubicBezTo>
                  <a:cubicBezTo>
                    <a:pt x="257735" y="183398"/>
                    <a:pt x="254115" y="194066"/>
                    <a:pt x="250496" y="204829"/>
                  </a:cubicBezTo>
                  <a:cubicBezTo>
                    <a:pt x="247067" y="215592"/>
                    <a:pt x="242781" y="226927"/>
                    <a:pt x="240781" y="235404"/>
                  </a:cubicBezTo>
                  <a:cubicBezTo>
                    <a:pt x="238113" y="245977"/>
                    <a:pt x="236018" y="255407"/>
                    <a:pt x="235351" y="262455"/>
                  </a:cubicBezTo>
                  <a:cubicBezTo>
                    <a:pt x="231827" y="253216"/>
                    <a:pt x="228112" y="243977"/>
                    <a:pt x="223826" y="235023"/>
                  </a:cubicBezTo>
                  <a:cubicBezTo>
                    <a:pt x="226493" y="233404"/>
                    <a:pt x="229827" y="228642"/>
                    <a:pt x="232875" y="221498"/>
                  </a:cubicBezTo>
                  <a:cubicBezTo>
                    <a:pt x="235732" y="214545"/>
                    <a:pt x="238304" y="205210"/>
                    <a:pt x="240018" y="194733"/>
                  </a:cubicBezTo>
                  <a:cubicBezTo>
                    <a:pt x="241161" y="185874"/>
                    <a:pt x="241161" y="174063"/>
                    <a:pt x="240114" y="162919"/>
                  </a:cubicBezTo>
                  <a:cubicBezTo>
                    <a:pt x="238876" y="151965"/>
                    <a:pt x="237351" y="141297"/>
                    <a:pt x="235827" y="135011"/>
                  </a:cubicBezTo>
                  <a:cubicBezTo>
                    <a:pt x="235541" y="133582"/>
                    <a:pt x="233351" y="133773"/>
                    <a:pt x="232970" y="135297"/>
                  </a:cubicBezTo>
                  <a:cubicBezTo>
                    <a:pt x="231732" y="141774"/>
                    <a:pt x="229160" y="152632"/>
                    <a:pt x="226588" y="163681"/>
                  </a:cubicBezTo>
                  <a:cubicBezTo>
                    <a:pt x="224207" y="174730"/>
                    <a:pt x="221349" y="186351"/>
                    <a:pt x="220111" y="195018"/>
                  </a:cubicBezTo>
                  <a:cubicBezTo>
                    <a:pt x="218778" y="205686"/>
                    <a:pt x="217634" y="215402"/>
                    <a:pt x="217730" y="222450"/>
                  </a:cubicBezTo>
                  <a:lnTo>
                    <a:pt x="210872" y="209306"/>
                  </a:lnTo>
                  <a:lnTo>
                    <a:pt x="203347" y="196447"/>
                  </a:lnTo>
                  <a:cubicBezTo>
                    <a:pt x="205823" y="194542"/>
                    <a:pt x="208681" y="189303"/>
                    <a:pt x="210777" y="182064"/>
                  </a:cubicBezTo>
                  <a:cubicBezTo>
                    <a:pt x="212872" y="174825"/>
                    <a:pt x="214587" y="165300"/>
                    <a:pt x="215158" y="154728"/>
                  </a:cubicBezTo>
                  <a:cubicBezTo>
                    <a:pt x="215444" y="145774"/>
                    <a:pt x="214110" y="134249"/>
                    <a:pt x="212206" y="123200"/>
                  </a:cubicBezTo>
                  <a:cubicBezTo>
                    <a:pt x="209729" y="112246"/>
                    <a:pt x="206586" y="101769"/>
                    <a:pt x="204585" y="95387"/>
                  </a:cubicBezTo>
                  <a:cubicBezTo>
                    <a:pt x="204109" y="93958"/>
                    <a:pt x="201918" y="94339"/>
                    <a:pt x="201823" y="95958"/>
                  </a:cubicBezTo>
                  <a:cubicBezTo>
                    <a:pt x="201156" y="102721"/>
                    <a:pt x="200013" y="113770"/>
                    <a:pt x="198870" y="125295"/>
                  </a:cubicBezTo>
                  <a:cubicBezTo>
                    <a:pt x="197918" y="136630"/>
                    <a:pt x="195822" y="148441"/>
                    <a:pt x="195632" y="157204"/>
                  </a:cubicBezTo>
                  <a:cubicBezTo>
                    <a:pt x="195346" y="167967"/>
                    <a:pt x="195251" y="177683"/>
                    <a:pt x="196108" y="184731"/>
                  </a:cubicBezTo>
                  <a:lnTo>
                    <a:pt x="187916" y="172349"/>
                  </a:lnTo>
                  <a:lnTo>
                    <a:pt x="179058" y="160443"/>
                  </a:lnTo>
                  <a:cubicBezTo>
                    <a:pt x="181344" y="158252"/>
                    <a:pt x="183535" y="152918"/>
                    <a:pt x="185154" y="145298"/>
                  </a:cubicBezTo>
                  <a:cubicBezTo>
                    <a:pt x="186488" y="137868"/>
                    <a:pt x="187060" y="128248"/>
                    <a:pt x="186393" y="117580"/>
                  </a:cubicBezTo>
                  <a:cubicBezTo>
                    <a:pt x="186012" y="108246"/>
                    <a:pt x="182582" y="97006"/>
                    <a:pt x="179154" y="85957"/>
                  </a:cubicBezTo>
                  <a:cubicBezTo>
                    <a:pt x="175249" y="75194"/>
                    <a:pt x="170391" y="65193"/>
                    <a:pt x="167438" y="59001"/>
                  </a:cubicBezTo>
                  <a:cubicBezTo>
                    <a:pt x="166676" y="57668"/>
                    <a:pt x="164581" y="58335"/>
                    <a:pt x="164675" y="59954"/>
                  </a:cubicBezTo>
                  <a:cubicBezTo>
                    <a:pt x="165247" y="66812"/>
                    <a:pt x="165628" y="78242"/>
                    <a:pt x="166104" y="89767"/>
                  </a:cubicBezTo>
                  <a:cubicBezTo>
                    <a:pt x="166581" y="101292"/>
                    <a:pt x="166295" y="113484"/>
                    <a:pt x="167152" y="122152"/>
                  </a:cubicBezTo>
                  <a:cubicBezTo>
                    <a:pt x="168200" y="133011"/>
                    <a:pt x="168962" y="142821"/>
                    <a:pt x="170676" y="149584"/>
                  </a:cubicBezTo>
                  <a:cubicBezTo>
                    <a:pt x="164295" y="141964"/>
                    <a:pt x="158103" y="134249"/>
                    <a:pt x="151055" y="127296"/>
                  </a:cubicBezTo>
                  <a:cubicBezTo>
                    <a:pt x="153055" y="124914"/>
                    <a:pt x="154579" y="119295"/>
                    <a:pt x="155150" y="111484"/>
                  </a:cubicBezTo>
                  <a:cubicBezTo>
                    <a:pt x="155722" y="103674"/>
                    <a:pt x="154770" y="94244"/>
                    <a:pt x="152579" y="83576"/>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7" name="Google Shape;3177;p39"/>
            <p:cNvSpPr/>
            <p:nvPr/>
          </p:nvSpPr>
          <p:spPr>
            <a:xfrm>
              <a:off x="3590872" y="2741796"/>
              <a:ext cx="219075" cy="762000"/>
            </a:xfrm>
            <a:custGeom>
              <a:avLst/>
              <a:gdLst/>
              <a:ahLst/>
              <a:cxnLst/>
              <a:rect l="l" t="t" r="r" b="b"/>
              <a:pathLst>
                <a:path w="219075" h="762000" extrusionOk="0">
                  <a:moveTo>
                    <a:pt x="131250" y="254263"/>
                  </a:moveTo>
                  <a:cubicBezTo>
                    <a:pt x="139537" y="244071"/>
                    <a:pt x="150490" y="230260"/>
                    <a:pt x="160301" y="217020"/>
                  </a:cubicBezTo>
                  <a:cubicBezTo>
                    <a:pt x="170302" y="203971"/>
                    <a:pt x="179827" y="191588"/>
                    <a:pt x="185542" y="184064"/>
                  </a:cubicBezTo>
                  <a:cubicBezTo>
                    <a:pt x="186876" y="182349"/>
                    <a:pt x="185828" y="180063"/>
                    <a:pt x="184113" y="181111"/>
                  </a:cubicBezTo>
                  <a:cubicBezTo>
                    <a:pt x="176779" y="185683"/>
                    <a:pt x="165254" y="193589"/>
                    <a:pt x="152872" y="203018"/>
                  </a:cubicBezTo>
                  <a:cubicBezTo>
                    <a:pt x="140584" y="212448"/>
                    <a:pt x="128392" y="223688"/>
                    <a:pt x="119153" y="233689"/>
                  </a:cubicBezTo>
                  <a:cubicBezTo>
                    <a:pt x="108390" y="246262"/>
                    <a:pt x="99246" y="259121"/>
                    <a:pt x="92959" y="269884"/>
                  </a:cubicBezTo>
                  <a:lnTo>
                    <a:pt x="100579" y="243024"/>
                  </a:lnTo>
                  <a:lnTo>
                    <a:pt x="104485" y="229593"/>
                  </a:lnTo>
                  <a:lnTo>
                    <a:pt x="108961" y="216353"/>
                  </a:lnTo>
                  <a:cubicBezTo>
                    <a:pt x="115343" y="217116"/>
                    <a:pt x="134583" y="201209"/>
                    <a:pt x="156872" y="179968"/>
                  </a:cubicBezTo>
                  <a:cubicBezTo>
                    <a:pt x="176017" y="161394"/>
                    <a:pt x="204306" y="128438"/>
                    <a:pt x="217737" y="115103"/>
                  </a:cubicBezTo>
                  <a:cubicBezTo>
                    <a:pt x="219165" y="113579"/>
                    <a:pt x="218308" y="111102"/>
                    <a:pt x="216594" y="112055"/>
                  </a:cubicBezTo>
                  <a:cubicBezTo>
                    <a:pt x="209069" y="115960"/>
                    <a:pt x="196306" y="122532"/>
                    <a:pt x="183447" y="131009"/>
                  </a:cubicBezTo>
                  <a:cubicBezTo>
                    <a:pt x="176970" y="135200"/>
                    <a:pt x="170112" y="139677"/>
                    <a:pt x="163920" y="144345"/>
                  </a:cubicBezTo>
                  <a:cubicBezTo>
                    <a:pt x="157729" y="149107"/>
                    <a:pt x="151919" y="153870"/>
                    <a:pt x="146966" y="158441"/>
                  </a:cubicBezTo>
                  <a:cubicBezTo>
                    <a:pt x="140679" y="164061"/>
                    <a:pt x="135250" y="169967"/>
                    <a:pt x="130298" y="175682"/>
                  </a:cubicBezTo>
                  <a:cubicBezTo>
                    <a:pt x="125344" y="181397"/>
                    <a:pt x="120963" y="186921"/>
                    <a:pt x="117343" y="191874"/>
                  </a:cubicBezTo>
                  <a:cubicBezTo>
                    <a:pt x="122392" y="179206"/>
                    <a:pt x="126868" y="166347"/>
                    <a:pt x="132297" y="153870"/>
                  </a:cubicBezTo>
                  <a:cubicBezTo>
                    <a:pt x="135822" y="151393"/>
                    <a:pt x="141060" y="144059"/>
                    <a:pt x="147061" y="133486"/>
                  </a:cubicBezTo>
                  <a:cubicBezTo>
                    <a:pt x="153539" y="123104"/>
                    <a:pt x="160301" y="109388"/>
                    <a:pt x="168016" y="94529"/>
                  </a:cubicBezTo>
                  <a:cubicBezTo>
                    <a:pt x="171350" y="87861"/>
                    <a:pt x="174779" y="80146"/>
                    <a:pt x="178589" y="72050"/>
                  </a:cubicBezTo>
                  <a:cubicBezTo>
                    <a:pt x="180399" y="67954"/>
                    <a:pt x="182208" y="63858"/>
                    <a:pt x="184113" y="59667"/>
                  </a:cubicBezTo>
                  <a:cubicBezTo>
                    <a:pt x="186019" y="55476"/>
                    <a:pt x="187924" y="51380"/>
                    <a:pt x="189829" y="47190"/>
                  </a:cubicBezTo>
                  <a:cubicBezTo>
                    <a:pt x="197258" y="30711"/>
                    <a:pt x="204497" y="15281"/>
                    <a:pt x="209260" y="6041"/>
                  </a:cubicBezTo>
                  <a:cubicBezTo>
                    <a:pt x="210307" y="3946"/>
                    <a:pt x="208497" y="2612"/>
                    <a:pt x="206878" y="4422"/>
                  </a:cubicBezTo>
                  <a:cubicBezTo>
                    <a:pt x="199639" y="12137"/>
                    <a:pt x="188590" y="25377"/>
                    <a:pt x="177732" y="40427"/>
                  </a:cubicBezTo>
                  <a:cubicBezTo>
                    <a:pt x="175065" y="44237"/>
                    <a:pt x="172303" y="48047"/>
                    <a:pt x="169635" y="51857"/>
                  </a:cubicBezTo>
                  <a:cubicBezTo>
                    <a:pt x="167064" y="55762"/>
                    <a:pt x="164587" y="59667"/>
                    <a:pt x="162111" y="63477"/>
                  </a:cubicBezTo>
                  <a:cubicBezTo>
                    <a:pt x="157158" y="71097"/>
                    <a:pt x="152967" y="78717"/>
                    <a:pt x="149538" y="85575"/>
                  </a:cubicBezTo>
                  <a:cubicBezTo>
                    <a:pt x="142204" y="99672"/>
                    <a:pt x="137155" y="113388"/>
                    <a:pt x="133250" y="124628"/>
                  </a:cubicBezTo>
                  <a:cubicBezTo>
                    <a:pt x="129726" y="135962"/>
                    <a:pt x="127916" y="145011"/>
                    <a:pt x="127916" y="150155"/>
                  </a:cubicBezTo>
                  <a:lnTo>
                    <a:pt x="123820" y="159775"/>
                  </a:lnTo>
                  <a:lnTo>
                    <a:pt x="120106" y="169491"/>
                  </a:lnTo>
                  <a:lnTo>
                    <a:pt x="112581" y="188921"/>
                  </a:lnTo>
                  <a:cubicBezTo>
                    <a:pt x="113152" y="182825"/>
                    <a:pt x="113629" y="175967"/>
                    <a:pt x="113819" y="168443"/>
                  </a:cubicBezTo>
                  <a:cubicBezTo>
                    <a:pt x="113819" y="160918"/>
                    <a:pt x="114010" y="152917"/>
                    <a:pt x="114105" y="144630"/>
                  </a:cubicBezTo>
                  <a:cubicBezTo>
                    <a:pt x="114105" y="137677"/>
                    <a:pt x="113724" y="129771"/>
                    <a:pt x="113152" y="121580"/>
                  </a:cubicBezTo>
                  <a:cubicBezTo>
                    <a:pt x="112581" y="113388"/>
                    <a:pt x="112104" y="104911"/>
                    <a:pt x="111533" y="96720"/>
                  </a:cubicBezTo>
                  <a:cubicBezTo>
                    <a:pt x="110104" y="80146"/>
                    <a:pt x="109247" y="64811"/>
                    <a:pt x="108485" y="55286"/>
                  </a:cubicBezTo>
                  <a:cubicBezTo>
                    <a:pt x="108295" y="53095"/>
                    <a:pt x="105723" y="53952"/>
                    <a:pt x="105151" y="56429"/>
                  </a:cubicBezTo>
                  <a:cubicBezTo>
                    <a:pt x="103913" y="61667"/>
                    <a:pt x="102294" y="68621"/>
                    <a:pt x="100484" y="76526"/>
                  </a:cubicBezTo>
                  <a:cubicBezTo>
                    <a:pt x="98960" y="84528"/>
                    <a:pt x="97341" y="93386"/>
                    <a:pt x="95817" y="102434"/>
                  </a:cubicBezTo>
                  <a:cubicBezTo>
                    <a:pt x="94197" y="111483"/>
                    <a:pt x="93340" y="120913"/>
                    <a:pt x="92483" y="129771"/>
                  </a:cubicBezTo>
                  <a:cubicBezTo>
                    <a:pt x="91721" y="138629"/>
                    <a:pt x="91149" y="146821"/>
                    <a:pt x="91435" y="153965"/>
                  </a:cubicBezTo>
                  <a:cubicBezTo>
                    <a:pt x="91912" y="186350"/>
                    <a:pt x="98198" y="210924"/>
                    <a:pt x="103627" y="214734"/>
                  </a:cubicBezTo>
                  <a:lnTo>
                    <a:pt x="99246" y="227783"/>
                  </a:lnTo>
                  <a:cubicBezTo>
                    <a:pt x="97912" y="232165"/>
                    <a:pt x="96674" y="236546"/>
                    <a:pt x="95436" y="241023"/>
                  </a:cubicBezTo>
                  <a:lnTo>
                    <a:pt x="87911" y="267503"/>
                  </a:lnTo>
                  <a:cubicBezTo>
                    <a:pt x="88007" y="255311"/>
                    <a:pt x="86958" y="239880"/>
                    <a:pt x="85149" y="223211"/>
                  </a:cubicBezTo>
                  <a:cubicBezTo>
                    <a:pt x="84101" y="209400"/>
                    <a:pt x="80863" y="191970"/>
                    <a:pt x="78195" y="175682"/>
                  </a:cubicBezTo>
                  <a:cubicBezTo>
                    <a:pt x="75433" y="159203"/>
                    <a:pt x="72957" y="143963"/>
                    <a:pt x="71338" y="134724"/>
                  </a:cubicBezTo>
                  <a:cubicBezTo>
                    <a:pt x="71052" y="132629"/>
                    <a:pt x="68480" y="133676"/>
                    <a:pt x="68099" y="136058"/>
                  </a:cubicBezTo>
                  <a:cubicBezTo>
                    <a:pt x="66765" y="146916"/>
                    <a:pt x="64289" y="164347"/>
                    <a:pt x="63146" y="182825"/>
                  </a:cubicBezTo>
                  <a:cubicBezTo>
                    <a:pt x="62194" y="201399"/>
                    <a:pt x="61717" y="220449"/>
                    <a:pt x="63717" y="234737"/>
                  </a:cubicBezTo>
                  <a:cubicBezTo>
                    <a:pt x="65622" y="250834"/>
                    <a:pt x="68194" y="264836"/>
                    <a:pt x="71909" y="275313"/>
                  </a:cubicBezTo>
                  <a:cubicBezTo>
                    <a:pt x="75338" y="285695"/>
                    <a:pt x="78862" y="292458"/>
                    <a:pt x="81815" y="294078"/>
                  </a:cubicBezTo>
                  <a:lnTo>
                    <a:pt x="78767" y="307508"/>
                  </a:lnTo>
                  <a:lnTo>
                    <a:pt x="76386" y="321033"/>
                  </a:lnTo>
                  <a:lnTo>
                    <a:pt x="71719" y="348179"/>
                  </a:lnTo>
                  <a:cubicBezTo>
                    <a:pt x="70576" y="336083"/>
                    <a:pt x="67908" y="320843"/>
                    <a:pt x="64194" y="304365"/>
                  </a:cubicBezTo>
                  <a:cubicBezTo>
                    <a:pt x="61717" y="290744"/>
                    <a:pt x="57050" y="273789"/>
                    <a:pt x="52478" y="257597"/>
                  </a:cubicBezTo>
                  <a:cubicBezTo>
                    <a:pt x="48478" y="241690"/>
                    <a:pt x="44382" y="226641"/>
                    <a:pt x="41905" y="217401"/>
                  </a:cubicBezTo>
                  <a:cubicBezTo>
                    <a:pt x="41334" y="215306"/>
                    <a:pt x="38953" y="216639"/>
                    <a:pt x="38857" y="219116"/>
                  </a:cubicBezTo>
                  <a:cubicBezTo>
                    <a:pt x="37524" y="240928"/>
                    <a:pt x="37333" y="290172"/>
                    <a:pt x="44191" y="318080"/>
                  </a:cubicBezTo>
                  <a:cubicBezTo>
                    <a:pt x="50763" y="349894"/>
                    <a:pt x="62574" y="372659"/>
                    <a:pt x="68575" y="375230"/>
                  </a:cubicBezTo>
                  <a:cubicBezTo>
                    <a:pt x="66004" y="393423"/>
                    <a:pt x="65718" y="411807"/>
                    <a:pt x="64765" y="430095"/>
                  </a:cubicBezTo>
                  <a:cubicBezTo>
                    <a:pt x="63432" y="424189"/>
                    <a:pt x="61622" y="417426"/>
                    <a:pt x="59432" y="410283"/>
                  </a:cubicBezTo>
                  <a:cubicBezTo>
                    <a:pt x="58383" y="406663"/>
                    <a:pt x="57145" y="402948"/>
                    <a:pt x="55907" y="399138"/>
                  </a:cubicBezTo>
                  <a:cubicBezTo>
                    <a:pt x="54574" y="395328"/>
                    <a:pt x="53335" y="391423"/>
                    <a:pt x="52192" y="387422"/>
                  </a:cubicBezTo>
                  <a:cubicBezTo>
                    <a:pt x="48191" y="374183"/>
                    <a:pt x="41429" y="357704"/>
                    <a:pt x="35333" y="342083"/>
                  </a:cubicBezTo>
                  <a:cubicBezTo>
                    <a:pt x="29714" y="326653"/>
                    <a:pt x="23998" y="311984"/>
                    <a:pt x="20569" y="303031"/>
                  </a:cubicBezTo>
                  <a:cubicBezTo>
                    <a:pt x="19807" y="301031"/>
                    <a:pt x="17617" y="302555"/>
                    <a:pt x="17712" y="305031"/>
                  </a:cubicBezTo>
                  <a:cubicBezTo>
                    <a:pt x="18093" y="310461"/>
                    <a:pt x="18664" y="317699"/>
                    <a:pt x="19236" y="325891"/>
                  </a:cubicBezTo>
                  <a:cubicBezTo>
                    <a:pt x="19903" y="333987"/>
                    <a:pt x="20569" y="343036"/>
                    <a:pt x="22284" y="352370"/>
                  </a:cubicBezTo>
                  <a:cubicBezTo>
                    <a:pt x="23808" y="361610"/>
                    <a:pt x="25427" y="371040"/>
                    <a:pt x="27237" y="379707"/>
                  </a:cubicBezTo>
                  <a:cubicBezTo>
                    <a:pt x="28189" y="384089"/>
                    <a:pt x="29047" y="388280"/>
                    <a:pt x="30094" y="392280"/>
                  </a:cubicBezTo>
                  <a:cubicBezTo>
                    <a:pt x="31333" y="396281"/>
                    <a:pt x="32476" y="399995"/>
                    <a:pt x="33714" y="403424"/>
                  </a:cubicBezTo>
                  <a:cubicBezTo>
                    <a:pt x="39239" y="418855"/>
                    <a:pt x="45049" y="431999"/>
                    <a:pt x="50478" y="441334"/>
                  </a:cubicBezTo>
                  <a:cubicBezTo>
                    <a:pt x="56097" y="450573"/>
                    <a:pt x="61051" y="456383"/>
                    <a:pt x="64194" y="457336"/>
                  </a:cubicBezTo>
                  <a:cubicBezTo>
                    <a:pt x="64003" y="475624"/>
                    <a:pt x="64194" y="493912"/>
                    <a:pt x="64575" y="512200"/>
                  </a:cubicBezTo>
                  <a:cubicBezTo>
                    <a:pt x="61051" y="500484"/>
                    <a:pt x="55907" y="486006"/>
                    <a:pt x="49240" y="470862"/>
                  </a:cubicBezTo>
                  <a:cubicBezTo>
                    <a:pt x="46572" y="464480"/>
                    <a:pt x="43144" y="457526"/>
                    <a:pt x="39333" y="450383"/>
                  </a:cubicBezTo>
                  <a:cubicBezTo>
                    <a:pt x="37429" y="446858"/>
                    <a:pt x="35428" y="443144"/>
                    <a:pt x="33523" y="439524"/>
                  </a:cubicBezTo>
                  <a:cubicBezTo>
                    <a:pt x="31618" y="435809"/>
                    <a:pt x="29714" y="431999"/>
                    <a:pt x="27904" y="428380"/>
                  </a:cubicBezTo>
                  <a:cubicBezTo>
                    <a:pt x="20093" y="413426"/>
                    <a:pt x="12854" y="399519"/>
                    <a:pt x="8377" y="391042"/>
                  </a:cubicBezTo>
                  <a:cubicBezTo>
                    <a:pt x="7329" y="389042"/>
                    <a:pt x="5329" y="390947"/>
                    <a:pt x="5806" y="393423"/>
                  </a:cubicBezTo>
                  <a:cubicBezTo>
                    <a:pt x="7901" y="404282"/>
                    <a:pt x="11330" y="422189"/>
                    <a:pt x="15712" y="440096"/>
                  </a:cubicBezTo>
                  <a:cubicBezTo>
                    <a:pt x="20665" y="457336"/>
                    <a:pt x="26284" y="475053"/>
                    <a:pt x="31999" y="487816"/>
                  </a:cubicBezTo>
                  <a:cubicBezTo>
                    <a:pt x="44667" y="516867"/>
                    <a:pt x="58765" y="537632"/>
                    <a:pt x="65242" y="539346"/>
                  </a:cubicBezTo>
                  <a:cubicBezTo>
                    <a:pt x="65813" y="557634"/>
                    <a:pt x="66575" y="575922"/>
                    <a:pt x="67528" y="594115"/>
                  </a:cubicBezTo>
                  <a:cubicBezTo>
                    <a:pt x="63813" y="582495"/>
                    <a:pt x="57812" y="568207"/>
                    <a:pt x="50859" y="553348"/>
                  </a:cubicBezTo>
                  <a:cubicBezTo>
                    <a:pt x="38857" y="528488"/>
                    <a:pt x="16092" y="493436"/>
                    <a:pt x="6091" y="477910"/>
                  </a:cubicBezTo>
                  <a:cubicBezTo>
                    <a:pt x="4948" y="476195"/>
                    <a:pt x="3043" y="478005"/>
                    <a:pt x="3710" y="480291"/>
                  </a:cubicBezTo>
                  <a:cubicBezTo>
                    <a:pt x="8854" y="500484"/>
                    <a:pt x="22093" y="545823"/>
                    <a:pt x="34190" y="570874"/>
                  </a:cubicBezTo>
                  <a:cubicBezTo>
                    <a:pt x="47906" y="599449"/>
                    <a:pt x="62670" y="619737"/>
                    <a:pt x="69147" y="621261"/>
                  </a:cubicBezTo>
                  <a:cubicBezTo>
                    <a:pt x="70385" y="639549"/>
                    <a:pt x="71623" y="657742"/>
                    <a:pt x="73242" y="675935"/>
                  </a:cubicBezTo>
                  <a:cubicBezTo>
                    <a:pt x="69051" y="664505"/>
                    <a:pt x="62765" y="650408"/>
                    <a:pt x="55240" y="635739"/>
                  </a:cubicBezTo>
                  <a:cubicBezTo>
                    <a:pt x="42477" y="611260"/>
                    <a:pt x="18474" y="576970"/>
                    <a:pt x="7996" y="561920"/>
                  </a:cubicBezTo>
                  <a:cubicBezTo>
                    <a:pt x="6758" y="560206"/>
                    <a:pt x="4948" y="562111"/>
                    <a:pt x="5615" y="564397"/>
                  </a:cubicBezTo>
                  <a:cubicBezTo>
                    <a:pt x="11520" y="584400"/>
                    <a:pt x="26094" y="629262"/>
                    <a:pt x="39048" y="653837"/>
                  </a:cubicBezTo>
                  <a:cubicBezTo>
                    <a:pt x="53621" y="681936"/>
                    <a:pt x="69051" y="701747"/>
                    <a:pt x="75624" y="703081"/>
                  </a:cubicBezTo>
                  <a:cubicBezTo>
                    <a:pt x="77433" y="721274"/>
                    <a:pt x="79338" y="739371"/>
                    <a:pt x="81720" y="757469"/>
                  </a:cubicBezTo>
                  <a:cubicBezTo>
                    <a:pt x="82006" y="759755"/>
                    <a:pt x="83529" y="761469"/>
                    <a:pt x="85054" y="761183"/>
                  </a:cubicBezTo>
                  <a:cubicBezTo>
                    <a:pt x="86578" y="760993"/>
                    <a:pt x="87530" y="758993"/>
                    <a:pt x="87244" y="756707"/>
                  </a:cubicBezTo>
                  <a:cubicBezTo>
                    <a:pt x="84958" y="738704"/>
                    <a:pt x="82958" y="720607"/>
                    <a:pt x="81244" y="702509"/>
                  </a:cubicBezTo>
                  <a:cubicBezTo>
                    <a:pt x="87340" y="700700"/>
                    <a:pt x="98770" y="678221"/>
                    <a:pt x="109342" y="648503"/>
                  </a:cubicBezTo>
                  <a:cubicBezTo>
                    <a:pt x="118296" y="622880"/>
                    <a:pt x="128106" y="578589"/>
                    <a:pt x="132583" y="559349"/>
                  </a:cubicBezTo>
                  <a:cubicBezTo>
                    <a:pt x="133060" y="557158"/>
                    <a:pt x="131154" y="555443"/>
                    <a:pt x="130107" y="557158"/>
                  </a:cubicBezTo>
                  <a:cubicBezTo>
                    <a:pt x="120677" y="572112"/>
                    <a:pt x="100008" y="607450"/>
                    <a:pt x="90959" y="633263"/>
                  </a:cubicBezTo>
                  <a:cubicBezTo>
                    <a:pt x="85244" y="649170"/>
                    <a:pt x="81148" y="664409"/>
                    <a:pt x="79053" y="676601"/>
                  </a:cubicBezTo>
                  <a:cubicBezTo>
                    <a:pt x="77433" y="658028"/>
                    <a:pt x="76100" y="639454"/>
                    <a:pt x="74862" y="620880"/>
                  </a:cubicBezTo>
                  <a:cubicBezTo>
                    <a:pt x="81053" y="619261"/>
                    <a:pt x="93245" y="597163"/>
                    <a:pt x="104675" y="567826"/>
                  </a:cubicBezTo>
                  <a:cubicBezTo>
                    <a:pt x="114486" y="542490"/>
                    <a:pt x="125725" y="498674"/>
                    <a:pt x="130869" y="479529"/>
                  </a:cubicBezTo>
                  <a:cubicBezTo>
                    <a:pt x="131440" y="477338"/>
                    <a:pt x="129535" y="475624"/>
                    <a:pt x="128392" y="477243"/>
                  </a:cubicBezTo>
                  <a:cubicBezTo>
                    <a:pt x="118581" y="491816"/>
                    <a:pt x="96579" y="526487"/>
                    <a:pt x="86768" y="551919"/>
                  </a:cubicBezTo>
                  <a:cubicBezTo>
                    <a:pt x="80481" y="567636"/>
                    <a:pt x="76005" y="582780"/>
                    <a:pt x="73433" y="594877"/>
                  </a:cubicBezTo>
                  <a:cubicBezTo>
                    <a:pt x="72481" y="576303"/>
                    <a:pt x="71719" y="557634"/>
                    <a:pt x="71147" y="539061"/>
                  </a:cubicBezTo>
                  <a:cubicBezTo>
                    <a:pt x="77433" y="537632"/>
                    <a:pt x="90197" y="515915"/>
                    <a:pt x="102770" y="487054"/>
                  </a:cubicBezTo>
                  <a:cubicBezTo>
                    <a:pt x="108009" y="474576"/>
                    <a:pt x="114010" y="457526"/>
                    <a:pt x="119153" y="441143"/>
                  </a:cubicBezTo>
                  <a:cubicBezTo>
                    <a:pt x="124868" y="425618"/>
                    <a:pt x="129916" y="411330"/>
                    <a:pt x="132869" y="402662"/>
                  </a:cubicBezTo>
                  <a:cubicBezTo>
                    <a:pt x="133536" y="400662"/>
                    <a:pt x="131726" y="398853"/>
                    <a:pt x="130488" y="400376"/>
                  </a:cubicBezTo>
                  <a:cubicBezTo>
                    <a:pt x="125249" y="406853"/>
                    <a:pt x="116676" y="417712"/>
                    <a:pt x="107913" y="430475"/>
                  </a:cubicBezTo>
                  <a:cubicBezTo>
                    <a:pt x="105723" y="433619"/>
                    <a:pt x="103532" y="436953"/>
                    <a:pt x="101341" y="440286"/>
                  </a:cubicBezTo>
                  <a:cubicBezTo>
                    <a:pt x="99341" y="443715"/>
                    <a:pt x="97341" y="447240"/>
                    <a:pt x="95436" y="450668"/>
                  </a:cubicBezTo>
                  <a:cubicBezTo>
                    <a:pt x="91626" y="457622"/>
                    <a:pt x="88101" y="464384"/>
                    <a:pt x="85339" y="470671"/>
                  </a:cubicBezTo>
                  <a:cubicBezTo>
                    <a:pt x="78672" y="486101"/>
                    <a:pt x="73433" y="501151"/>
                    <a:pt x="70576" y="513153"/>
                  </a:cubicBezTo>
                  <a:cubicBezTo>
                    <a:pt x="70290" y="494483"/>
                    <a:pt x="70004" y="475910"/>
                    <a:pt x="70195" y="457241"/>
                  </a:cubicBezTo>
                  <a:cubicBezTo>
                    <a:pt x="73338" y="456669"/>
                    <a:pt x="78291" y="451049"/>
                    <a:pt x="84101" y="442001"/>
                  </a:cubicBezTo>
                  <a:cubicBezTo>
                    <a:pt x="90102" y="433047"/>
                    <a:pt x="97436" y="421141"/>
                    <a:pt x="104294" y="407711"/>
                  </a:cubicBezTo>
                  <a:cubicBezTo>
                    <a:pt x="105818" y="404853"/>
                    <a:pt x="107342" y="401615"/>
                    <a:pt x="108866" y="398281"/>
                  </a:cubicBezTo>
                  <a:cubicBezTo>
                    <a:pt x="110581" y="394947"/>
                    <a:pt x="112390" y="391423"/>
                    <a:pt x="114200" y="387803"/>
                  </a:cubicBezTo>
                  <a:cubicBezTo>
                    <a:pt x="117820" y="380565"/>
                    <a:pt x="121344" y="372945"/>
                    <a:pt x="124773" y="365610"/>
                  </a:cubicBezTo>
                  <a:cubicBezTo>
                    <a:pt x="127916" y="358181"/>
                    <a:pt x="131821" y="351132"/>
                    <a:pt x="134965" y="344750"/>
                  </a:cubicBezTo>
                  <a:cubicBezTo>
                    <a:pt x="138108" y="338464"/>
                    <a:pt x="140775" y="332940"/>
                    <a:pt x="142870" y="328749"/>
                  </a:cubicBezTo>
                  <a:cubicBezTo>
                    <a:pt x="143823" y="326843"/>
                    <a:pt x="142204" y="324843"/>
                    <a:pt x="140870" y="326177"/>
                  </a:cubicBezTo>
                  <a:cubicBezTo>
                    <a:pt x="134869" y="331987"/>
                    <a:pt x="124964" y="341988"/>
                    <a:pt x="114581" y="353609"/>
                  </a:cubicBezTo>
                  <a:cubicBezTo>
                    <a:pt x="104770" y="365229"/>
                    <a:pt x="95055" y="378755"/>
                    <a:pt x="88197" y="390470"/>
                  </a:cubicBezTo>
                  <a:cubicBezTo>
                    <a:pt x="86006" y="394090"/>
                    <a:pt x="84196" y="397709"/>
                    <a:pt x="82577" y="401329"/>
                  </a:cubicBezTo>
                  <a:cubicBezTo>
                    <a:pt x="80958" y="404949"/>
                    <a:pt x="79338" y="408473"/>
                    <a:pt x="77910" y="411997"/>
                  </a:cubicBezTo>
                  <a:cubicBezTo>
                    <a:pt x="75052" y="418950"/>
                    <a:pt x="72576" y="425522"/>
                    <a:pt x="70766" y="431428"/>
                  </a:cubicBezTo>
                  <a:cubicBezTo>
                    <a:pt x="71719" y="412854"/>
                    <a:pt x="72004" y="394280"/>
                    <a:pt x="74576" y="375802"/>
                  </a:cubicBezTo>
                  <a:cubicBezTo>
                    <a:pt x="81148" y="375230"/>
                    <a:pt x="96103" y="355514"/>
                    <a:pt x="113914" y="330558"/>
                  </a:cubicBezTo>
                  <a:cubicBezTo>
                    <a:pt x="128297" y="308555"/>
                    <a:pt x="150776" y="271408"/>
                    <a:pt x="160872" y="255692"/>
                  </a:cubicBezTo>
                  <a:cubicBezTo>
                    <a:pt x="162015" y="253882"/>
                    <a:pt x="160682" y="251691"/>
                    <a:pt x="159158" y="252929"/>
                  </a:cubicBezTo>
                  <a:cubicBezTo>
                    <a:pt x="152490" y="258168"/>
                    <a:pt x="141632" y="267122"/>
                    <a:pt x="130012" y="277599"/>
                  </a:cubicBezTo>
                  <a:cubicBezTo>
                    <a:pt x="119153" y="288267"/>
                    <a:pt x="107723" y="300554"/>
                    <a:pt x="99627" y="311413"/>
                  </a:cubicBezTo>
                  <a:cubicBezTo>
                    <a:pt x="90388" y="325034"/>
                    <a:pt x="82673" y="338750"/>
                    <a:pt x="77433" y="350084"/>
                  </a:cubicBezTo>
                  <a:lnTo>
                    <a:pt x="82196" y="322653"/>
                  </a:lnTo>
                  <a:lnTo>
                    <a:pt x="84577" y="308937"/>
                  </a:lnTo>
                  <a:lnTo>
                    <a:pt x="87720" y="295316"/>
                  </a:lnTo>
                  <a:cubicBezTo>
                    <a:pt x="90959" y="295316"/>
                    <a:pt x="97055" y="290934"/>
                    <a:pt x="104675" y="283600"/>
                  </a:cubicBezTo>
                  <a:cubicBezTo>
                    <a:pt x="112009" y="276170"/>
                    <a:pt x="121820" y="266074"/>
                    <a:pt x="131821" y="254453"/>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8" name="Google Shape;3178;p39"/>
            <p:cNvSpPr/>
            <p:nvPr/>
          </p:nvSpPr>
          <p:spPr>
            <a:xfrm>
              <a:off x="3683369" y="3054810"/>
              <a:ext cx="266700" cy="438150"/>
            </a:xfrm>
            <a:custGeom>
              <a:avLst/>
              <a:gdLst/>
              <a:ahLst/>
              <a:cxnLst/>
              <a:rect l="l" t="t" r="r" b="b"/>
              <a:pathLst>
                <a:path w="266700" h="438150" extrusionOk="0">
                  <a:moveTo>
                    <a:pt x="184677" y="153656"/>
                  </a:moveTo>
                  <a:cubicBezTo>
                    <a:pt x="202202" y="146132"/>
                    <a:pt x="227348" y="131082"/>
                    <a:pt x="238207" y="124986"/>
                  </a:cubicBezTo>
                  <a:cubicBezTo>
                    <a:pt x="239445" y="124319"/>
                    <a:pt x="238588" y="122319"/>
                    <a:pt x="237064" y="122415"/>
                  </a:cubicBezTo>
                  <a:cubicBezTo>
                    <a:pt x="230492" y="122986"/>
                    <a:pt x="219633" y="124319"/>
                    <a:pt x="208108" y="126510"/>
                  </a:cubicBezTo>
                  <a:cubicBezTo>
                    <a:pt x="196774" y="128796"/>
                    <a:pt x="184486" y="131844"/>
                    <a:pt x="175628" y="135559"/>
                  </a:cubicBezTo>
                  <a:cubicBezTo>
                    <a:pt x="164579" y="140036"/>
                    <a:pt x="155149" y="145370"/>
                    <a:pt x="148482" y="150227"/>
                  </a:cubicBezTo>
                  <a:cubicBezTo>
                    <a:pt x="154577" y="140036"/>
                    <a:pt x="161055" y="130035"/>
                    <a:pt x="167532" y="120128"/>
                  </a:cubicBezTo>
                  <a:cubicBezTo>
                    <a:pt x="173246" y="122986"/>
                    <a:pt x="191916" y="118985"/>
                    <a:pt x="212680" y="112032"/>
                  </a:cubicBezTo>
                  <a:cubicBezTo>
                    <a:pt x="221634" y="108984"/>
                    <a:pt x="232492" y="104031"/>
                    <a:pt x="242589" y="99554"/>
                  </a:cubicBezTo>
                  <a:cubicBezTo>
                    <a:pt x="252590" y="94887"/>
                    <a:pt x="261829" y="90982"/>
                    <a:pt x="267258" y="88601"/>
                  </a:cubicBezTo>
                  <a:cubicBezTo>
                    <a:pt x="268496" y="88124"/>
                    <a:pt x="267734" y="86124"/>
                    <a:pt x="266306" y="86029"/>
                  </a:cubicBezTo>
                  <a:cubicBezTo>
                    <a:pt x="259829" y="85743"/>
                    <a:pt x="249161" y="86029"/>
                    <a:pt x="237636" y="87077"/>
                  </a:cubicBezTo>
                  <a:cubicBezTo>
                    <a:pt x="226110" y="88220"/>
                    <a:pt x="213918" y="90410"/>
                    <a:pt x="204870" y="93554"/>
                  </a:cubicBezTo>
                  <a:cubicBezTo>
                    <a:pt x="193630" y="97269"/>
                    <a:pt x="183914" y="102031"/>
                    <a:pt x="176866" y="106508"/>
                  </a:cubicBezTo>
                  <a:cubicBezTo>
                    <a:pt x="181914" y="99364"/>
                    <a:pt x="186867" y="92220"/>
                    <a:pt x="192106" y="85267"/>
                  </a:cubicBezTo>
                  <a:cubicBezTo>
                    <a:pt x="198583" y="84315"/>
                    <a:pt x="211537" y="71741"/>
                    <a:pt x="225158" y="55549"/>
                  </a:cubicBezTo>
                  <a:cubicBezTo>
                    <a:pt x="228206" y="51929"/>
                    <a:pt x="231444" y="47739"/>
                    <a:pt x="234683" y="43071"/>
                  </a:cubicBezTo>
                  <a:cubicBezTo>
                    <a:pt x="238016" y="38499"/>
                    <a:pt x="241445" y="33737"/>
                    <a:pt x="244875" y="29069"/>
                  </a:cubicBezTo>
                  <a:cubicBezTo>
                    <a:pt x="251542" y="19640"/>
                    <a:pt x="258495" y="11353"/>
                    <a:pt x="263067" y="6305"/>
                  </a:cubicBezTo>
                  <a:cubicBezTo>
                    <a:pt x="264115" y="5162"/>
                    <a:pt x="262782" y="3257"/>
                    <a:pt x="261448" y="3923"/>
                  </a:cubicBezTo>
                  <a:cubicBezTo>
                    <a:pt x="255161" y="6686"/>
                    <a:pt x="244970" y="12020"/>
                    <a:pt x="235254" y="19164"/>
                  </a:cubicBezTo>
                  <a:cubicBezTo>
                    <a:pt x="230301" y="22688"/>
                    <a:pt x="225539" y="26593"/>
                    <a:pt x="221062" y="30498"/>
                  </a:cubicBezTo>
                  <a:cubicBezTo>
                    <a:pt x="216776" y="34499"/>
                    <a:pt x="212680" y="38404"/>
                    <a:pt x="209537" y="42214"/>
                  </a:cubicBezTo>
                  <a:cubicBezTo>
                    <a:pt x="196297" y="57930"/>
                    <a:pt x="188677" y="73742"/>
                    <a:pt x="188486" y="80981"/>
                  </a:cubicBezTo>
                  <a:cubicBezTo>
                    <a:pt x="183058" y="88029"/>
                    <a:pt x="178104" y="95364"/>
                    <a:pt x="172961" y="102602"/>
                  </a:cubicBezTo>
                  <a:cubicBezTo>
                    <a:pt x="174675" y="94602"/>
                    <a:pt x="175723" y="83933"/>
                    <a:pt x="176485" y="72218"/>
                  </a:cubicBezTo>
                  <a:cubicBezTo>
                    <a:pt x="176961" y="62312"/>
                    <a:pt x="176485" y="49358"/>
                    <a:pt x="176104" y="36880"/>
                  </a:cubicBezTo>
                  <a:cubicBezTo>
                    <a:pt x="175723" y="24402"/>
                    <a:pt x="175342" y="12401"/>
                    <a:pt x="175342" y="4971"/>
                  </a:cubicBezTo>
                  <a:cubicBezTo>
                    <a:pt x="175342" y="3257"/>
                    <a:pt x="173056" y="3066"/>
                    <a:pt x="172389" y="4685"/>
                  </a:cubicBezTo>
                  <a:cubicBezTo>
                    <a:pt x="169627" y="11829"/>
                    <a:pt x="165341" y="23354"/>
                    <a:pt x="162198" y="35642"/>
                  </a:cubicBezTo>
                  <a:cubicBezTo>
                    <a:pt x="158864" y="47929"/>
                    <a:pt x="156482" y="60883"/>
                    <a:pt x="156006" y="70884"/>
                  </a:cubicBezTo>
                  <a:cubicBezTo>
                    <a:pt x="154863" y="93744"/>
                    <a:pt x="158768" y="112508"/>
                    <a:pt x="163245" y="117081"/>
                  </a:cubicBezTo>
                  <a:cubicBezTo>
                    <a:pt x="156864" y="126891"/>
                    <a:pt x="150482" y="136702"/>
                    <a:pt x="144481" y="146798"/>
                  </a:cubicBezTo>
                  <a:cubicBezTo>
                    <a:pt x="145624" y="138607"/>
                    <a:pt x="146195" y="128034"/>
                    <a:pt x="146005" y="116319"/>
                  </a:cubicBezTo>
                  <a:cubicBezTo>
                    <a:pt x="145719" y="106412"/>
                    <a:pt x="144481" y="93649"/>
                    <a:pt x="142862" y="81362"/>
                  </a:cubicBezTo>
                  <a:cubicBezTo>
                    <a:pt x="141338" y="69074"/>
                    <a:pt x="139814" y="57454"/>
                    <a:pt x="138957" y="50310"/>
                  </a:cubicBezTo>
                  <a:cubicBezTo>
                    <a:pt x="138766" y="48691"/>
                    <a:pt x="136480" y="48596"/>
                    <a:pt x="136004" y="50215"/>
                  </a:cubicBezTo>
                  <a:cubicBezTo>
                    <a:pt x="132003" y="64312"/>
                    <a:pt x="124859" y="96316"/>
                    <a:pt x="125526" y="116223"/>
                  </a:cubicBezTo>
                  <a:cubicBezTo>
                    <a:pt x="126002" y="138988"/>
                    <a:pt x="130575" y="157466"/>
                    <a:pt x="135527" y="161753"/>
                  </a:cubicBezTo>
                  <a:cubicBezTo>
                    <a:pt x="129526" y="171849"/>
                    <a:pt x="123812" y="182041"/>
                    <a:pt x="118192" y="192328"/>
                  </a:cubicBezTo>
                  <a:cubicBezTo>
                    <a:pt x="119049" y="184232"/>
                    <a:pt x="118859" y="173469"/>
                    <a:pt x="118192" y="161848"/>
                  </a:cubicBezTo>
                  <a:cubicBezTo>
                    <a:pt x="116763" y="142322"/>
                    <a:pt x="109810" y="110794"/>
                    <a:pt x="107143" y="96792"/>
                  </a:cubicBezTo>
                  <a:cubicBezTo>
                    <a:pt x="106857" y="95173"/>
                    <a:pt x="104571" y="95268"/>
                    <a:pt x="104190" y="96792"/>
                  </a:cubicBezTo>
                  <a:cubicBezTo>
                    <a:pt x="101047" y="110889"/>
                    <a:pt x="96189" y="142893"/>
                    <a:pt x="97618" y="162705"/>
                  </a:cubicBezTo>
                  <a:cubicBezTo>
                    <a:pt x="99237" y="185375"/>
                    <a:pt x="104762" y="203568"/>
                    <a:pt x="109905" y="207663"/>
                  </a:cubicBezTo>
                  <a:cubicBezTo>
                    <a:pt x="104381" y="217950"/>
                    <a:pt x="99237" y="228523"/>
                    <a:pt x="93998" y="238905"/>
                  </a:cubicBezTo>
                  <a:cubicBezTo>
                    <a:pt x="94475" y="230714"/>
                    <a:pt x="93998" y="220046"/>
                    <a:pt x="92665" y="208425"/>
                  </a:cubicBezTo>
                  <a:cubicBezTo>
                    <a:pt x="90379" y="188994"/>
                    <a:pt x="81901" y="158038"/>
                    <a:pt x="78377" y="144227"/>
                  </a:cubicBezTo>
                  <a:cubicBezTo>
                    <a:pt x="77996" y="142703"/>
                    <a:pt x="75711" y="142798"/>
                    <a:pt x="75425" y="144417"/>
                  </a:cubicBezTo>
                  <a:cubicBezTo>
                    <a:pt x="74377" y="151466"/>
                    <a:pt x="72949" y="163086"/>
                    <a:pt x="72091" y="175278"/>
                  </a:cubicBezTo>
                  <a:cubicBezTo>
                    <a:pt x="71424" y="187565"/>
                    <a:pt x="70948" y="200424"/>
                    <a:pt x="72282" y="210330"/>
                  </a:cubicBezTo>
                  <a:cubicBezTo>
                    <a:pt x="74853" y="232809"/>
                    <a:pt x="81235" y="250907"/>
                    <a:pt x="86474" y="254717"/>
                  </a:cubicBezTo>
                  <a:cubicBezTo>
                    <a:pt x="81330" y="265290"/>
                    <a:pt x="76758" y="276053"/>
                    <a:pt x="71996" y="286721"/>
                  </a:cubicBezTo>
                  <a:cubicBezTo>
                    <a:pt x="71996" y="278529"/>
                    <a:pt x="71139" y="267957"/>
                    <a:pt x="69234" y="256336"/>
                  </a:cubicBezTo>
                  <a:cubicBezTo>
                    <a:pt x="67805" y="246716"/>
                    <a:pt x="64376" y="234143"/>
                    <a:pt x="61042" y="222332"/>
                  </a:cubicBezTo>
                  <a:cubicBezTo>
                    <a:pt x="57708" y="210616"/>
                    <a:pt x="54279" y="199567"/>
                    <a:pt x="52184" y="192709"/>
                  </a:cubicBezTo>
                  <a:cubicBezTo>
                    <a:pt x="51707" y="191185"/>
                    <a:pt x="49421" y="191376"/>
                    <a:pt x="49326" y="192995"/>
                  </a:cubicBezTo>
                  <a:cubicBezTo>
                    <a:pt x="47898" y="207092"/>
                    <a:pt x="45611" y="239286"/>
                    <a:pt x="48945" y="259098"/>
                  </a:cubicBezTo>
                  <a:cubicBezTo>
                    <a:pt x="52470" y="281577"/>
                    <a:pt x="59899" y="299294"/>
                    <a:pt x="65328" y="302723"/>
                  </a:cubicBezTo>
                  <a:cubicBezTo>
                    <a:pt x="60947" y="313581"/>
                    <a:pt x="56661" y="324535"/>
                    <a:pt x="52850" y="335584"/>
                  </a:cubicBezTo>
                  <a:cubicBezTo>
                    <a:pt x="52279" y="327393"/>
                    <a:pt x="50755" y="316820"/>
                    <a:pt x="48279" y="305294"/>
                  </a:cubicBezTo>
                  <a:cubicBezTo>
                    <a:pt x="46088" y="295579"/>
                    <a:pt x="42373" y="283387"/>
                    <a:pt x="38277" y="271671"/>
                  </a:cubicBezTo>
                  <a:cubicBezTo>
                    <a:pt x="34467" y="260051"/>
                    <a:pt x="30467" y="249097"/>
                    <a:pt x="28086" y="242334"/>
                  </a:cubicBezTo>
                  <a:cubicBezTo>
                    <a:pt x="27514" y="240810"/>
                    <a:pt x="25324" y="241191"/>
                    <a:pt x="25228" y="242811"/>
                  </a:cubicBezTo>
                  <a:cubicBezTo>
                    <a:pt x="24371" y="257193"/>
                    <a:pt x="23609" y="289769"/>
                    <a:pt x="28181" y="309390"/>
                  </a:cubicBezTo>
                  <a:cubicBezTo>
                    <a:pt x="33039" y="331774"/>
                    <a:pt x="41516" y="348919"/>
                    <a:pt x="47231" y="352062"/>
                  </a:cubicBezTo>
                  <a:cubicBezTo>
                    <a:pt x="43516" y="363207"/>
                    <a:pt x="40182" y="374446"/>
                    <a:pt x="37134" y="385781"/>
                  </a:cubicBezTo>
                  <a:cubicBezTo>
                    <a:pt x="35991" y="377589"/>
                    <a:pt x="33610" y="367207"/>
                    <a:pt x="30371" y="355872"/>
                  </a:cubicBezTo>
                  <a:cubicBezTo>
                    <a:pt x="24847" y="337013"/>
                    <a:pt x="11798" y="307199"/>
                    <a:pt x="6464" y="293960"/>
                  </a:cubicBezTo>
                  <a:cubicBezTo>
                    <a:pt x="5797" y="292436"/>
                    <a:pt x="3606" y="292912"/>
                    <a:pt x="3606" y="294627"/>
                  </a:cubicBezTo>
                  <a:cubicBezTo>
                    <a:pt x="3320" y="309009"/>
                    <a:pt x="4749" y="342061"/>
                    <a:pt x="10559" y="361492"/>
                  </a:cubicBezTo>
                  <a:cubicBezTo>
                    <a:pt x="17036" y="383685"/>
                    <a:pt x="26943" y="400164"/>
                    <a:pt x="32943" y="402735"/>
                  </a:cubicBezTo>
                  <a:cubicBezTo>
                    <a:pt x="30276" y="414165"/>
                    <a:pt x="28086" y="425690"/>
                    <a:pt x="26657" y="437406"/>
                  </a:cubicBezTo>
                  <a:cubicBezTo>
                    <a:pt x="26466" y="438930"/>
                    <a:pt x="27609" y="440264"/>
                    <a:pt x="29133" y="440359"/>
                  </a:cubicBezTo>
                  <a:cubicBezTo>
                    <a:pt x="30657" y="440359"/>
                    <a:pt x="31991" y="439407"/>
                    <a:pt x="32181" y="437978"/>
                  </a:cubicBezTo>
                  <a:cubicBezTo>
                    <a:pt x="33515" y="426643"/>
                    <a:pt x="35801" y="415213"/>
                    <a:pt x="38373" y="403973"/>
                  </a:cubicBezTo>
                  <a:cubicBezTo>
                    <a:pt x="44564" y="404545"/>
                    <a:pt x="60852" y="394544"/>
                    <a:pt x="77996" y="381399"/>
                  </a:cubicBezTo>
                  <a:cubicBezTo>
                    <a:pt x="92665" y="369779"/>
                    <a:pt x="112858" y="349014"/>
                    <a:pt x="122002" y="340156"/>
                  </a:cubicBezTo>
                  <a:cubicBezTo>
                    <a:pt x="123050" y="339108"/>
                    <a:pt x="121621" y="337489"/>
                    <a:pt x="120192" y="337965"/>
                  </a:cubicBezTo>
                  <a:cubicBezTo>
                    <a:pt x="107619" y="342537"/>
                    <a:pt x="79520" y="354729"/>
                    <a:pt x="64280" y="366540"/>
                  </a:cubicBezTo>
                  <a:cubicBezTo>
                    <a:pt x="54946" y="373779"/>
                    <a:pt x="47231" y="381399"/>
                    <a:pt x="42182" y="387972"/>
                  </a:cubicBezTo>
                  <a:cubicBezTo>
                    <a:pt x="45326" y="376541"/>
                    <a:pt x="48564" y="365111"/>
                    <a:pt x="52374" y="353872"/>
                  </a:cubicBezTo>
                  <a:cubicBezTo>
                    <a:pt x="58566" y="355015"/>
                    <a:pt x="75615" y="346443"/>
                    <a:pt x="93808" y="334251"/>
                  </a:cubicBezTo>
                  <a:cubicBezTo>
                    <a:pt x="109334" y="323582"/>
                    <a:pt x="131146" y="303770"/>
                    <a:pt x="140671" y="295293"/>
                  </a:cubicBezTo>
                  <a:cubicBezTo>
                    <a:pt x="141719" y="294341"/>
                    <a:pt x="140480" y="292531"/>
                    <a:pt x="139051" y="293007"/>
                  </a:cubicBezTo>
                  <a:cubicBezTo>
                    <a:pt x="132765" y="295103"/>
                    <a:pt x="122288" y="298627"/>
                    <a:pt x="111334" y="303104"/>
                  </a:cubicBezTo>
                  <a:cubicBezTo>
                    <a:pt x="100666" y="307676"/>
                    <a:pt x="89236" y="313010"/>
                    <a:pt x="81330" y="318439"/>
                  </a:cubicBezTo>
                  <a:cubicBezTo>
                    <a:pt x="71520" y="325011"/>
                    <a:pt x="63233" y="332060"/>
                    <a:pt x="57708" y="338251"/>
                  </a:cubicBezTo>
                  <a:cubicBezTo>
                    <a:pt x="61614" y="327011"/>
                    <a:pt x="65900" y="315962"/>
                    <a:pt x="70377" y="304914"/>
                  </a:cubicBezTo>
                  <a:cubicBezTo>
                    <a:pt x="76567" y="306533"/>
                    <a:pt x="93998" y="299008"/>
                    <a:pt x="113048" y="287864"/>
                  </a:cubicBezTo>
                  <a:cubicBezTo>
                    <a:pt x="129241" y="278053"/>
                    <a:pt x="152196" y="259194"/>
                    <a:pt x="162198" y="250907"/>
                  </a:cubicBezTo>
                  <a:cubicBezTo>
                    <a:pt x="163341" y="249954"/>
                    <a:pt x="162198" y="248144"/>
                    <a:pt x="160673" y="248526"/>
                  </a:cubicBezTo>
                  <a:cubicBezTo>
                    <a:pt x="154196" y="250335"/>
                    <a:pt x="143624" y="253478"/>
                    <a:pt x="132480" y="257479"/>
                  </a:cubicBezTo>
                  <a:cubicBezTo>
                    <a:pt x="121335" y="261479"/>
                    <a:pt x="110000" y="266337"/>
                    <a:pt x="101524" y="271195"/>
                  </a:cubicBezTo>
                  <a:cubicBezTo>
                    <a:pt x="91332" y="277291"/>
                    <a:pt x="82664" y="283863"/>
                    <a:pt x="76663" y="289578"/>
                  </a:cubicBezTo>
                  <a:cubicBezTo>
                    <a:pt x="81425" y="278720"/>
                    <a:pt x="86092" y="267766"/>
                    <a:pt x="91332" y="257098"/>
                  </a:cubicBezTo>
                  <a:cubicBezTo>
                    <a:pt x="97332" y="259003"/>
                    <a:pt x="115334" y="252526"/>
                    <a:pt x="134861" y="242144"/>
                  </a:cubicBezTo>
                  <a:cubicBezTo>
                    <a:pt x="143148" y="237572"/>
                    <a:pt x="153434" y="230809"/>
                    <a:pt x="162674" y="224141"/>
                  </a:cubicBezTo>
                  <a:cubicBezTo>
                    <a:pt x="172008" y="217569"/>
                    <a:pt x="180581" y="211187"/>
                    <a:pt x="185724" y="207282"/>
                  </a:cubicBezTo>
                  <a:cubicBezTo>
                    <a:pt x="186867" y="206425"/>
                    <a:pt x="185820" y="204520"/>
                    <a:pt x="184295" y="204901"/>
                  </a:cubicBezTo>
                  <a:cubicBezTo>
                    <a:pt x="171246" y="207758"/>
                    <a:pt x="141243" y="215855"/>
                    <a:pt x="124192" y="224999"/>
                  </a:cubicBezTo>
                  <a:cubicBezTo>
                    <a:pt x="113620" y="230619"/>
                    <a:pt x="104762" y="236810"/>
                    <a:pt x="98475" y="242239"/>
                  </a:cubicBezTo>
                  <a:cubicBezTo>
                    <a:pt x="103809" y="231571"/>
                    <a:pt x="109048" y="220903"/>
                    <a:pt x="114667" y="210426"/>
                  </a:cubicBezTo>
                  <a:cubicBezTo>
                    <a:pt x="120574" y="212616"/>
                    <a:pt x="138861" y="206901"/>
                    <a:pt x="158768" y="197376"/>
                  </a:cubicBezTo>
                  <a:cubicBezTo>
                    <a:pt x="176009" y="189090"/>
                    <a:pt x="200298" y="172135"/>
                    <a:pt x="211061" y="165277"/>
                  </a:cubicBezTo>
                  <a:cubicBezTo>
                    <a:pt x="212299" y="164515"/>
                    <a:pt x="211251" y="162515"/>
                    <a:pt x="209727" y="162801"/>
                  </a:cubicBezTo>
                  <a:cubicBezTo>
                    <a:pt x="196487" y="164801"/>
                    <a:pt x="166293" y="171373"/>
                    <a:pt x="148862" y="179755"/>
                  </a:cubicBezTo>
                  <a:cubicBezTo>
                    <a:pt x="138004" y="184803"/>
                    <a:pt x="128955" y="190709"/>
                    <a:pt x="122383" y="195757"/>
                  </a:cubicBezTo>
                  <a:cubicBezTo>
                    <a:pt x="128098" y="185375"/>
                    <a:pt x="133908" y="174897"/>
                    <a:pt x="140004" y="164706"/>
                  </a:cubicBezTo>
                  <a:cubicBezTo>
                    <a:pt x="145719" y="167182"/>
                    <a:pt x="164388" y="162324"/>
                    <a:pt x="184677" y="15384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9" name="Google Shape;3179;p39"/>
            <p:cNvSpPr/>
            <p:nvPr/>
          </p:nvSpPr>
          <p:spPr>
            <a:xfrm>
              <a:off x="3519716" y="3472023"/>
              <a:ext cx="285750" cy="342900"/>
            </a:xfrm>
            <a:custGeom>
              <a:avLst/>
              <a:gdLst/>
              <a:ahLst/>
              <a:cxnLst/>
              <a:rect l="l" t="t" r="r" b="b"/>
              <a:pathLst>
                <a:path w="285750" h="342900" extrusionOk="0">
                  <a:moveTo>
                    <a:pt x="106394" y="343662"/>
                  </a:moveTo>
                  <a:lnTo>
                    <a:pt x="184023" y="343662"/>
                  </a:lnTo>
                  <a:cubicBezTo>
                    <a:pt x="245459" y="316706"/>
                    <a:pt x="290513" y="227457"/>
                    <a:pt x="290513" y="121539"/>
                  </a:cubicBezTo>
                  <a:cubicBezTo>
                    <a:pt x="290513" y="76962"/>
                    <a:pt x="282511" y="35242"/>
                    <a:pt x="268700" y="0"/>
                  </a:cubicBezTo>
                  <a:lnTo>
                    <a:pt x="21812" y="0"/>
                  </a:lnTo>
                  <a:cubicBezTo>
                    <a:pt x="8001" y="35338"/>
                    <a:pt x="0" y="76962"/>
                    <a:pt x="0" y="121539"/>
                  </a:cubicBezTo>
                  <a:cubicBezTo>
                    <a:pt x="0" y="227552"/>
                    <a:pt x="45053" y="316706"/>
                    <a:pt x="106489" y="34366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0" name="Google Shape;3180;p39"/>
            <p:cNvSpPr/>
            <p:nvPr/>
          </p:nvSpPr>
          <p:spPr>
            <a:xfrm>
              <a:off x="1419502" y="1795089"/>
              <a:ext cx="514350" cy="514350"/>
            </a:xfrm>
            <a:custGeom>
              <a:avLst/>
              <a:gdLst/>
              <a:ahLst/>
              <a:cxnLst/>
              <a:rect l="l" t="t" r="r" b="b"/>
              <a:pathLst>
                <a:path w="514350" h="514350" extrusionOk="0">
                  <a:moveTo>
                    <a:pt x="422804" y="170699"/>
                  </a:moveTo>
                  <a:cubicBezTo>
                    <a:pt x="473141" y="259596"/>
                    <a:pt x="441881" y="372468"/>
                    <a:pt x="352984" y="422804"/>
                  </a:cubicBezTo>
                  <a:cubicBezTo>
                    <a:pt x="264087" y="473141"/>
                    <a:pt x="151216" y="441881"/>
                    <a:pt x="100879" y="352984"/>
                  </a:cubicBezTo>
                  <a:cubicBezTo>
                    <a:pt x="50542" y="264087"/>
                    <a:pt x="81802" y="151215"/>
                    <a:pt x="170699" y="100879"/>
                  </a:cubicBezTo>
                  <a:cubicBezTo>
                    <a:pt x="259596" y="50542"/>
                    <a:pt x="372467" y="81802"/>
                    <a:pt x="422804" y="170699"/>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1" name="Google Shape;3181;p39"/>
            <p:cNvSpPr/>
            <p:nvPr/>
          </p:nvSpPr>
          <p:spPr>
            <a:xfrm>
              <a:off x="1484044" y="1859436"/>
              <a:ext cx="390525" cy="390525"/>
            </a:xfrm>
            <a:custGeom>
              <a:avLst/>
              <a:gdLst/>
              <a:ahLst/>
              <a:cxnLst/>
              <a:rect l="l" t="t" r="r" b="b"/>
              <a:pathLst>
                <a:path w="390525" h="390525" extrusionOk="0">
                  <a:moveTo>
                    <a:pt x="225623" y="36228"/>
                  </a:moveTo>
                  <a:cubicBezTo>
                    <a:pt x="314776" y="51676"/>
                    <a:pt x="374525" y="136470"/>
                    <a:pt x="359078" y="225623"/>
                  </a:cubicBezTo>
                  <a:cubicBezTo>
                    <a:pt x="343631" y="314775"/>
                    <a:pt x="258836" y="374525"/>
                    <a:pt x="169683" y="359078"/>
                  </a:cubicBezTo>
                  <a:cubicBezTo>
                    <a:pt x="80531" y="343631"/>
                    <a:pt x="20781" y="258836"/>
                    <a:pt x="36228" y="169683"/>
                  </a:cubicBezTo>
                  <a:cubicBezTo>
                    <a:pt x="51676" y="80531"/>
                    <a:pt x="136471" y="20781"/>
                    <a:pt x="225623" y="36228"/>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2" name="Google Shape;3182;p39"/>
            <p:cNvSpPr/>
            <p:nvPr/>
          </p:nvSpPr>
          <p:spPr>
            <a:xfrm>
              <a:off x="1553661" y="2049940"/>
              <a:ext cx="180975" cy="38100"/>
            </a:xfrm>
            <a:custGeom>
              <a:avLst/>
              <a:gdLst/>
              <a:ahLst/>
              <a:cxnLst/>
              <a:rect l="l" t="t" r="r" b="b"/>
              <a:pathLst>
                <a:path w="180975" h="38100" extrusionOk="0">
                  <a:moveTo>
                    <a:pt x="181070" y="38386"/>
                  </a:moveTo>
                  <a:lnTo>
                    <a:pt x="127730" y="7144"/>
                  </a:ln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3" name="Google Shape;3183;p39"/>
            <p:cNvSpPr/>
            <p:nvPr/>
          </p:nvSpPr>
          <p:spPr>
            <a:xfrm>
              <a:off x="2897067" y="2013079"/>
              <a:ext cx="371475" cy="323850"/>
            </a:xfrm>
            <a:custGeom>
              <a:avLst/>
              <a:gdLst/>
              <a:ahLst/>
              <a:cxnLst/>
              <a:rect l="l" t="t" r="r" b="b"/>
              <a:pathLst>
                <a:path w="371475" h="323850" extrusionOk="0">
                  <a:moveTo>
                    <a:pt x="81058" y="7144"/>
                  </a:moveTo>
                  <a:lnTo>
                    <a:pt x="296989" y="7144"/>
                  </a:lnTo>
                  <a:cubicBezTo>
                    <a:pt x="337851" y="7144"/>
                    <a:pt x="370904" y="40196"/>
                    <a:pt x="370904" y="81058"/>
                  </a:cubicBezTo>
                  <a:lnTo>
                    <a:pt x="370904" y="169259"/>
                  </a:lnTo>
                  <a:cubicBezTo>
                    <a:pt x="370904" y="210121"/>
                    <a:pt x="337851" y="243173"/>
                    <a:pt x="296989" y="243173"/>
                  </a:cubicBezTo>
                  <a:lnTo>
                    <a:pt x="149828" y="243173"/>
                  </a:lnTo>
                  <a:lnTo>
                    <a:pt x="96964" y="320611"/>
                  </a:lnTo>
                  <a:lnTo>
                    <a:pt x="104394" y="243173"/>
                  </a:lnTo>
                  <a:lnTo>
                    <a:pt x="81058" y="243173"/>
                  </a:lnTo>
                  <a:cubicBezTo>
                    <a:pt x="40195" y="243173"/>
                    <a:pt x="7144" y="210121"/>
                    <a:pt x="7144" y="169259"/>
                  </a:cubicBezTo>
                  <a:lnTo>
                    <a:pt x="7144" y="81058"/>
                  </a:lnTo>
                  <a:cubicBezTo>
                    <a:pt x="7144" y="40196"/>
                    <a:pt x="40195" y="7144"/>
                    <a:pt x="81058" y="714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4" name="Google Shape;3184;p39"/>
            <p:cNvSpPr/>
            <p:nvPr/>
          </p:nvSpPr>
          <p:spPr>
            <a:xfrm>
              <a:off x="2969552" y="2066609"/>
              <a:ext cx="57150" cy="133350"/>
            </a:xfrm>
            <a:custGeom>
              <a:avLst/>
              <a:gdLst/>
              <a:ahLst/>
              <a:cxnLst/>
              <a:rect l="l" t="t" r="r" b="b"/>
              <a:pathLst>
                <a:path w="57150" h="133350" extrusionOk="0">
                  <a:moveTo>
                    <a:pt x="29433" y="142399"/>
                  </a:moveTo>
                  <a:lnTo>
                    <a:pt x="29433" y="128588"/>
                  </a:lnTo>
                  <a:cubicBezTo>
                    <a:pt x="19908" y="128111"/>
                    <a:pt x="12764" y="125063"/>
                    <a:pt x="7906" y="119348"/>
                  </a:cubicBezTo>
                  <a:cubicBezTo>
                    <a:pt x="3143" y="113633"/>
                    <a:pt x="571" y="104870"/>
                    <a:pt x="191" y="92964"/>
                  </a:cubicBezTo>
                  <a:lnTo>
                    <a:pt x="21431" y="89726"/>
                  </a:lnTo>
                  <a:cubicBezTo>
                    <a:pt x="21431" y="94583"/>
                    <a:pt x="21907" y="98393"/>
                    <a:pt x="22670" y="101441"/>
                  </a:cubicBezTo>
                  <a:cubicBezTo>
                    <a:pt x="23432" y="104394"/>
                    <a:pt x="24479" y="106585"/>
                    <a:pt x="25908" y="107823"/>
                  </a:cubicBezTo>
                  <a:cubicBezTo>
                    <a:pt x="27337" y="109157"/>
                    <a:pt x="29051" y="109728"/>
                    <a:pt x="31147" y="109728"/>
                  </a:cubicBezTo>
                  <a:cubicBezTo>
                    <a:pt x="33718" y="109728"/>
                    <a:pt x="35433" y="108871"/>
                    <a:pt x="36195" y="107061"/>
                  </a:cubicBezTo>
                  <a:cubicBezTo>
                    <a:pt x="36957" y="105347"/>
                    <a:pt x="37338" y="103441"/>
                    <a:pt x="37338" y="101537"/>
                  </a:cubicBezTo>
                  <a:cubicBezTo>
                    <a:pt x="37338" y="96869"/>
                    <a:pt x="36195" y="92964"/>
                    <a:pt x="34100" y="89821"/>
                  </a:cubicBezTo>
                  <a:cubicBezTo>
                    <a:pt x="31909" y="86582"/>
                    <a:pt x="28956" y="83439"/>
                    <a:pt x="25146" y="80201"/>
                  </a:cubicBezTo>
                  <a:lnTo>
                    <a:pt x="15240" y="71723"/>
                  </a:lnTo>
                  <a:cubicBezTo>
                    <a:pt x="12478" y="69247"/>
                    <a:pt x="9906" y="66675"/>
                    <a:pt x="7620" y="64008"/>
                  </a:cubicBezTo>
                  <a:cubicBezTo>
                    <a:pt x="5334" y="61341"/>
                    <a:pt x="3524" y="58293"/>
                    <a:pt x="2096" y="54864"/>
                  </a:cubicBezTo>
                  <a:cubicBezTo>
                    <a:pt x="667" y="51340"/>
                    <a:pt x="0" y="47244"/>
                    <a:pt x="0" y="42386"/>
                  </a:cubicBezTo>
                  <a:cubicBezTo>
                    <a:pt x="0" y="33623"/>
                    <a:pt x="2477" y="26670"/>
                    <a:pt x="7620" y="21717"/>
                  </a:cubicBezTo>
                  <a:cubicBezTo>
                    <a:pt x="12668" y="16669"/>
                    <a:pt x="19431" y="13906"/>
                    <a:pt x="28004" y="13240"/>
                  </a:cubicBezTo>
                  <a:lnTo>
                    <a:pt x="28004" y="0"/>
                  </a:lnTo>
                  <a:lnTo>
                    <a:pt x="35052" y="0"/>
                  </a:lnTo>
                  <a:lnTo>
                    <a:pt x="35052" y="13049"/>
                  </a:lnTo>
                  <a:cubicBezTo>
                    <a:pt x="40386" y="13335"/>
                    <a:pt x="44768" y="14573"/>
                    <a:pt x="48006" y="16764"/>
                  </a:cubicBezTo>
                  <a:cubicBezTo>
                    <a:pt x="51245" y="18955"/>
                    <a:pt x="53721" y="21622"/>
                    <a:pt x="55340" y="24860"/>
                  </a:cubicBezTo>
                  <a:cubicBezTo>
                    <a:pt x="56959" y="28099"/>
                    <a:pt x="58103" y="31432"/>
                    <a:pt x="58674" y="35052"/>
                  </a:cubicBezTo>
                  <a:cubicBezTo>
                    <a:pt x="59246" y="38576"/>
                    <a:pt x="59627" y="41910"/>
                    <a:pt x="59722" y="44958"/>
                  </a:cubicBezTo>
                  <a:lnTo>
                    <a:pt x="38195" y="47625"/>
                  </a:lnTo>
                  <a:cubicBezTo>
                    <a:pt x="38195" y="44291"/>
                    <a:pt x="37909" y="41339"/>
                    <a:pt x="37529" y="38862"/>
                  </a:cubicBezTo>
                  <a:cubicBezTo>
                    <a:pt x="37243" y="36385"/>
                    <a:pt x="36576" y="34480"/>
                    <a:pt x="35623" y="33052"/>
                  </a:cubicBezTo>
                  <a:cubicBezTo>
                    <a:pt x="34671" y="31718"/>
                    <a:pt x="33147" y="31052"/>
                    <a:pt x="30956" y="31147"/>
                  </a:cubicBezTo>
                  <a:cubicBezTo>
                    <a:pt x="28670" y="31147"/>
                    <a:pt x="26956" y="32099"/>
                    <a:pt x="25813" y="34100"/>
                  </a:cubicBezTo>
                  <a:cubicBezTo>
                    <a:pt x="24670" y="36004"/>
                    <a:pt x="24099" y="38005"/>
                    <a:pt x="24099" y="39910"/>
                  </a:cubicBezTo>
                  <a:cubicBezTo>
                    <a:pt x="24099" y="44387"/>
                    <a:pt x="25241" y="47911"/>
                    <a:pt x="27527" y="50673"/>
                  </a:cubicBezTo>
                  <a:cubicBezTo>
                    <a:pt x="29813" y="53435"/>
                    <a:pt x="32290" y="56007"/>
                    <a:pt x="34957" y="58388"/>
                  </a:cubicBezTo>
                  <a:lnTo>
                    <a:pt x="44387" y="66580"/>
                  </a:lnTo>
                  <a:cubicBezTo>
                    <a:pt x="47530" y="69437"/>
                    <a:pt x="50482" y="72485"/>
                    <a:pt x="53054" y="75724"/>
                  </a:cubicBezTo>
                  <a:cubicBezTo>
                    <a:pt x="55722" y="78962"/>
                    <a:pt x="57817" y="82582"/>
                    <a:pt x="59341" y="86582"/>
                  </a:cubicBezTo>
                  <a:cubicBezTo>
                    <a:pt x="60960" y="90583"/>
                    <a:pt x="61722" y="95155"/>
                    <a:pt x="61722" y="100393"/>
                  </a:cubicBezTo>
                  <a:cubicBezTo>
                    <a:pt x="61722" y="105347"/>
                    <a:pt x="60674" y="109823"/>
                    <a:pt x="58674" y="113919"/>
                  </a:cubicBezTo>
                  <a:cubicBezTo>
                    <a:pt x="56674" y="118015"/>
                    <a:pt x="53721" y="121349"/>
                    <a:pt x="49911" y="123825"/>
                  </a:cubicBezTo>
                  <a:cubicBezTo>
                    <a:pt x="46101" y="126397"/>
                    <a:pt x="41529" y="127921"/>
                    <a:pt x="36290" y="128492"/>
                  </a:cubicBezTo>
                  <a:lnTo>
                    <a:pt x="36290" y="142399"/>
                  </a:lnTo>
                  <a:lnTo>
                    <a:pt x="29242" y="1423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5" name="Google Shape;3185;p39"/>
            <p:cNvSpPr/>
            <p:nvPr/>
          </p:nvSpPr>
          <p:spPr>
            <a:xfrm>
              <a:off x="3044228" y="2072800"/>
              <a:ext cx="190500" cy="123825"/>
            </a:xfrm>
            <a:custGeom>
              <a:avLst/>
              <a:gdLst/>
              <a:ahLst/>
              <a:cxnLst/>
              <a:rect l="l" t="t" r="r" b="b"/>
              <a:pathLst>
                <a:path w="190500" h="123825" extrusionOk="0">
                  <a:moveTo>
                    <a:pt x="14288" y="117920"/>
                  </a:moveTo>
                  <a:lnTo>
                    <a:pt x="67532" y="56578"/>
                  </a:lnTo>
                  <a:lnTo>
                    <a:pt x="118491" y="106489"/>
                  </a:lnTo>
                  <a:lnTo>
                    <a:pt x="178117" y="14288"/>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6" name="Google Shape;3186;p39"/>
            <p:cNvSpPr/>
            <p:nvPr/>
          </p:nvSpPr>
          <p:spPr>
            <a:xfrm>
              <a:off x="3188722" y="2067847"/>
              <a:ext cx="47625" cy="47625"/>
            </a:xfrm>
            <a:custGeom>
              <a:avLst/>
              <a:gdLst/>
              <a:ahLst/>
              <a:cxnLst/>
              <a:rect l="l" t="t" r="r" b="b"/>
              <a:pathLst>
                <a:path w="47625" h="47625" extrusionOk="0">
                  <a:moveTo>
                    <a:pt x="43529" y="7144"/>
                  </a:moveTo>
                  <a:lnTo>
                    <a:pt x="7144" y="25336"/>
                  </a:lnTo>
                  <a:lnTo>
                    <a:pt x="41148" y="47720"/>
                  </a:lnTo>
                  <a:lnTo>
                    <a:pt x="43529" y="7144"/>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7" name="Google Shape;3187;p39"/>
            <p:cNvSpPr/>
            <p:nvPr/>
          </p:nvSpPr>
          <p:spPr>
            <a:xfrm>
              <a:off x="2819351" y="2867993"/>
              <a:ext cx="57150" cy="952500"/>
            </a:xfrm>
            <a:custGeom>
              <a:avLst/>
              <a:gdLst/>
              <a:ahLst/>
              <a:cxnLst/>
              <a:rect l="l" t="t" r="r" b="b"/>
              <a:pathLst>
                <a:path w="57150" h="952500" extrusionOk="0">
                  <a:moveTo>
                    <a:pt x="47427" y="953407"/>
                  </a:moveTo>
                  <a:cubicBezTo>
                    <a:pt x="48188" y="953407"/>
                    <a:pt x="48950" y="953407"/>
                    <a:pt x="49712" y="953216"/>
                  </a:cubicBezTo>
                  <a:cubicBezTo>
                    <a:pt x="55618" y="951978"/>
                    <a:pt x="59428" y="946167"/>
                    <a:pt x="58190" y="940167"/>
                  </a:cubicBezTo>
                  <a:cubicBezTo>
                    <a:pt x="-4009" y="645368"/>
                    <a:pt x="52856" y="25481"/>
                    <a:pt x="53427" y="19195"/>
                  </a:cubicBezTo>
                  <a:cubicBezTo>
                    <a:pt x="53999" y="13099"/>
                    <a:pt x="49522" y="7764"/>
                    <a:pt x="43521" y="7193"/>
                  </a:cubicBezTo>
                  <a:cubicBezTo>
                    <a:pt x="37520" y="6621"/>
                    <a:pt x="32091" y="11098"/>
                    <a:pt x="31519" y="17099"/>
                  </a:cubicBezTo>
                  <a:cubicBezTo>
                    <a:pt x="30948" y="23386"/>
                    <a:pt x="-26297" y="646606"/>
                    <a:pt x="36663" y="944643"/>
                  </a:cubicBezTo>
                  <a:cubicBezTo>
                    <a:pt x="37711" y="949787"/>
                    <a:pt x="42283" y="953407"/>
                    <a:pt x="47427" y="95340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8" name="Google Shape;3188;p39"/>
            <p:cNvSpPr/>
            <p:nvPr/>
          </p:nvSpPr>
          <p:spPr>
            <a:xfrm>
              <a:off x="2835440" y="2859566"/>
              <a:ext cx="352425" cy="514350"/>
            </a:xfrm>
            <a:custGeom>
              <a:avLst/>
              <a:gdLst/>
              <a:ahLst/>
              <a:cxnLst/>
              <a:rect l="l" t="t" r="r" b="b"/>
              <a:pathLst>
                <a:path w="352425" h="514350" extrusionOk="0">
                  <a:moveTo>
                    <a:pt x="352235" y="15525"/>
                  </a:moveTo>
                  <a:cubicBezTo>
                    <a:pt x="352235" y="15525"/>
                    <a:pt x="153448" y="-9335"/>
                    <a:pt x="26480" y="26574"/>
                  </a:cubicBezTo>
                  <a:lnTo>
                    <a:pt x="7144" y="509682"/>
                  </a:lnTo>
                  <a:lnTo>
                    <a:pt x="305277" y="509682"/>
                  </a:lnTo>
                  <a:cubicBezTo>
                    <a:pt x="305277" y="509682"/>
                    <a:pt x="285941" y="250221"/>
                    <a:pt x="352235" y="15525"/>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9" name="Google Shape;3189;p39"/>
            <p:cNvSpPr/>
            <p:nvPr/>
          </p:nvSpPr>
          <p:spPr>
            <a:xfrm>
              <a:off x="2837155" y="2859566"/>
              <a:ext cx="352425" cy="466725"/>
            </a:xfrm>
            <a:custGeom>
              <a:avLst/>
              <a:gdLst/>
              <a:ahLst/>
              <a:cxnLst/>
              <a:rect l="l" t="t" r="r" b="b"/>
              <a:pathLst>
                <a:path w="352425" h="466725" extrusionOk="0">
                  <a:moveTo>
                    <a:pt x="24765" y="26574"/>
                  </a:moveTo>
                  <a:cubicBezTo>
                    <a:pt x="151733" y="-9335"/>
                    <a:pt x="350520" y="15525"/>
                    <a:pt x="350520" y="15525"/>
                  </a:cubicBezTo>
                  <a:cubicBezTo>
                    <a:pt x="327755" y="96107"/>
                    <a:pt x="315087" y="179546"/>
                    <a:pt x="308324" y="254412"/>
                  </a:cubicBezTo>
                  <a:cubicBezTo>
                    <a:pt x="220408" y="298418"/>
                    <a:pt x="110966" y="366617"/>
                    <a:pt x="7144" y="468725"/>
                  </a:cubicBezTo>
                  <a:lnTo>
                    <a:pt x="24860" y="2647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0" name="Google Shape;3190;p39"/>
            <p:cNvSpPr/>
            <p:nvPr/>
          </p:nvSpPr>
          <p:spPr>
            <a:xfrm>
              <a:off x="2708738" y="3356193"/>
              <a:ext cx="85725" cy="466725"/>
            </a:xfrm>
            <a:custGeom>
              <a:avLst/>
              <a:gdLst/>
              <a:ahLst/>
              <a:cxnLst/>
              <a:rect l="l" t="t" r="r" b="b"/>
              <a:pathLst>
                <a:path w="85725" h="466725" extrusionOk="0">
                  <a:moveTo>
                    <a:pt x="18022" y="465207"/>
                  </a:moveTo>
                  <a:cubicBezTo>
                    <a:pt x="22498" y="465207"/>
                    <a:pt x="26689" y="462444"/>
                    <a:pt x="28309" y="458063"/>
                  </a:cubicBezTo>
                  <a:cubicBezTo>
                    <a:pt x="72410" y="339477"/>
                    <a:pt x="83554" y="31533"/>
                    <a:pt x="84030" y="18484"/>
                  </a:cubicBezTo>
                  <a:cubicBezTo>
                    <a:pt x="84221" y="12388"/>
                    <a:pt x="79458" y="7340"/>
                    <a:pt x="73457" y="7149"/>
                  </a:cubicBezTo>
                  <a:cubicBezTo>
                    <a:pt x="67456" y="6959"/>
                    <a:pt x="62313" y="11721"/>
                    <a:pt x="62122" y="17722"/>
                  </a:cubicBezTo>
                  <a:cubicBezTo>
                    <a:pt x="62027" y="20865"/>
                    <a:pt x="50692" y="335095"/>
                    <a:pt x="7830" y="450443"/>
                  </a:cubicBezTo>
                  <a:cubicBezTo>
                    <a:pt x="5735" y="456158"/>
                    <a:pt x="8592" y="462444"/>
                    <a:pt x="14307" y="464635"/>
                  </a:cubicBezTo>
                  <a:cubicBezTo>
                    <a:pt x="15545" y="465111"/>
                    <a:pt x="16879" y="465302"/>
                    <a:pt x="18117" y="46530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1" name="Google Shape;3191;p39"/>
            <p:cNvSpPr/>
            <p:nvPr/>
          </p:nvSpPr>
          <p:spPr>
            <a:xfrm>
              <a:off x="2483015" y="3340101"/>
              <a:ext cx="666750" cy="28575"/>
            </a:xfrm>
            <a:custGeom>
              <a:avLst/>
              <a:gdLst/>
              <a:ahLst/>
              <a:cxnLst/>
              <a:rect l="l" t="t" r="r" b="b"/>
              <a:pathLst>
                <a:path w="666750" h="28575" extrusionOk="0">
                  <a:moveTo>
                    <a:pt x="7144" y="28956"/>
                  </a:moveTo>
                  <a:lnTo>
                    <a:pt x="662845" y="28956"/>
                  </a:lnTo>
                  <a:lnTo>
                    <a:pt x="662845" y="7144"/>
                  </a:lnTo>
                  <a:lnTo>
                    <a:pt x="29052" y="7144"/>
                  </a:lnTo>
                  <a:cubicBezTo>
                    <a:pt x="16955" y="7144"/>
                    <a:pt x="7239" y="16955"/>
                    <a:pt x="7239" y="28956"/>
                  </a:cubicBezTo>
                  <a:lnTo>
                    <a:pt x="7239" y="28956"/>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2" name="Google Shape;3192;p39"/>
            <p:cNvSpPr/>
            <p:nvPr/>
          </p:nvSpPr>
          <p:spPr>
            <a:xfrm>
              <a:off x="2483015" y="3356485"/>
              <a:ext cx="666750" cy="28575"/>
            </a:xfrm>
            <a:custGeom>
              <a:avLst/>
              <a:gdLst/>
              <a:ahLst/>
              <a:cxnLst/>
              <a:rect l="l" t="t" r="r" b="b"/>
              <a:pathLst>
                <a:path w="666750" h="28575" extrusionOk="0">
                  <a:moveTo>
                    <a:pt x="662845" y="28956"/>
                  </a:moveTo>
                  <a:lnTo>
                    <a:pt x="7144" y="28956"/>
                  </a:lnTo>
                  <a:lnTo>
                    <a:pt x="7144" y="7144"/>
                  </a:lnTo>
                  <a:lnTo>
                    <a:pt x="66284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3" name="Google Shape;3193;p39"/>
            <p:cNvSpPr/>
            <p:nvPr/>
          </p:nvSpPr>
          <p:spPr>
            <a:xfrm>
              <a:off x="3119715" y="2856977"/>
              <a:ext cx="104775" cy="962025"/>
            </a:xfrm>
            <a:custGeom>
              <a:avLst/>
              <a:gdLst/>
              <a:ahLst/>
              <a:cxnLst/>
              <a:rect l="l" t="t" r="r" b="b"/>
              <a:pathLst>
                <a:path w="104775" h="962025" extrusionOk="0">
                  <a:moveTo>
                    <a:pt x="88248" y="956136"/>
                  </a:moveTo>
                  <a:cubicBezTo>
                    <a:pt x="89200" y="956136"/>
                    <a:pt x="90248" y="956041"/>
                    <a:pt x="91201" y="955756"/>
                  </a:cubicBezTo>
                  <a:cubicBezTo>
                    <a:pt x="97011" y="954136"/>
                    <a:pt x="100440" y="948040"/>
                    <a:pt x="98821" y="942135"/>
                  </a:cubicBezTo>
                  <a:cubicBezTo>
                    <a:pt x="-44340" y="434262"/>
                    <a:pt x="77199" y="25353"/>
                    <a:pt x="78437" y="21353"/>
                  </a:cubicBezTo>
                  <a:cubicBezTo>
                    <a:pt x="80247" y="15543"/>
                    <a:pt x="76913" y="9351"/>
                    <a:pt x="71103" y="7637"/>
                  </a:cubicBezTo>
                  <a:cubicBezTo>
                    <a:pt x="65293" y="5827"/>
                    <a:pt x="59102" y="9161"/>
                    <a:pt x="57387" y="14971"/>
                  </a:cubicBezTo>
                  <a:cubicBezTo>
                    <a:pt x="56149" y="19067"/>
                    <a:pt x="-67391" y="433785"/>
                    <a:pt x="77580" y="948231"/>
                  </a:cubicBezTo>
                  <a:cubicBezTo>
                    <a:pt x="78913" y="953089"/>
                    <a:pt x="83390" y="956232"/>
                    <a:pt x="88153" y="95623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4" name="Google Shape;3194;p39"/>
            <p:cNvSpPr/>
            <p:nvPr/>
          </p:nvSpPr>
          <p:spPr>
            <a:xfrm>
              <a:off x="2367858" y="3095214"/>
              <a:ext cx="685800" cy="714375"/>
            </a:xfrm>
            <a:custGeom>
              <a:avLst/>
              <a:gdLst/>
              <a:ahLst/>
              <a:cxnLst/>
              <a:rect l="l" t="t" r="r" b="b"/>
              <a:pathLst>
                <a:path w="685800" h="714375" extrusionOk="0">
                  <a:moveTo>
                    <a:pt x="569595" y="7239"/>
                  </a:moveTo>
                  <a:lnTo>
                    <a:pt x="299847" y="7239"/>
                  </a:lnTo>
                  <a:lnTo>
                    <a:pt x="222695" y="20764"/>
                  </a:lnTo>
                  <a:cubicBezTo>
                    <a:pt x="222695" y="20764"/>
                    <a:pt x="63246" y="50673"/>
                    <a:pt x="58198" y="95441"/>
                  </a:cubicBezTo>
                  <a:cubicBezTo>
                    <a:pt x="53054" y="140208"/>
                    <a:pt x="122111" y="528828"/>
                    <a:pt x="122111" y="528828"/>
                  </a:cubicBezTo>
                  <a:lnTo>
                    <a:pt x="129826" y="581216"/>
                  </a:lnTo>
                  <a:cubicBezTo>
                    <a:pt x="129826" y="581216"/>
                    <a:pt x="120872" y="579977"/>
                    <a:pt x="118300" y="583787"/>
                  </a:cubicBezTo>
                  <a:cubicBezTo>
                    <a:pt x="115728" y="587597"/>
                    <a:pt x="123444" y="633603"/>
                    <a:pt x="123444" y="633603"/>
                  </a:cubicBezTo>
                  <a:lnTo>
                    <a:pt x="62103" y="671989"/>
                  </a:lnTo>
                  <a:cubicBezTo>
                    <a:pt x="62103" y="671989"/>
                    <a:pt x="7144" y="682180"/>
                    <a:pt x="7144" y="689896"/>
                  </a:cubicBezTo>
                  <a:cubicBezTo>
                    <a:pt x="7144" y="697611"/>
                    <a:pt x="12287" y="714184"/>
                    <a:pt x="12287" y="714184"/>
                  </a:cubicBezTo>
                  <a:lnTo>
                    <a:pt x="274415" y="714184"/>
                  </a:lnTo>
                  <a:cubicBezTo>
                    <a:pt x="274415" y="714184"/>
                    <a:pt x="271843" y="700088"/>
                    <a:pt x="274415" y="683514"/>
                  </a:cubicBezTo>
                  <a:cubicBezTo>
                    <a:pt x="276987" y="666941"/>
                    <a:pt x="269272" y="638747"/>
                    <a:pt x="269272" y="638747"/>
                  </a:cubicBezTo>
                  <a:lnTo>
                    <a:pt x="265462" y="608076"/>
                  </a:lnTo>
                  <a:lnTo>
                    <a:pt x="251365" y="568452"/>
                  </a:lnTo>
                  <a:lnTo>
                    <a:pt x="251365" y="237268"/>
                  </a:lnTo>
                  <a:lnTo>
                    <a:pt x="348710" y="251841"/>
                  </a:lnTo>
                  <a:lnTo>
                    <a:pt x="640652" y="253460"/>
                  </a:lnTo>
                  <a:cubicBezTo>
                    <a:pt x="640652" y="253460"/>
                    <a:pt x="689229" y="165925"/>
                    <a:pt x="678370" y="122206"/>
                  </a:cubicBezTo>
                  <a:cubicBezTo>
                    <a:pt x="667512" y="78486"/>
                    <a:pt x="664273" y="77438"/>
                    <a:pt x="648938" y="59531"/>
                  </a:cubicBezTo>
                  <a:cubicBezTo>
                    <a:pt x="633603" y="41624"/>
                    <a:pt x="569690" y="7144"/>
                    <a:pt x="569690" y="714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5" name="Google Shape;3195;p39"/>
            <p:cNvSpPr/>
            <p:nvPr/>
          </p:nvSpPr>
          <p:spPr>
            <a:xfrm>
              <a:off x="2720188" y="2580387"/>
              <a:ext cx="219075" cy="542925"/>
            </a:xfrm>
            <a:custGeom>
              <a:avLst/>
              <a:gdLst/>
              <a:ahLst/>
              <a:cxnLst/>
              <a:rect l="l" t="t" r="r" b="b"/>
              <a:pathLst>
                <a:path w="219075" h="542925" extrusionOk="0">
                  <a:moveTo>
                    <a:pt x="35052" y="7144"/>
                  </a:moveTo>
                  <a:lnTo>
                    <a:pt x="7144" y="34385"/>
                  </a:lnTo>
                  <a:lnTo>
                    <a:pt x="20098" y="395288"/>
                  </a:lnTo>
                  <a:lnTo>
                    <a:pt x="33147" y="537972"/>
                  </a:lnTo>
                  <a:lnTo>
                    <a:pt x="205359" y="545116"/>
                  </a:lnTo>
                  <a:lnTo>
                    <a:pt x="217075" y="82677"/>
                  </a:lnTo>
                  <a:lnTo>
                    <a:pt x="194882" y="33147"/>
                  </a:lnTo>
                  <a:lnTo>
                    <a:pt x="35052"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6" name="Google Shape;3196;p39"/>
            <p:cNvSpPr/>
            <p:nvPr/>
          </p:nvSpPr>
          <p:spPr>
            <a:xfrm>
              <a:off x="2794387" y="2640204"/>
              <a:ext cx="95250" cy="495300"/>
            </a:xfrm>
            <a:custGeom>
              <a:avLst/>
              <a:gdLst/>
              <a:ahLst/>
              <a:cxnLst/>
              <a:rect l="l" t="t" r="r" b="b"/>
              <a:pathLst>
                <a:path w="95250" h="495300" extrusionOk="0">
                  <a:moveTo>
                    <a:pt x="22860" y="56960"/>
                  </a:moveTo>
                  <a:lnTo>
                    <a:pt x="47149" y="100489"/>
                  </a:lnTo>
                  <a:lnTo>
                    <a:pt x="7144" y="431863"/>
                  </a:lnTo>
                  <a:lnTo>
                    <a:pt x="48483" y="493205"/>
                  </a:lnTo>
                  <a:lnTo>
                    <a:pt x="92679" y="427577"/>
                  </a:lnTo>
                  <a:lnTo>
                    <a:pt x="61246" y="97917"/>
                  </a:lnTo>
                  <a:lnTo>
                    <a:pt x="86773" y="42958"/>
                  </a:lnTo>
                  <a:lnTo>
                    <a:pt x="57341" y="7144"/>
                  </a:lnTo>
                  <a:lnTo>
                    <a:pt x="22860" y="56960"/>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7" name="Google Shape;3197;p39"/>
            <p:cNvSpPr/>
            <p:nvPr/>
          </p:nvSpPr>
          <p:spPr>
            <a:xfrm>
              <a:off x="2747905" y="2561052"/>
              <a:ext cx="161925" cy="171450"/>
            </a:xfrm>
            <a:custGeom>
              <a:avLst/>
              <a:gdLst/>
              <a:ahLst/>
              <a:cxnLst/>
              <a:rect l="l" t="t" r="r" b="b"/>
              <a:pathLst>
                <a:path w="161925" h="171450" extrusionOk="0">
                  <a:moveTo>
                    <a:pt x="7334" y="26479"/>
                  </a:moveTo>
                  <a:cubicBezTo>
                    <a:pt x="7334" y="26479"/>
                    <a:pt x="20194" y="106204"/>
                    <a:pt x="29052" y="136779"/>
                  </a:cubicBezTo>
                  <a:cubicBezTo>
                    <a:pt x="37910" y="167354"/>
                    <a:pt x="38671" y="171450"/>
                    <a:pt x="38671" y="171450"/>
                  </a:cubicBezTo>
                  <a:lnTo>
                    <a:pt x="102299" y="112681"/>
                  </a:lnTo>
                  <a:lnTo>
                    <a:pt x="157829" y="162592"/>
                  </a:lnTo>
                  <a:lnTo>
                    <a:pt x="152971" y="91726"/>
                  </a:lnTo>
                  <a:lnTo>
                    <a:pt x="137636" y="42577"/>
                  </a:lnTo>
                  <a:lnTo>
                    <a:pt x="30480" y="7144"/>
                  </a:lnTo>
                  <a:lnTo>
                    <a:pt x="7144" y="26479"/>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8" name="Google Shape;3198;p39"/>
            <p:cNvSpPr/>
            <p:nvPr/>
          </p:nvSpPr>
          <p:spPr>
            <a:xfrm>
              <a:off x="3198628" y="2521237"/>
              <a:ext cx="95250" cy="209550"/>
            </a:xfrm>
            <a:custGeom>
              <a:avLst/>
              <a:gdLst/>
              <a:ahLst/>
              <a:cxnLst/>
              <a:rect l="l" t="t" r="r" b="b"/>
              <a:pathLst>
                <a:path w="95250" h="209550" extrusionOk="0">
                  <a:moveTo>
                    <a:pt x="7144" y="173165"/>
                  </a:moveTo>
                  <a:lnTo>
                    <a:pt x="30385" y="89344"/>
                  </a:lnTo>
                  <a:cubicBezTo>
                    <a:pt x="30385" y="89344"/>
                    <a:pt x="56102" y="45339"/>
                    <a:pt x="61151" y="37910"/>
                  </a:cubicBezTo>
                  <a:cubicBezTo>
                    <a:pt x="66199" y="30480"/>
                    <a:pt x="94393" y="7144"/>
                    <a:pt x="94393" y="7144"/>
                  </a:cubicBezTo>
                  <a:lnTo>
                    <a:pt x="95250" y="155734"/>
                  </a:lnTo>
                  <a:cubicBezTo>
                    <a:pt x="95250" y="155734"/>
                    <a:pt x="93631" y="164878"/>
                    <a:pt x="84487" y="174784"/>
                  </a:cubicBezTo>
                  <a:cubicBezTo>
                    <a:pt x="75343" y="184690"/>
                    <a:pt x="52959" y="197168"/>
                    <a:pt x="52959" y="197168"/>
                  </a:cubicBezTo>
                  <a:lnTo>
                    <a:pt x="48006" y="207931"/>
                  </a:lnTo>
                  <a:lnTo>
                    <a:pt x="7334" y="173069"/>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9" name="Google Shape;3199;p39"/>
            <p:cNvSpPr/>
            <p:nvPr/>
          </p:nvSpPr>
          <p:spPr>
            <a:xfrm>
              <a:off x="3275590" y="2365027"/>
              <a:ext cx="304800" cy="400050"/>
            </a:xfrm>
            <a:custGeom>
              <a:avLst/>
              <a:gdLst/>
              <a:ahLst/>
              <a:cxnLst/>
              <a:rect l="l" t="t" r="r" b="b"/>
              <a:pathLst>
                <a:path w="304800" h="400050" extrusionOk="0">
                  <a:moveTo>
                    <a:pt x="7144" y="7144"/>
                  </a:moveTo>
                  <a:lnTo>
                    <a:pt x="299657" y="7144"/>
                  </a:lnTo>
                  <a:lnTo>
                    <a:pt x="299657" y="396907"/>
                  </a:lnTo>
                  <a:lnTo>
                    <a:pt x="7144" y="39690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0" name="Google Shape;3200;p39"/>
            <p:cNvSpPr/>
            <p:nvPr/>
          </p:nvSpPr>
          <p:spPr>
            <a:xfrm>
              <a:off x="3229299" y="2532724"/>
              <a:ext cx="76200" cy="123825"/>
            </a:xfrm>
            <a:custGeom>
              <a:avLst/>
              <a:gdLst/>
              <a:ahLst/>
              <a:cxnLst/>
              <a:rect l="l" t="t" r="r" b="b"/>
              <a:pathLst>
                <a:path w="76200" h="123825" extrusionOk="0">
                  <a:moveTo>
                    <a:pt x="7144" y="68714"/>
                  </a:moveTo>
                  <a:lnTo>
                    <a:pt x="30385" y="26328"/>
                  </a:lnTo>
                  <a:cubicBezTo>
                    <a:pt x="30385" y="26328"/>
                    <a:pt x="62769" y="9754"/>
                    <a:pt x="66104" y="8040"/>
                  </a:cubicBezTo>
                  <a:cubicBezTo>
                    <a:pt x="69437" y="6421"/>
                    <a:pt x="75247" y="6421"/>
                    <a:pt x="75247" y="12993"/>
                  </a:cubicBezTo>
                  <a:cubicBezTo>
                    <a:pt x="75247" y="19565"/>
                    <a:pt x="69437" y="31281"/>
                    <a:pt x="69437" y="31281"/>
                  </a:cubicBezTo>
                  <a:lnTo>
                    <a:pt x="44482" y="51188"/>
                  </a:lnTo>
                  <a:cubicBezTo>
                    <a:pt x="44482" y="51188"/>
                    <a:pt x="50292" y="96051"/>
                    <a:pt x="44482" y="107671"/>
                  </a:cubicBezTo>
                  <a:cubicBezTo>
                    <a:pt x="38671" y="119292"/>
                    <a:pt x="14573" y="122626"/>
                    <a:pt x="14573" y="122626"/>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1" name="Google Shape;3201;p39"/>
            <p:cNvSpPr/>
            <p:nvPr/>
          </p:nvSpPr>
          <p:spPr>
            <a:xfrm>
              <a:off x="3177007" y="2673923"/>
              <a:ext cx="85725" cy="104775"/>
            </a:xfrm>
            <a:custGeom>
              <a:avLst/>
              <a:gdLst/>
              <a:ahLst/>
              <a:cxnLst/>
              <a:rect l="l" t="t" r="r" b="b"/>
              <a:pathLst>
                <a:path w="85725" h="104775" extrusionOk="0">
                  <a:moveTo>
                    <a:pt x="7144" y="41243"/>
                  </a:moveTo>
                  <a:lnTo>
                    <a:pt x="27908" y="7144"/>
                  </a:lnTo>
                  <a:lnTo>
                    <a:pt x="84391" y="62008"/>
                  </a:lnTo>
                  <a:lnTo>
                    <a:pt x="62007" y="97727"/>
                  </a:lnTo>
                  <a:lnTo>
                    <a:pt x="7144" y="41243"/>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2" name="Google Shape;3202;p39"/>
            <p:cNvSpPr/>
            <p:nvPr/>
          </p:nvSpPr>
          <p:spPr>
            <a:xfrm>
              <a:off x="2873635" y="2598199"/>
              <a:ext cx="381000" cy="752475"/>
            </a:xfrm>
            <a:custGeom>
              <a:avLst/>
              <a:gdLst/>
              <a:ahLst/>
              <a:cxnLst/>
              <a:rect l="l" t="t" r="r" b="b"/>
              <a:pathLst>
                <a:path w="381000" h="752475" extrusionOk="0">
                  <a:moveTo>
                    <a:pt x="241078" y="689134"/>
                  </a:moveTo>
                  <a:cubicBezTo>
                    <a:pt x="237363" y="663893"/>
                    <a:pt x="237649" y="649510"/>
                    <a:pt x="230791" y="631317"/>
                  </a:cubicBezTo>
                  <a:cubicBezTo>
                    <a:pt x="214884" y="589216"/>
                    <a:pt x="191548" y="565118"/>
                    <a:pt x="156972" y="537496"/>
                  </a:cubicBezTo>
                  <a:cubicBezTo>
                    <a:pt x="151066" y="532733"/>
                    <a:pt x="138017" y="488347"/>
                    <a:pt x="138017" y="488347"/>
                  </a:cubicBezTo>
                  <a:lnTo>
                    <a:pt x="156877" y="386906"/>
                  </a:lnTo>
                  <a:cubicBezTo>
                    <a:pt x="156877" y="386906"/>
                    <a:pt x="242983" y="436436"/>
                    <a:pt x="257175" y="424624"/>
                  </a:cubicBezTo>
                  <a:cubicBezTo>
                    <a:pt x="271367" y="412814"/>
                    <a:pt x="378619" y="187547"/>
                    <a:pt x="378619" y="180499"/>
                  </a:cubicBezTo>
                  <a:cubicBezTo>
                    <a:pt x="378619" y="173450"/>
                    <a:pt x="312611" y="108585"/>
                    <a:pt x="312611" y="108585"/>
                  </a:cubicBezTo>
                  <a:lnTo>
                    <a:pt x="218218" y="237173"/>
                  </a:lnTo>
                  <a:cubicBezTo>
                    <a:pt x="218218" y="237173"/>
                    <a:pt x="175736" y="61436"/>
                    <a:pt x="168688" y="54388"/>
                  </a:cubicBezTo>
                  <a:cubicBezTo>
                    <a:pt x="161640" y="47339"/>
                    <a:pt x="163925" y="42577"/>
                    <a:pt x="152210" y="39052"/>
                  </a:cubicBezTo>
                  <a:cubicBezTo>
                    <a:pt x="140398" y="35528"/>
                    <a:pt x="27432" y="7144"/>
                    <a:pt x="27432" y="7144"/>
                  </a:cubicBezTo>
                  <a:cubicBezTo>
                    <a:pt x="27432" y="7144"/>
                    <a:pt x="38958" y="238411"/>
                    <a:pt x="43720" y="277273"/>
                  </a:cubicBezTo>
                  <a:cubicBezTo>
                    <a:pt x="48483" y="316230"/>
                    <a:pt x="7144" y="536734"/>
                    <a:pt x="7144" y="546164"/>
                  </a:cubicBezTo>
                  <a:cubicBezTo>
                    <a:pt x="7144" y="555593"/>
                    <a:pt x="17716" y="559118"/>
                    <a:pt x="21336" y="557974"/>
                  </a:cubicBezTo>
                  <a:cubicBezTo>
                    <a:pt x="24860" y="556832"/>
                    <a:pt x="66199" y="539115"/>
                    <a:pt x="85058" y="541496"/>
                  </a:cubicBezTo>
                  <a:cubicBezTo>
                    <a:pt x="103061" y="543782"/>
                    <a:pt x="124492" y="553403"/>
                    <a:pt x="142780" y="576739"/>
                  </a:cubicBezTo>
                  <a:lnTo>
                    <a:pt x="147447" y="750475"/>
                  </a:lnTo>
                  <a:lnTo>
                    <a:pt x="246222" y="750475"/>
                  </a:lnTo>
                  <a:cubicBezTo>
                    <a:pt x="246222" y="750475"/>
                    <a:pt x="243078" y="690944"/>
                    <a:pt x="241268" y="689229"/>
                  </a:cubicBez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3" name="Google Shape;3203;p39"/>
            <p:cNvSpPr/>
            <p:nvPr/>
          </p:nvSpPr>
          <p:spPr>
            <a:xfrm>
              <a:off x="2912307" y="2628012"/>
              <a:ext cx="57150" cy="381000"/>
            </a:xfrm>
            <a:custGeom>
              <a:avLst/>
              <a:gdLst/>
              <a:ahLst/>
              <a:cxnLst/>
              <a:rect l="l" t="t" r="r" b="b"/>
              <a:pathLst>
                <a:path w="57150" h="381000" extrusionOk="0">
                  <a:moveTo>
                    <a:pt x="22956" y="7144"/>
                  </a:moveTo>
                  <a:lnTo>
                    <a:pt x="48673" y="101918"/>
                  </a:lnTo>
                  <a:lnTo>
                    <a:pt x="20955" y="129635"/>
                  </a:lnTo>
                  <a:lnTo>
                    <a:pt x="58484" y="184880"/>
                  </a:lnTo>
                  <a:lnTo>
                    <a:pt x="7144" y="38033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4" name="Google Shape;3204;p39"/>
            <p:cNvSpPr/>
            <p:nvPr/>
          </p:nvSpPr>
          <p:spPr>
            <a:xfrm>
              <a:off x="2902591" y="3033587"/>
              <a:ext cx="104775" cy="95250"/>
            </a:xfrm>
            <a:custGeom>
              <a:avLst/>
              <a:gdLst/>
              <a:ahLst/>
              <a:cxnLst/>
              <a:rect l="l" t="t" r="r" b="b"/>
              <a:pathLst>
                <a:path w="104775" h="95250" extrusionOk="0">
                  <a:moveTo>
                    <a:pt x="14478" y="7144"/>
                  </a:moveTo>
                  <a:cubicBezTo>
                    <a:pt x="14478" y="7144"/>
                    <a:pt x="7144" y="73057"/>
                    <a:pt x="7144" y="82201"/>
                  </a:cubicBezTo>
                  <a:cubicBezTo>
                    <a:pt x="7144" y="91345"/>
                    <a:pt x="73057" y="88011"/>
                    <a:pt x="100489" y="95059"/>
                  </a:cubicBezTo>
                </a:path>
              </a:pathLst>
            </a:custGeom>
            <a:no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5" name="Google Shape;3205;p39"/>
            <p:cNvSpPr/>
            <p:nvPr/>
          </p:nvSpPr>
          <p:spPr>
            <a:xfrm>
              <a:off x="3023368" y="2867471"/>
              <a:ext cx="9525" cy="123825"/>
            </a:xfrm>
            <a:custGeom>
              <a:avLst/>
              <a:gdLst/>
              <a:ahLst/>
              <a:cxnLst/>
              <a:rect l="l" t="t" r="r" b="b"/>
              <a:pathLst>
                <a:path w="9525" h="123825" extrusionOk="0">
                  <a:moveTo>
                    <a:pt x="9239" y="7144"/>
                  </a:moveTo>
                  <a:lnTo>
                    <a:pt x="7144" y="11763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6" name="Google Shape;3206;p39"/>
            <p:cNvSpPr/>
            <p:nvPr/>
          </p:nvSpPr>
          <p:spPr>
            <a:xfrm>
              <a:off x="3025750" y="2817465"/>
              <a:ext cx="9525" cy="38100"/>
            </a:xfrm>
            <a:custGeom>
              <a:avLst/>
              <a:gdLst/>
              <a:ahLst/>
              <a:cxnLst/>
              <a:rect l="l" t="t" r="r" b="b"/>
              <a:pathLst>
                <a:path w="9525" h="38100" extrusionOk="0">
                  <a:moveTo>
                    <a:pt x="7811" y="7144"/>
                  </a:moveTo>
                  <a:lnTo>
                    <a:pt x="7144" y="3857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7" name="Google Shape;3207;p39"/>
            <p:cNvSpPr/>
            <p:nvPr/>
          </p:nvSpPr>
          <p:spPr>
            <a:xfrm>
              <a:off x="3051807" y="2828133"/>
              <a:ext cx="38100" cy="57150"/>
            </a:xfrm>
            <a:custGeom>
              <a:avLst/>
              <a:gdLst/>
              <a:ahLst/>
              <a:cxnLst/>
              <a:rect l="l" t="t" r="r" b="b"/>
              <a:pathLst>
                <a:path w="38100" h="57150" extrusionOk="0">
                  <a:moveTo>
                    <a:pt x="40046" y="7144"/>
                  </a:moveTo>
                  <a:cubicBezTo>
                    <a:pt x="40046" y="7144"/>
                    <a:pt x="2327" y="43339"/>
                    <a:pt x="7660" y="5934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8" name="Google Shape;3208;p39"/>
            <p:cNvSpPr/>
            <p:nvPr/>
          </p:nvSpPr>
          <p:spPr>
            <a:xfrm>
              <a:off x="2747263" y="2523147"/>
              <a:ext cx="152400" cy="152400"/>
            </a:xfrm>
            <a:custGeom>
              <a:avLst/>
              <a:gdLst/>
              <a:ahLst/>
              <a:cxnLst/>
              <a:rect l="l" t="t" r="r" b="b"/>
              <a:pathLst>
                <a:path w="152400" h="152400" extrusionOk="0">
                  <a:moveTo>
                    <a:pt x="8739" y="19235"/>
                  </a:moveTo>
                  <a:cubicBezTo>
                    <a:pt x="8739" y="19235"/>
                    <a:pt x="3881" y="59526"/>
                    <a:pt x="11120" y="70004"/>
                  </a:cubicBezTo>
                  <a:cubicBezTo>
                    <a:pt x="18359" y="80481"/>
                    <a:pt x="90082" y="154586"/>
                    <a:pt x="102941" y="150585"/>
                  </a:cubicBezTo>
                  <a:cubicBezTo>
                    <a:pt x="115800" y="146585"/>
                    <a:pt x="151233" y="89339"/>
                    <a:pt x="153709" y="82100"/>
                  </a:cubicBezTo>
                  <a:cubicBezTo>
                    <a:pt x="156090" y="74861"/>
                    <a:pt x="37695" y="11234"/>
                    <a:pt x="29694" y="7996"/>
                  </a:cubicBezTo>
                  <a:cubicBezTo>
                    <a:pt x="21597" y="4757"/>
                    <a:pt x="11977" y="11234"/>
                    <a:pt x="8739" y="19235"/>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9" name="Google Shape;3209;p39"/>
            <p:cNvSpPr/>
            <p:nvPr/>
          </p:nvSpPr>
          <p:spPr>
            <a:xfrm>
              <a:off x="2691322" y="2292625"/>
              <a:ext cx="257175" cy="342900"/>
            </a:xfrm>
            <a:custGeom>
              <a:avLst/>
              <a:gdLst/>
              <a:ahLst/>
              <a:cxnLst/>
              <a:rect l="l" t="t" r="r" b="b"/>
              <a:pathLst>
                <a:path w="257175" h="342900" extrusionOk="0">
                  <a:moveTo>
                    <a:pt x="56678" y="26397"/>
                  </a:moveTo>
                  <a:cubicBezTo>
                    <a:pt x="56678" y="26397"/>
                    <a:pt x="13244" y="47638"/>
                    <a:pt x="7720" y="83642"/>
                  </a:cubicBezTo>
                  <a:cubicBezTo>
                    <a:pt x="2196" y="119647"/>
                    <a:pt x="38200" y="186131"/>
                    <a:pt x="38200" y="186131"/>
                  </a:cubicBezTo>
                  <a:cubicBezTo>
                    <a:pt x="38200" y="186131"/>
                    <a:pt x="21626" y="195370"/>
                    <a:pt x="26198" y="215659"/>
                  </a:cubicBezTo>
                  <a:cubicBezTo>
                    <a:pt x="30771" y="235947"/>
                    <a:pt x="40962" y="251663"/>
                    <a:pt x="56678" y="259093"/>
                  </a:cubicBezTo>
                  <a:cubicBezTo>
                    <a:pt x="72395" y="266522"/>
                    <a:pt x="77919" y="259093"/>
                    <a:pt x="77919" y="259093"/>
                  </a:cubicBezTo>
                  <a:cubicBezTo>
                    <a:pt x="77919" y="259093"/>
                    <a:pt x="91730" y="299669"/>
                    <a:pt x="111162" y="308908"/>
                  </a:cubicBezTo>
                  <a:cubicBezTo>
                    <a:pt x="130592" y="318148"/>
                    <a:pt x="161929" y="334721"/>
                    <a:pt x="174884" y="335674"/>
                  </a:cubicBezTo>
                  <a:cubicBezTo>
                    <a:pt x="187838" y="336626"/>
                    <a:pt x="215460" y="331102"/>
                    <a:pt x="223842" y="320910"/>
                  </a:cubicBezTo>
                  <a:cubicBezTo>
                    <a:pt x="232129" y="310718"/>
                    <a:pt x="239558" y="281191"/>
                    <a:pt x="239558" y="281191"/>
                  </a:cubicBezTo>
                  <a:cubicBezTo>
                    <a:pt x="239558" y="281191"/>
                    <a:pt x="258037" y="224898"/>
                    <a:pt x="254322" y="210134"/>
                  </a:cubicBezTo>
                  <a:cubicBezTo>
                    <a:pt x="250608" y="195370"/>
                    <a:pt x="235844" y="164890"/>
                    <a:pt x="235844" y="164890"/>
                  </a:cubicBezTo>
                  <a:cubicBezTo>
                    <a:pt x="235844" y="164890"/>
                    <a:pt x="229367" y="132601"/>
                    <a:pt x="229367" y="118694"/>
                  </a:cubicBezTo>
                  <a:cubicBezTo>
                    <a:pt x="229367" y="104788"/>
                    <a:pt x="233081" y="61449"/>
                    <a:pt x="194315" y="32874"/>
                  </a:cubicBezTo>
                  <a:cubicBezTo>
                    <a:pt x="155548" y="4299"/>
                    <a:pt x="103827" y="-4083"/>
                    <a:pt x="56774" y="26397"/>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0" name="Google Shape;3210;p39"/>
            <p:cNvSpPr/>
            <p:nvPr/>
          </p:nvSpPr>
          <p:spPr>
            <a:xfrm>
              <a:off x="2691322" y="2292625"/>
              <a:ext cx="219075" cy="200025"/>
            </a:xfrm>
            <a:custGeom>
              <a:avLst/>
              <a:gdLst/>
              <a:ahLst/>
              <a:cxnLst/>
              <a:rect l="l" t="t" r="r" b="b"/>
              <a:pathLst>
                <a:path w="219075" h="200025" extrusionOk="0">
                  <a:moveTo>
                    <a:pt x="175741" y="53257"/>
                  </a:moveTo>
                  <a:cubicBezTo>
                    <a:pt x="198696" y="52019"/>
                    <a:pt x="211079" y="55448"/>
                    <a:pt x="217746" y="59449"/>
                  </a:cubicBezTo>
                  <a:cubicBezTo>
                    <a:pt x="212508" y="50114"/>
                    <a:pt x="205078" y="40875"/>
                    <a:pt x="194219" y="32874"/>
                  </a:cubicBezTo>
                  <a:cubicBezTo>
                    <a:pt x="155452" y="4299"/>
                    <a:pt x="103732" y="-4083"/>
                    <a:pt x="56678" y="26397"/>
                  </a:cubicBezTo>
                  <a:cubicBezTo>
                    <a:pt x="56678" y="26397"/>
                    <a:pt x="13244" y="47638"/>
                    <a:pt x="7720" y="83642"/>
                  </a:cubicBezTo>
                  <a:cubicBezTo>
                    <a:pt x="2196" y="119647"/>
                    <a:pt x="38200" y="186131"/>
                    <a:pt x="38200" y="186131"/>
                  </a:cubicBezTo>
                  <a:cubicBezTo>
                    <a:pt x="58488" y="175939"/>
                    <a:pt x="65918" y="186131"/>
                    <a:pt x="68680" y="193561"/>
                  </a:cubicBezTo>
                  <a:cubicBezTo>
                    <a:pt x="71442" y="200990"/>
                    <a:pt x="80681" y="200038"/>
                    <a:pt x="85253" y="192608"/>
                  </a:cubicBezTo>
                  <a:cubicBezTo>
                    <a:pt x="89826" y="185179"/>
                    <a:pt x="81539" y="172320"/>
                    <a:pt x="79729" y="160318"/>
                  </a:cubicBezTo>
                  <a:cubicBezTo>
                    <a:pt x="77919" y="148317"/>
                    <a:pt x="104685" y="138125"/>
                    <a:pt x="107447" y="116884"/>
                  </a:cubicBezTo>
                  <a:cubicBezTo>
                    <a:pt x="110209" y="95644"/>
                    <a:pt x="96398" y="95644"/>
                    <a:pt x="93635" y="88309"/>
                  </a:cubicBezTo>
                  <a:cubicBezTo>
                    <a:pt x="90873" y="80880"/>
                    <a:pt x="125925" y="56020"/>
                    <a:pt x="175836" y="5325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1" name="Google Shape;3211;p39"/>
            <p:cNvSpPr/>
            <p:nvPr/>
          </p:nvSpPr>
          <p:spPr>
            <a:xfrm>
              <a:off x="2875934" y="2427321"/>
              <a:ext cx="19050" cy="57150"/>
            </a:xfrm>
            <a:custGeom>
              <a:avLst/>
              <a:gdLst/>
              <a:ahLst/>
              <a:cxnLst/>
              <a:rect l="l" t="t" r="r" b="b"/>
              <a:pathLst>
                <a:path w="19050" h="57150" extrusionOk="0">
                  <a:moveTo>
                    <a:pt x="12370" y="7144"/>
                  </a:moveTo>
                  <a:cubicBezTo>
                    <a:pt x="12370" y="7144"/>
                    <a:pt x="4940" y="24670"/>
                    <a:pt x="7798" y="32956"/>
                  </a:cubicBezTo>
                  <a:cubicBezTo>
                    <a:pt x="10560" y="41243"/>
                    <a:pt x="16085" y="53245"/>
                    <a:pt x="16085" y="5324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2" name="Google Shape;3212;p39"/>
            <p:cNvSpPr/>
            <p:nvPr/>
          </p:nvSpPr>
          <p:spPr>
            <a:xfrm>
              <a:off x="2849067" y="2490091"/>
              <a:ext cx="57150" cy="38100"/>
            </a:xfrm>
            <a:custGeom>
              <a:avLst/>
              <a:gdLst/>
              <a:ahLst/>
              <a:cxnLst/>
              <a:rect l="l" t="t" r="r" b="b"/>
              <a:pathLst>
                <a:path w="57150" h="38100" extrusionOk="0">
                  <a:moveTo>
                    <a:pt x="52191" y="7144"/>
                  </a:moveTo>
                  <a:cubicBezTo>
                    <a:pt x="52191" y="7144"/>
                    <a:pt x="62383" y="16383"/>
                    <a:pt x="54001" y="24670"/>
                  </a:cubicBezTo>
                  <a:cubicBezTo>
                    <a:pt x="45714" y="32956"/>
                    <a:pt x="24473" y="35719"/>
                    <a:pt x="14281" y="32956"/>
                  </a:cubicBezTo>
                  <a:cubicBezTo>
                    <a:pt x="4090" y="30194"/>
                    <a:pt x="7804" y="16383"/>
                    <a:pt x="7804" y="1638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3" name="Google Shape;3213;p39"/>
            <p:cNvSpPr/>
            <p:nvPr/>
          </p:nvSpPr>
          <p:spPr>
            <a:xfrm>
              <a:off x="2834297" y="2546479"/>
              <a:ext cx="66675" cy="47625"/>
            </a:xfrm>
            <a:custGeom>
              <a:avLst/>
              <a:gdLst/>
              <a:ahLst/>
              <a:cxnLst/>
              <a:rect l="l" t="t" r="r" b="b"/>
              <a:pathLst>
                <a:path w="66675" h="47625" extrusionOk="0">
                  <a:moveTo>
                    <a:pt x="7144" y="7144"/>
                  </a:moveTo>
                  <a:cubicBezTo>
                    <a:pt x="7144" y="7144"/>
                    <a:pt x="11239" y="32671"/>
                    <a:pt x="25813" y="40958"/>
                  </a:cubicBezTo>
                  <a:cubicBezTo>
                    <a:pt x="40386" y="49244"/>
                    <a:pt x="56865" y="40291"/>
                    <a:pt x="60293" y="29908"/>
                  </a:cubicBezTo>
                  <a:cubicBezTo>
                    <a:pt x="63722" y="19526"/>
                    <a:pt x="58198" y="9906"/>
                    <a:pt x="58198" y="9906"/>
                  </a:cubicBezTo>
                  <a:cubicBezTo>
                    <a:pt x="58198" y="9906"/>
                    <a:pt x="16764" y="10573"/>
                    <a:pt x="7144" y="7144"/>
                  </a:cubicBezTo>
                  <a:close/>
                </a:path>
              </a:pathLst>
            </a:custGeom>
            <a:solidFill>
              <a:srgbClr val="000000">
                <a:alpha val="20000"/>
              </a:srgbClr>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4" name="Google Shape;3214;p39"/>
            <p:cNvSpPr/>
            <p:nvPr/>
          </p:nvSpPr>
          <p:spPr>
            <a:xfrm>
              <a:off x="2852490" y="2558385"/>
              <a:ext cx="19050" cy="9525"/>
            </a:xfrm>
            <a:custGeom>
              <a:avLst/>
              <a:gdLst/>
              <a:ahLst/>
              <a:cxnLst/>
              <a:rect l="l" t="t" r="r" b="b"/>
              <a:pathLst>
                <a:path w="19050" h="9525" extrusionOk="0">
                  <a:moveTo>
                    <a:pt x="0" y="0"/>
                  </a:moveTo>
                  <a:cubicBezTo>
                    <a:pt x="0" y="0"/>
                    <a:pt x="8954" y="17907"/>
                    <a:pt x="18669" y="15145"/>
                  </a:cubicBezTo>
                  <a:cubicBezTo>
                    <a:pt x="28289" y="12383"/>
                    <a:pt x="27622" y="0"/>
                    <a:pt x="276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5" name="Google Shape;3215;p39"/>
            <p:cNvSpPr/>
            <p:nvPr/>
          </p:nvSpPr>
          <p:spPr>
            <a:xfrm>
              <a:off x="2834297" y="2537430"/>
              <a:ext cx="66675" cy="19050"/>
            </a:xfrm>
            <a:custGeom>
              <a:avLst/>
              <a:gdLst/>
              <a:ahLst/>
              <a:cxnLst/>
              <a:rect l="l" t="t" r="r" b="b"/>
              <a:pathLst>
                <a:path w="66675" h="19050" extrusionOk="0">
                  <a:moveTo>
                    <a:pt x="68580" y="12668"/>
                  </a:moveTo>
                  <a:cubicBezTo>
                    <a:pt x="68580" y="12668"/>
                    <a:pt x="58960" y="20955"/>
                    <a:pt x="38862" y="20955"/>
                  </a:cubicBezTo>
                  <a:cubicBezTo>
                    <a:pt x="18765" y="20955"/>
                    <a:pt x="7144" y="16097"/>
                    <a:pt x="7144" y="16097"/>
                  </a:cubicBezTo>
                  <a:cubicBezTo>
                    <a:pt x="7144" y="16097"/>
                    <a:pt x="36862" y="7144"/>
                    <a:pt x="47816" y="7144"/>
                  </a:cubicBezTo>
                  <a:cubicBezTo>
                    <a:pt x="58770" y="7144"/>
                    <a:pt x="68485" y="12668"/>
                    <a:pt x="68485" y="12668"/>
                  </a:cubicBezTo>
                  <a:close/>
                </a:path>
              </a:pathLst>
            </a:custGeom>
            <a:solidFill>
              <a:srgbClr val="000000">
                <a:alpha val="20000"/>
              </a:srgbClr>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6" name="Google Shape;3216;p39"/>
            <p:cNvSpPr/>
            <p:nvPr/>
          </p:nvSpPr>
          <p:spPr>
            <a:xfrm>
              <a:off x="2835916" y="2456944"/>
              <a:ext cx="9525" cy="19050"/>
            </a:xfrm>
            <a:custGeom>
              <a:avLst/>
              <a:gdLst/>
              <a:ahLst/>
              <a:cxnLst/>
              <a:rect l="l" t="t" r="r" b="b"/>
              <a:pathLst>
                <a:path w="9525" h="19050" extrusionOk="0">
                  <a:moveTo>
                    <a:pt x="15240" y="12097"/>
                  </a:moveTo>
                  <a:cubicBezTo>
                    <a:pt x="15240" y="18778"/>
                    <a:pt x="11829" y="24194"/>
                    <a:pt x="7620" y="24194"/>
                  </a:cubicBezTo>
                  <a:cubicBezTo>
                    <a:pt x="3412" y="24194"/>
                    <a:pt x="0" y="18778"/>
                    <a:pt x="0" y="12097"/>
                  </a:cubicBezTo>
                  <a:cubicBezTo>
                    <a:pt x="0" y="5416"/>
                    <a:pt x="3412" y="0"/>
                    <a:pt x="7620" y="0"/>
                  </a:cubicBezTo>
                  <a:cubicBezTo>
                    <a:pt x="11829" y="0"/>
                    <a:pt x="15240" y="5416"/>
                    <a:pt x="15240" y="12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7" name="Google Shape;3217;p39"/>
            <p:cNvSpPr/>
            <p:nvPr/>
          </p:nvSpPr>
          <p:spPr>
            <a:xfrm>
              <a:off x="2900020" y="2446561"/>
              <a:ext cx="9525" cy="19050"/>
            </a:xfrm>
            <a:custGeom>
              <a:avLst/>
              <a:gdLst/>
              <a:ahLst/>
              <a:cxnLst/>
              <a:rect l="l" t="t" r="r" b="b"/>
              <a:pathLst>
                <a:path w="9525" h="19050" extrusionOk="0">
                  <a:moveTo>
                    <a:pt x="15240" y="12097"/>
                  </a:moveTo>
                  <a:cubicBezTo>
                    <a:pt x="15240" y="18778"/>
                    <a:pt x="11828" y="24193"/>
                    <a:pt x="7620" y="24193"/>
                  </a:cubicBezTo>
                  <a:cubicBezTo>
                    <a:pt x="3411" y="24193"/>
                    <a:pt x="0" y="18778"/>
                    <a:pt x="0" y="12097"/>
                  </a:cubicBezTo>
                  <a:cubicBezTo>
                    <a:pt x="0" y="5416"/>
                    <a:pt x="3411" y="0"/>
                    <a:pt x="7620" y="0"/>
                  </a:cubicBezTo>
                  <a:cubicBezTo>
                    <a:pt x="11828" y="0"/>
                    <a:pt x="15240" y="5416"/>
                    <a:pt x="15240" y="12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8" name="Google Shape;3218;p39"/>
            <p:cNvSpPr/>
            <p:nvPr/>
          </p:nvSpPr>
          <p:spPr>
            <a:xfrm>
              <a:off x="2808770" y="2420518"/>
              <a:ext cx="47625" cy="28575"/>
            </a:xfrm>
            <a:custGeom>
              <a:avLst/>
              <a:gdLst/>
              <a:ahLst/>
              <a:cxnLst/>
              <a:rect l="l" t="t" r="r" b="b"/>
              <a:pathLst>
                <a:path w="47625" h="28575" extrusionOk="0">
                  <a:moveTo>
                    <a:pt x="7144" y="21948"/>
                  </a:moveTo>
                  <a:cubicBezTo>
                    <a:pt x="7144" y="21948"/>
                    <a:pt x="23050" y="2612"/>
                    <a:pt x="48578" y="813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9" name="Google Shape;3219;p39"/>
            <p:cNvSpPr/>
            <p:nvPr/>
          </p:nvSpPr>
          <p:spPr>
            <a:xfrm>
              <a:off x="2884684" y="2410871"/>
              <a:ext cx="38100" cy="19050"/>
            </a:xfrm>
            <a:custGeom>
              <a:avLst/>
              <a:gdLst/>
              <a:ahLst/>
              <a:cxnLst/>
              <a:rect l="l" t="t" r="r" b="b"/>
              <a:pathLst>
                <a:path w="38100" h="19050" extrusionOk="0">
                  <a:moveTo>
                    <a:pt x="7144" y="15021"/>
                  </a:moveTo>
                  <a:cubicBezTo>
                    <a:pt x="7144" y="15021"/>
                    <a:pt x="18859" y="1210"/>
                    <a:pt x="34099" y="1016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0" name="Google Shape;3220;p39"/>
            <p:cNvSpPr/>
            <p:nvPr/>
          </p:nvSpPr>
          <p:spPr>
            <a:xfrm>
              <a:off x="2583409" y="2580387"/>
              <a:ext cx="209550" cy="581025"/>
            </a:xfrm>
            <a:custGeom>
              <a:avLst/>
              <a:gdLst/>
              <a:ahLst/>
              <a:cxnLst/>
              <a:rect l="l" t="t" r="r" b="b"/>
              <a:pathLst>
                <a:path w="209550" h="581025" extrusionOk="0">
                  <a:moveTo>
                    <a:pt x="171831" y="7144"/>
                  </a:moveTo>
                  <a:cubicBezTo>
                    <a:pt x="171831" y="7144"/>
                    <a:pt x="208883" y="224219"/>
                    <a:pt x="210026" y="282035"/>
                  </a:cubicBezTo>
                  <a:cubicBezTo>
                    <a:pt x="211169" y="339852"/>
                    <a:pt x="206502" y="534448"/>
                    <a:pt x="206502" y="539210"/>
                  </a:cubicBezTo>
                  <a:cubicBezTo>
                    <a:pt x="206502" y="543973"/>
                    <a:pt x="186404" y="574548"/>
                    <a:pt x="175831" y="575786"/>
                  </a:cubicBezTo>
                  <a:cubicBezTo>
                    <a:pt x="165259" y="576929"/>
                    <a:pt x="110966" y="548640"/>
                    <a:pt x="80296" y="542734"/>
                  </a:cubicBezTo>
                  <a:cubicBezTo>
                    <a:pt x="49625" y="536829"/>
                    <a:pt x="7144" y="535686"/>
                    <a:pt x="7144" y="535686"/>
                  </a:cubicBezTo>
                  <a:lnTo>
                    <a:pt x="43719" y="505016"/>
                  </a:lnTo>
                  <a:lnTo>
                    <a:pt x="55530" y="490823"/>
                  </a:lnTo>
                  <a:cubicBezTo>
                    <a:pt x="55530" y="490823"/>
                    <a:pt x="6001" y="105156"/>
                    <a:pt x="13049" y="94488"/>
                  </a:cubicBezTo>
                  <a:cubicBezTo>
                    <a:pt x="20098" y="83820"/>
                    <a:pt x="171831" y="7144"/>
                    <a:pt x="171831" y="7144"/>
                  </a:cubicBez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1" name="Google Shape;3221;p39"/>
            <p:cNvSpPr/>
            <p:nvPr/>
          </p:nvSpPr>
          <p:spPr>
            <a:xfrm>
              <a:off x="2718854" y="2607629"/>
              <a:ext cx="57150" cy="409575"/>
            </a:xfrm>
            <a:custGeom>
              <a:avLst/>
              <a:gdLst/>
              <a:ahLst/>
              <a:cxnLst/>
              <a:rect l="l" t="t" r="r" b="b"/>
              <a:pathLst>
                <a:path w="57150" h="409575" extrusionOk="0">
                  <a:moveTo>
                    <a:pt x="8477" y="7144"/>
                  </a:moveTo>
                  <a:lnTo>
                    <a:pt x="7144" y="144018"/>
                  </a:lnTo>
                  <a:lnTo>
                    <a:pt x="34766" y="157829"/>
                  </a:lnTo>
                  <a:lnTo>
                    <a:pt x="7144" y="183547"/>
                  </a:lnTo>
                  <a:lnTo>
                    <a:pt x="53530" y="40890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2" name="Google Shape;3222;p39"/>
            <p:cNvSpPr/>
            <p:nvPr/>
          </p:nvSpPr>
          <p:spPr>
            <a:xfrm>
              <a:off x="2639034" y="3094071"/>
              <a:ext cx="133350" cy="47625"/>
            </a:xfrm>
            <a:custGeom>
              <a:avLst/>
              <a:gdLst/>
              <a:ahLst/>
              <a:cxnLst/>
              <a:rect l="l" t="t" r="r" b="b"/>
              <a:pathLst>
                <a:path w="133350" h="47625" extrusionOk="0">
                  <a:moveTo>
                    <a:pt x="133445" y="12573"/>
                  </a:moveTo>
                  <a:lnTo>
                    <a:pt x="122492" y="43720"/>
                  </a:lnTo>
                  <a:cubicBezTo>
                    <a:pt x="122492" y="43720"/>
                    <a:pt x="45625" y="7144"/>
                    <a:pt x="7144" y="7144"/>
                  </a:cubicBezTo>
                </a:path>
              </a:pathLst>
            </a:custGeom>
            <a:no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3" name="Google Shape;3223;p39"/>
            <p:cNvSpPr/>
            <p:nvPr/>
          </p:nvSpPr>
          <p:spPr>
            <a:xfrm>
              <a:off x="2902972" y="2650029"/>
              <a:ext cx="200025" cy="142875"/>
            </a:xfrm>
            <a:custGeom>
              <a:avLst/>
              <a:gdLst/>
              <a:ahLst/>
              <a:cxnLst/>
              <a:rect l="l" t="t" r="r" b="b"/>
              <a:pathLst>
                <a:path w="200025" h="142875" extrusionOk="0">
                  <a:moveTo>
                    <a:pt x="7144" y="102952"/>
                  </a:moveTo>
                  <a:lnTo>
                    <a:pt x="81534" y="34181"/>
                  </a:lnTo>
                  <a:cubicBezTo>
                    <a:pt x="81534" y="34181"/>
                    <a:pt x="181927" y="5416"/>
                    <a:pt x="192119" y="7226"/>
                  </a:cubicBezTo>
                  <a:cubicBezTo>
                    <a:pt x="202311" y="9131"/>
                    <a:pt x="197739" y="20275"/>
                    <a:pt x="190214" y="24847"/>
                  </a:cubicBezTo>
                  <a:cubicBezTo>
                    <a:pt x="182785" y="29514"/>
                    <a:pt x="122396" y="46183"/>
                    <a:pt x="122396" y="46183"/>
                  </a:cubicBezTo>
                  <a:cubicBezTo>
                    <a:pt x="122396" y="46183"/>
                    <a:pt x="148400" y="80568"/>
                    <a:pt x="146590" y="85235"/>
                  </a:cubicBezTo>
                  <a:cubicBezTo>
                    <a:pt x="144780" y="89903"/>
                    <a:pt x="103823" y="123335"/>
                    <a:pt x="97345" y="127050"/>
                  </a:cubicBezTo>
                  <a:cubicBezTo>
                    <a:pt x="90868" y="130765"/>
                    <a:pt x="78772" y="130765"/>
                    <a:pt x="78772" y="130765"/>
                  </a:cubicBezTo>
                  <a:cubicBezTo>
                    <a:pt x="78772" y="130765"/>
                    <a:pt x="67627" y="135432"/>
                    <a:pt x="54578" y="140099"/>
                  </a:cubicBezTo>
                  <a:cubicBezTo>
                    <a:pt x="41529" y="144767"/>
                    <a:pt x="23908" y="137337"/>
                    <a:pt x="23908" y="137337"/>
                  </a:cubicBezTo>
                  <a:lnTo>
                    <a:pt x="7144" y="102952"/>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4" name="Google Shape;3224;p39"/>
            <p:cNvSpPr/>
            <p:nvPr/>
          </p:nvSpPr>
          <p:spPr>
            <a:xfrm>
              <a:off x="2996889" y="2695640"/>
              <a:ext cx="38100" cy="57150"/>
            </a:xfrm>
            <a:custGeom>
              <a:avLst/>
              <a:gdLst/>
              <a:ahLst/>
              <a:cxnLst/>
              <a:rect l="l" t="t" r="r" b="b"/>
              <a:pathLst>
                <a:path w="38100" h="57150" extrusionOk="0">
                  <a:moveTo>
                    <a:pt x="7144" y="7144"/>
                  </a:moveTo>
                  <a:lnTo>
                    <a:pt x="37814" y="5362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5" name="Google Shape;3225;p39"/>
            <p:cNvSpPr/>
            <p:nvPr/>
          </p:nvSpPr>
          <p:spPr>
            <a:xfrm>
              <a:off x="2978315" y="2711452"/>
              <a:ext cx="38100" cy="57150"/>
            </a:xfrm>
            <a:custGeom>
              <a:avLst/>
              <a:gdLst/>
              <a:ahLst/>
              <a:cxnLst/>
              <a:rect l="l" t="t" r="r" b="b"/>
              <a:pathLst>
                <a:path w="38100" h="57150" extrusionOk="0">
                  <a:moveTo>
                    <a:pt x="7144" y="7144"/>
                  </a:moveTo>
                  <a:lnTo>
                    <a:pt x="36861" y="5267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6" name="Google Shape;3226;p39"/>
            <p:cNvSpPr/>
            <p:nvPr/>
          </p:nvSpPr>
          <p:spPr>
            <a:xfrm>
              <a:off x="2964313" y="2738407"/>
              <a:ext cx="28575" cy="47625"/>
            </a:xfrm>
            <a:custGeom>
              <a:avLst/>
              <a:gdLst/>
              <a:ahLst/>
              <a:cxnLst/>
              <a:rect l="l" t="t" r="r" b="b"/>
              <a:pathLst>
                <a:path w="28575" h="47625" extrusionOk="0">
                  <a:moveTo>
                    <a:pt x="7144" y="7144"/>
                  </a:moveTo>
                  <a:lnTo>
                    <a:pt x="21050" y="24765"/>
                  </a:lnTo>
                  <a:cubicBezTo>
                    <a:pt x="21050" y="24765"/>
                    <a:pt x="9906" y="34100"/>
                    <a:pt x="27527" y="4057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7" name="Google Shape;3227;p39"/>
            <p:cNvSpPr/>
            <p:nvPr/>
          </p:nvSpPr>
          <p:spPr>
            <a:xfrm>
              <a:off x="2874207" y="2731835"/>
              <a:ext cx="85725" cy="114300"/>
            </a:xfrm>
            <a:custGeom>
              <a:avLst/>
              <a:gdLst/>
              <a:ahLst/>
              <a:cxnLst/>
              <a:rect l="l" t="t" r="r" b="b"/>
              <a:pathLst>
                <a:path w="85725" h="114300" extrusionOk="0">
                  <a:moveTo>
                    <a:pt x="47054" y="7144"/>
                  </a:moveTo>
                  <a:lnTo>
                    <a:pt x="80582" y="82486"/>
                  </a:lnTo>
                  <a:lnTo>
                    <a:pt x="38767" y="107537"/>
                  </a:lnTo>
                  <a:lnTo>
                    <a:pt x="7144" y="32290"/>
                  </a:lnTo>
                  <a:lnTo>
                    <a:pt x="47054"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8" name="Google Shape;3228;p39"/>
            <p:cNvSpPr/>
            <p:nvPr/>
          </p:nvSpPr>
          <p:spPr>
            <a:xfrm>
              <a:off x="2550519" y="2641729"/>
              <a:ext cx="381000" cy="371475"/>
            </a:xfrm>
            <a:custGeom>
              <a:avLst/>
              <a:gdLst/>
              <a:ahLst/>
              <a:cxnLst/>
              <a:rect l="l" t="t" r="r" b="b"/>
              <a:pathLst>
                <a:path w="381000" h="371475" extrusionOk="0">
                  <a:moveTo>
                    <a:pt x="112424" y="62865"/>
                  </a:moveTo>
                  <a:lnTo>
                    <a:pt x="149571" y="185547"/>
                  </a:lnTo>
                  <a:lnTo>
                    <a:pt x="154238" y="197644"/>
                  </a:lnTo>
                  <a:lnTo>
                    <a:pt x="337309" y="117729"/>
                  </a:lnTo>
                  <a:lnTo>
                    <a:pt x="381886" y="225552"/>
                  </a:lnTo>
                  <a:cubicBezTo>
                    <a:pt x="381886" y="225552"/>
                    <a:pt x="134617" y="365855"/>
                    <a:pt x="125377" y="366808"/>
                  </a:cubicBezTo>
                  <a:cubicBezTo>
                    <a:pt x="116043" y="367760"/>
                    <a:pt x="108614" y="381667"/>
                    <a:pt x="92802" y="363093"/>
                  </a:cubicBezTo>
                  <a:lnTo>
                    <a:pt x="9173" y="159544"/>
                  </a:lnTo>
                  <a:cubicBezTo>
                    <a:pt x="9173" y="159544"/>
                    <a:pt x="2695" y="68485"/>
                    <a:pt x="12887" y="53626"/>
                  </a:cubicBezTo>
                  <a:cubicBezTo>
                    <a:pt x="23079" y="38767"/>
                    <a:pt x="90040" y="7144"/>
                    <a:pt x="90040" y="7144"/>
                  </a:cubicBez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9" name="Google Shape;3229;p39"/>
            <p:cNvSpPr/>
            <p:nvPr/>
          </p:nvSpPr>
          <p:spPr>
            <a:xfrm>
              <a:off x="2837275" y="3131981"/>
              <a:ext cx="228600" cy="685800"/>
            </a:xfrm>
            <a:custGeom>
              <a:avLst/>
              <a:gdLst/>
              <a:ahLst/>
              <a:cxnLst/>
              <a:rect l="l" t="t" r="r" b="b"/>
              <a:pathLst>
                <a:path w="228600" h="685800" extrusionOk="0">
                  <a:moveTo>
                    <a:pt x="59220" y="36956"/>
                  </a:moveTo>
                  <a:cubicBezTo>
                    <a:pt x="59220" y="36956"/>
                    <a:pt x="27217" y="48482"/>
                    <a:pt x="17025" y="89344"/>
                  </a:cubicBezTo>
                  <a:cubicBezTo>
                    <a:pt x="6833" y="130206"/>
                    <a:pt x="1689" y="145637"/>
                    <a:pt x="15786" y="176307"/>
                  </a:cubicBezTo>
                  <a:cubicBezTo>
                    <a:pt x="29883" y="206978"/>
                    <a:pt x="42647" y="529208"/>
                    <a:pt x="42647" y="529208"/>
                  </a:cubicBezTo>
                  <a:lnTo>
                    <a:pt x="26074" y="550925"/>
                  </a:lnTo>
                  <a:lnTo>
                    <a:pt x="36265" y="607218"/>
                  </a:lnTo>
                  <a:cubicBezTo>
                    <a:pt x="36265" y="607218"/>
                    <a:pt x="36265" y="640460"/>
                    <a:pt x="41409" y="659606"/>
                  </a:cubicBezTo>
                  <a:cubicBezTo>
                    <a:pt x="46552" y="678751"/>
                    <a:pt x="56744" y="680084"/>
                    <a:pt x="65697" y="680084"/>
                  </a:cubicBezTo>
                  <a:cubicBezTo>
                    <a:pt x="74651" y="680084"/>
                    <a:pt x="156470" y="683894"/>
                    <a:pt x="167996" y="678846"/>
                  </a:cubicBezTo>
                  <a:cubicBezTo>
                    <a:pt x="179521" y="673703"/>
                    <a:pt x="173139" y="643032"/>
                    <a:pt x="167996" y="626459"/>
                  </a:cubicBezTo>
                  <a:cubicBezTo>
                    <a:pt x="162852" y="609885"/>
                    <a:pt x="150089" y="585501"/>
                    <a:pt x="150089" y="585501"/>
                  </a:cubicBezTo>
                  <a:cubicBezTo>
                    <a:pt x="150089" y="585501"/>
                    <a:pt x="148850" y="571404"/>
                    <a:pt x="150089" y="559974"/>
                  </a:cubicBezTo>
                  <a:cubicBezTo>
                    <a:pt x="151327" y="548449"/>
                    <a:pt x="144945" y="531875"/>
                    <a:pt x="144945" y="522922"/>
                  </a:cubicBezTo>
                  <a:cubicBezTo>
                    <a:pt x="144945" y="513968"/>
                    <a:pt x="196095" y="185356"/>
                    <a:pt x="196095" y="185356"/>
                  </a:cubicBezTo>
                  <a:cubicBezTo>
                    <a:pt x="196095" y="185356"/>
                    <a:pt x="234480" y="135540"/>
                    <a:pt x="219145" y="86867"/>
                  </a:cubicBezTo>
                  <a:cubicBezTo>
                    <a:pt x="203810" y="38290"/>
                    <a:pt x="165519" y="2571"/>
                    <a:pt x="121324" y="761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0" name="Google Shape;3230;p39"/>
            <p:cNvSpPr/>
            <p:nvPr/>
          </p:nvSpPr>
          <p:spPr>
            <a:xfrm>
              <a:off x="3306833" y="2481518"/>
              <a:ext cx="247650" cy="85725"/>
            </a:xfrm>
            <a:custGeom>
              <a:avLst/>
              <a:gdLst/>
              <a:ahLst/>
              <a:cxnLst/>
              <a:rect l="l" t="t" r="r" b="b"/>
              <a:pathLst>
                <a:path w="247650" h="85725" extrusionOk="0">
                  <a:moveTo>
                    <a:pt x="7144" y="7144"/>
                  </a:moveTo>
                  <a:lnTo>
                    <a:pt x="7144" y="83058"/>
                  </a:lnTo>
                  <a:lnTo>
                    <a:pt x="242888" y="8305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1" name="Google Shape;3231;p39"/>
            <p:cNvSpPr/>
            <p:nvPr/>
          </p:nvSpPr>
          <p:spPr>
            <a:xfrm>
              <a:off x="3352552" y="2416748"/>
              <a:ext cx="9525" cy="152400"/>
            </a:xfrm>
            <a:custGeom>
              <a:avLst/>
              <a:gdLst/>
              <a:ahLst/>
              <a:cxnLst/>
              <a:rect l="l" t="t" r="r" b="b"/>
              <a:pathLst>
                <a:path w="9525" h="152400" extrusionOk="0">
                  <a:moveTo>
                    <a:pt x="7144" y="14611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2" name="Google Shape;3232;p39"/>
            <p:cNvSpPr/>
            <p:nvPr/>
          </p:nvSpPr>
          <p:spPr>
            <a:xfrm>
              <a:off x="3398368" y="2416748"/>
              <a:ext cx="9525" cy="152400"/>
            </a:xfrm>
            <a:custGeom>
              <a:avLst/>
              <a:gdLst/>
              <a:ahLst/>
              <a:cxnLst/>
              <a:rect l="l" t="t" r="r" b="b"/>
              <a:pathLst>
                <a:path w="9525" h="152400" extrusionOk="0">
                  <a:moveTo>
                    <a:pt x="7144" y="14611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3" name="Google Shape;3233;p39"/>
            <p:cNvSpPr/>
            <p:nvPr/>
          </p:nvSpPr>
          <p:spPr>
            <a:xfrm>
              <a:off x="3444088" y="2416748"/>
              <a:ext cx="9525" cy="152400"/>
            </a:xfrm>
            <a:custGeom>
              <a:avLst/>
              <a:gdLst/>
              <a:ahLst/>
              <a:cxnLst/>
              <a:rect l="l" t="t" r="r" b="b"/>
              <a:pathLst>
                <a:path w="9525" h="152400" extrusionOk="0">
                  <a:moveTo>
                    <a:pt x="7144" y="14611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4" name="Google Shape;3234;p39"/>
            <p:cNvSpPr/>
            <p:nvPr/>
          </p:nvSpPr>
          <p:spPr>
            <a:xfrm>
              <a:off x="3489903" y="2416748"/>
              <a:ext cx="9525" cy="152400"/>
            </a:xfrm>
            <a:custGeom>
              <a:avLst/>
              <a:gdLst/>
              <a:ahLst/>
              <a:cxnLst/>
              <a:rect l="l" t="t" r="r" b="b"/>
              <a:pathLst>
                <a:path w="9525" h="152400" extrusionOk="0">
                  <a:moveTo>
                    <a:pt x="7144" y="14611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5" name="Google Shape;3235;p39"/>
            <p:cNvSpPr/>
            <p:nvPr/>
          </p:nvSpPr>
          <p:spPr>
            <a:xfrm>
              <a:off x="3535623" y="2416748"/>
              <a:ext cx="9525" cy="152400"/>
            </a:xfrm>
            <a:custGeom>
              <a:avLst/>
              <a:gdLst/>
              <a:ahLst/>
              <a:cxnLst/>
              <a:rect l="l" t="t" r="r" b="b"/>
              <a:pathLst>
                <a:path w="9525" h="152400" extrusionOk="0">
                  <a:moveTo>
                    <a:pt x="7144" y="146114"/>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6" name="Google Shape;3236;p39"/>
            <p:cNvSpPr/>
            <p:nvPr/>
          </p:nvSpPr>
          <p:spPr>
            <a:xfrm>
              <a:off x="3308547" y="2395698"/>
              <a:ext cx="247650" cy="161925"/>
            </a:xfrm>
            <a:custGeom>
              <a:avLst/>
              <a:gdLst/>
              <a:ahLst/>
              <a:cxnLst/>
              <a:rect l="l" t="t" r="r" b="b"/>
              <a:pathLst>
                <a:path w="247650" h="161925" extrusionOk="0">
                  <a:moveTo>
                    <a:pt x="7144" y="129731"/>
                  </a:moveTo>
                  <a:lnTo>
                    <a:pt x="61055" y="82201"/>
                  </a:lnTo>
                  <a:lnTo>
                    <a:pt x="91726" y="104966"/>
                  </a:lnTo>
                  <a:lnTo>
                    <a:pt x="138208" y="61055"/>
                  </a:lnTo>
                  <a:lnTo>
                    <a:pt x="174117" y="74771"/>
                  </a:lnTo>
                  <a:lnTo>
                    <a:pt x="211074" y="34671"/>
                  </a:lnTo>
                  <a:lnTo>
                    <a:pt x="192786" y="26384"/>
                  </a:lnTo>
                  <a:lnTo>
                    <a:pt x="237554" y="7144"/>
                  </a:lnTo>
                  <a:lnTo>
                    <a:pt x="240696" y="49435"/>
                  </a:lnTo>
                  <a:lnTo>
                    <a:pt x="222695" y="39910"/>
                  </a:lnTo>
                  <a:lnTo>
                    <a:pt x="181546" y="96965"/>
                  </a:lnTo>
                  <a:lnTo>
                    <a:pt x="139255" y="81153"/>
                  </a:lnTo>
                  <a:lnTo>
                    <a:pt x="91726" y="131921"/>
                  </a:lnTo>
                  <a:lnTo>
                    <a:pt x="61055" y="107537"/>
                  </a:lnTo>
                  <a:lnTo>
                    <a:pt x="7144" y="160401"/>
                  </a:lnTo>
                  <a:lnTo>
                    <a:pt x="7144" y="129731"/>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7" name="Google Shape;3237;p39"/>
            <p:cNvSpPr/>
            <p:nvPr/>
          </p:nvSpPr>
          <p:spPr>
            <a:xfrm>
              <a:off x="3350524" y="2578355"/>
              <a:ext cx="152400" cy="152400"/>
            </a:xfrm>
            <a:custGeom>
              <a:avLst/>
              <a:gdLst/>
              <a:ahLst/>
              <a:cxnLst/>
              <a:rect l="l" t="t" r="r" b="b"/>
              <a:pathLst>
                <a:path w="152400" h="152400" extrusionOk="0">
                  <a:moveTo>
                    <a:pt x="88961" y="18120"/>
                  </a:moveTo>
                  <a:cubicBezTo>
                    <a:pt x="122606" y="23600"/>
                    <a:pt x="145439" y="55316"/>
                    <a:pt x="139959" y="88961"/>
                  </a:cubicBezTo>
                  <a:cubicBezTo>
                    <a:pt x="134480" y="122606"/>
                    <a:pt x="102764" y="145438"/>
                    <a:pt x="69119" y="139959"/>
                  </a:cubicBezTo>
                  <a:cubicBezTo>
                    <a:pt x="35474" y="134479"/>
                    <a:pt x="12641" y="102763"/>
                    <a:pt x="18121" y="69118"/>
                  </a:cubicBezTo>
                  <a:cubicBezTo>
                    <a:pt x="23600" y="35473"/>
                    <a:pt x="55316" y="12641"/>
                    <a:pt x="88961" y="18120"/>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8" name="Google Shape;3238;p39"/>
            <p:cNvSpPr/>
            <p:nvPr/>
          </p:nvSpPr>
          <p:spPr>
            <a:xfrm>
              <a:off x="3422466" y="2590960"/>
              <a:ext cx="66675" cy="95250"/>
            </a:xfrm>
            <a:custGeom>
              <a:avLst/>
              <a:gdLst/>
              <a:ahLst/>
              <a:cxnLst/>
              <a:rect l="l" t="t" r="r" b="b"/>
              <a:pathLst>
                <a:path w="66675" h="95250" extrusionOk="0">
                  <a:moveTo>
                    <a:pt x="24099" y="7144"/>
                  </a:moveTo>
                  <a:lnTo>
                    <a:pt x="7144" y="66485"/>
                  </a:lnTo>
                  <a:lnTo>
                    <a:pt x="64675" y="88868"/>
                  </a:lnTo>
                  <a:cubicBezTo>
                    <a:pt x="67342" y="81915"/>
                    <a:pt x="68961" y="74390"/>
                    <a:pt x="68961" y="66485"/>
                  </a:cubicBezTo>
                  <a:cubicBezTo>
                    <a:pt x="68961" y="38291"/>
                    <a:pt x="50006" y="14573"/>
                    <a:pt x="24194" y="714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9" name="Google Shape;3239;p39"/>
            <p:cNvSpPr/>
            <p:nvPr/>
          </p:nvSpPr>
          <p:spPr>
            <a:xfrm>
              <a:off x="3422370" y="2650301"/>
              <a:ext cx="66675" cy="66675"/>
            </a:xfrm>
            <a:custGeom>
              <a:avLst/>
              <a:gdLst/>
              <a:ahLst/>
              <a:cxnLst/>
              <a:rect l="l" t="t" r="r" b="b"/>
              <a:pathLst>
                <a:path w="66675" h="66675" extrusionOk="0">
                  <a:moveTo>
                    <a:pt x="64675" y="29527"/>
                  </a:moveTo>
                  <a:lnTo>
                    <a:pt x="7144" y="7144"/>
                  </a:lnTo>
                  <a:lnTo>
                    <a:pt x="28004" y="65246"/>
                  </a:lnTo>
                  <a:cubicBezTo>
                    <a:pt x="44768" y="59246"/>
                    <a:pt x="58198" y="46196"/>
                    <a:pt x="64675" y="29527"/>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0" name="Google Shape;3240;p39"/>
            <p:cNvSpPr/>
            <p:nvPr/>
          </p:nvSpPr>
          <p:spPr>
            <a:xfrm>
              <a:off x="3403225" y="2631061"/>
              <a:ext cx="47625" cy="47625"/>
            </a:xfrm>
            <a:custGeom>
              <a:avLst/>
              <a:gdLst/>
              <a:ahLst/>
              <a:cxnLst/>
              <a:rect l="l" t="t" r="r" b="b"/>
              <a:pathLst>
                <a:path w="47625" h="47625" extrusionOk="0">
                  <a:moveTo>
                    <a:pt x="45625" y="26384"/>
                  </a:moveTo>
                  <a:cubicBezTo>
                    <a:pt x="45625" y="37011"/>
                    <a:pt x="37011" y="45625"/>
                    <a:pt x="26384" y="45625"/>
                  </a:cubicBezTo>
                  <a:cubicBezTo>
                    <a:pt x="15758" y="45625"/>
                    <a:pt x="7143" y="37010"/>
                    <a:pt x="7143" y="26384"/>
                  </a:cubicBezTo>
                  <a:cubicBezTo>
                    <a:pt x="7143" y="15758"/>
                    <a:pt x="15757" y="7144"/>
                    <a:pt x="26384" y="7144"/>
                  </a:cubicBezTo>
                  <a:cubicBezTo>
                    <a:pt x="37010" y="7144"/>
                    <a:pt x="45625" y="15758"/>
                    <a:pt x="45625" y="2638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241" name="Google Shape;3241;p39"/>
            <p:cNvGrpSpPr/>
            <p:nvPr/>
          </p:nvGrpSpPr>
          <p:grpSpPr>
            <a:xfrm>
              <a:off x="3308071" y="2590294"/>
              <a:ext cx="47625" cy="75152"/>
              <a:chOff x="3308071" y="2590294"/>
              <a:chExt cx="47625" cy="75152"/>
            </a:xfrm>
          </p:grpSpPr>
          <p:sp>
            <p:nvSpPr>
              <p:cNvPr id="3242" name="Google Shape;3242;p39"/>
              <p:cNvSpPr/>
              <p:nvPr/>
            </p:nvSpPr>
            <p:spPr>
              <a:xfrm>
                <a:off x="3308071" y="2590294"/>
                <a:ext cx="47625" cy="9525"/>
              </a:xfrm>
              <a:custGeom>
                <a:avLst/>
                <a:gdLst/>
                <a:ahLst/>
                <a:cxnLst/>
                <a:rect l="l" t="t" r="r" b="b"/>
                <a:pathLst>
                  <a:path w="47625" h="9525" extrusionOk="0">
                    <a:moveTo>
                      <a:pt x="7143" y="7144"/>
                    </a:moveTo>
                    <a:lnTo>
                      <a:pt x="4591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3" name="Google Shape;3243;p39"/>
              <p:cNvSpPr/>
              <p:nvPr/>
            </p:nvSpPr>
            <p:spPr>
              <a:xfrm>
                <a:off x="3308071" y="2606677"/>
                <a:ext cx="47625" cy="9525"/>
              </a:xfrm>
              <a:custGeom>
                <a:avLst/>
                <a:gdLst/>
                <a:ahLst/>
                <a:cxnLst/>
                <a:rect l="l" t="t" r="r" b="b"/>
                <a:pathLst>
                  <a:path w="47625" h="9525" extrusionOk="0">
                    <a:moveTo>
                      <a:pt x="7143" y="7144"/>
                    </a:moveTo>
                    <a:lnTo>
                      <a:pt x="4591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4" name="Google Shape;3244;p39"/>
              <p:cNvSpPr/>
              <p:nvPr/>
            </p:nvSpPr>
            <p:spPr>
              <a:xfrm>
                <a:off x="3308071" y="2623060"/>
                <a:ext cx="47625" cy="9525"/>
              </a:xfrm>
              <a:custGeom>
                <a:avLst/>
                <a:gdLst/>
                <a:ahLst/>
                <a:cxnLst/>
                <a:rect l="l" t="t" r="r" b="b"/>
                <a:pathLst>
                  <a:path w="47625" h="9525" extrusionOk="0">
                    <a:moveTo>
                      <a:pt x="7143" y="7144"/>
                    </a:moveTo>
                    <a:lnTo>
                      <a:pt x="4591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5" name="Google Shape;3245;p39"/>
              <p:cNvSpPr/>
              <p:nvPr/>
            </p:nvSpPr>
            <p:spPr>
              <a:xfrm>
                <a:off x="3308071" y="2639443"/>
                <a:ext cx="47625" cy="9525"/>
              </a:xfrm>
              <a:custGeom>
                <a:avLst/>
                <a:gdLst/>
                <a:ahLst/>
                <a:cxnLst/>
                <a:rect l="l" t="t" r="r" b="b"/>
                <a:pathLst>
                  <a:path w="47625" h="9525" extrusionOk="0">
                    <a:moveTo>
                      <a:pt x="7143" y="7144"/>
                    </a:moveTo>
                    <a:lnTo>
                      <a:pt x="4591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6" name="Google Shape;3246;p39"/>
              <p:cNvSpPr/>
              <p:nvPr/>
            </p:nvSpPr>
            <p:spPr>
              <a:xfrm>
                <a:off x="3308071" y="2655921"/>
                <a:ext cx="47625" cy="9525"/>
              </a:xfrm>
              <a:custGeom>
                <a:avLst/>
                <a:gdLst/>
                <a:ahLst/>
                <a:cxnLst/>
                <a:rect l="l" t="t" r="r" b="b"/>
                <a:pathLst>
                  <a:path w="47625" h="9525" extrusionOk="0">
                    <a:moveTo>
                      <a:pt x="7143" y="7144"/>
                    </a:moveTo>
                    <a:lnTo>
                      <a:pt x="45910"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47" name="Google Shape;3247;p39"/>
            <p:cNvGrpSpPr/>
            <p:nvPr/>
          </p:nvGrpSpPr>
          <p:grpSpPr>
            <a:xfrm>
              <a:off x="3502285" y="2650682"/>
              <a:ext cx="47625" cy="75152"/>
              <a:chOff x="3502285" y="2650682"/>
              <a:chExt cx="47625" cy="75152"/>
            </a:xfrm>
          </p:grpSpPr>
          <p:sp>
            <p:nvSpPr>
              <p:cNvPr id="3248" name="Google Shape;3248;p39"/>
              <p:cNvSpPr/>
              <p:nvPr/>
            </p:nvSpPr>
            <p:spPr>
              <a:xfrm>
                <a:off x="3502285" y="2650682"/>
                <a:ext cx="47625" cy="9525"/>
              </a:xfrm>
              <a:custGeom>
                <a:avLst/>
                <a:gdLst/>
                <a:ahLst/>
                <a:cxnLst/>
                <a:rect l="l" t="t" r="r" b="b"/>
                <a:pathLst>
                  <a:path w="47625" h="9525" extrusionOk="0">
                    <a:moveTo>
                      <a:pt x="7144" y="7144"/>
                    </a:moveTo>
                    <a:lnTo>
                      <a:pt x="4600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9" name="Google Shape;3249;p39"/>
              <p:cNvSpPr/>
              <p:nvPr/>
            </p:nvSpPr>
            <p:spPr>
              <a:xfrm>
                <a:off x="3502285" y="2667065"/>
                <a:ext cx="47625" cy="9525"/>
              </a:xfrm>
              <a:custGeom>
                <a:avLst/>
                <a:gdLst/>
                <a:ahLst/>
                <a:cxnLst/>
                <a:rect l="l" t="t" r="r" b="b"/>
                <a:pathLst>
                  <a:path w="47625" h="9525" extrusionOk="0">
                    <a:moveTo>
                      <a:pt x="7144" y="7144"/>
                    </a:moveTo>
                    <a:lnTo>
                      <a:pt x="4600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0" name="Google Shape;3250;p39"/>
              <p:cNvSpPr/>
              <p:nvPr/>
            </p:nvSpPr>
            <p:spPr>
              <a:xfrm>
                <a:off x="3502285" y="2683543"/>
                <a:ext cx="47625" cy="9525"/>
              </a:xfrm>
              <a:custGeom>
                <a:avLst/>
                <a:gdLst/>
                <a:ahLst/>
                <a:cxnLst/>
                <a:rect l="l" t="t" r="r" b="b"/>
                <a:pathLst>
                  <a:path w="47625" h="9525" extrusionOk="0">
                    <a:moveTo>
                      <a:pt x="7144" y="7144"/>
                    </a:moveTo>
                    <a:lnTo>
                      <a:pt x="4600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1" name="Google Shape;3251;p39"/>
              <p:cNvSpPr/>
              <p:nvPr/>
            </p:nvSpPr>
            <p:spPr>
              <a:xfrm>
                <a:off x="3502285" y="2699926"/>
                <a:ext cx="47625" cy="9525"/>
              </a:xfrm>
              <a:custGeom>
                <a:avLst/>
                <a:gdLst/>
                <a:ahLst/>
                <a:cxnLst/>
                <a:rect l="l" t="t" r="r" b="b"/>
                <a:pathLst>
                  <a:path w="47625" h="9525" extrusionOk="0">
                    <a:moveTo>
                      <a:pt x="7144" y="7144"/>
                    </a:moveTo>
                    <a:lnTo>
                      <a:pt x="4600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2" name="Google Shape;3252;p39"/>
              <p:cNvSpPr/>
              <p:nvPr/>
            </p:nvSpPr>
            <p:spPr>
              <a:xfrm>
                <a:off x="3502285" y="2716309"/>
                <a:ext cx="47625" cy="9525"/>
              </a:xfrm>
              <a:custGeom>
                <a:avLst/>
                <a:gdLst/>
                <a:ahLst/>
                <a:cxnLst/>
                <a:rect l="l" t="t" r="r" b="b"/>
                <a:pathLst>
                  <a:path w="47625" h="9525" extrusionOk="0">
                    <a:moveTo>
                      <a:pt x="7144" y="7144"/>
                    </a:moveTo>
                    <a:lnTo>
                      <a:pt x="4600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253" name="Google Shape;3253;p39"/>
            <p:cNvSpPr/>
            <p:nvPr/>
          </p:nvSpPr>
          <p:spPr>
            <a:xfrm>
              <a:off x="3308547" y="2404556"/>
              <a:ext cx="28575" cy="66675"/>
            </a:xfrm>
            <a:custGeom>
              <a:avLst/>
              <a:gdLst/>
              <a:ahLst/>
              <a:cxnLst/>
              <a:rect l="l" t="t" r="r" b="b"/>
              <a:pathLst>
                <a:path w="28575" h="66675" extrusionOk="0">
                  <a:moveTo>
                    <a:pt x="13811" y="67532"/>
                  </a:moveTo>
                  <a:lnTo>
                    <a:pt x="13811" y="60960"/>
                  </a:lnTo>
                  <a:cubicBezTo>
                    <a:pt x="9239" y="60769"/>
                    <a:pt x="5905" y="59246"/>
                    <a:pt x="3620" y="56579"/>
                  </a:cubicBezTo>
                  <a:cubicBezTo>
                    <a:pt x="1333" y="53912"/>
                    <a:pt x="95" y="49721"/>
                    <a:pt x="0" y="44101"/>
                  </a:cubicBezTo>
                  <a:lnTo>
                    <a:pt x="10096" y="42577"/>
                  </a:lnTo>
                  <a:cubicBezTo>
                    <a:pt x="10096" y="44863"/>
                    <a:pt x="10382" y="46673"/>
                    <a:pt x="10668" y="48101"/>
                  </a:cubicBezTo>
                  <a:cubicBezTo>
                    <a:pt x="11049" y="49530"/>
                    <a:pt x="11525" y="50483"/>
                    <a:pt x="12192" y="51149"/>
                  </a:cubicBezTo>
                  <a:cubicBezTo>
                    <a:pt x="12859" y="51721"/>
                    <a:pt x="13716" y="52102"/>
                    <a:pt x="14668" y="52102"/>
                  </a:cubicBezTo>
                  <a:cubicBezTo>
                    <a:pt x="15907" y="52102"/>
                    <a:pt x="16669" y="51721"/>
                    <a:pt x="17050" y="50864"/>
                  </a:cubicBezTo>
                  <a:cubicBezTo>
                    <a:pt x="17430" y="50006"/>
                    <a:pt x="17621" y="49149"/>
                    <a:pt x="17621" y="48196"/>
                  </a:cubicBezTo>
                  <a:cubicBezTo>
                    <a:pt x="17621" y="46006"/>
                    <a:pt x="17145" y="44101"/>
                    <a:pt x="16097" y="42577"/>
                  </a:cubicBezTo>
                  <a:cubicBezTo>
                    <a:pt x="15049" y="41053"/>
                    <a:pt x="13621" y="39529"/>
                    <a:pt x="11811" y="38005"/>
                  </a:cubicBezTo>
                  <a:lnTo>
                    <a:pt x="7144" y="34004"/>
                  </a:lnTo>
                  <a:cubicBezTo>
                    <a:pt x="5810" y="32861"/>
                    <a:pt x="4667" y="31623"/>
                    <a:pt x="3524" y="30385"/>
                  </a:cubicBezTo>
                  <a:cubicBezTo>
                    <a:pt x="2477" y="29146"/>
                    <a:pt x="1619" y="27718"/>
                    <a:pt x="952" y="26003"/>
                  </a:cubicBezTo>
                  <a:cubicBezTo>
                    <a:pt x="285" y="24384"/>
                    <a:pt x="0" y="22384"/>
                    <a:pt x="0" y="20098"/>
                  </a:cubicBezTo>
                  <a:cubicBezTo>
                    <a:pt x="0" y="15907"/>
                    <a:pt x="1238" y="12668"/>
                    <a:pt x="3620" y="10287"/>
                  </a:cubicBezTo>
                  <a:cubicBezTo>
                    <a:pt x="6001" y="7906"/>
                    <a:pt x="9239" y="6572"/>
                    <a:pt x="13335" y="6287"/>
                  </a:cubicBezTo>
                  <a:lnTo>
                    <a:pt x="13335" y="0"/>
                  </a:lnTo>
                  <a:lnTo>
                    <a:pt x="16669" y="0"/>
                  </a:lnTo>
                  <a:lnTo>
                    <a:pt x="16669" y="6191"/>
                  </a:lnTo>
                  <a:cubicBezTo>
                    <a:pt x="19240" y="6287"/>
                    <a:pt x="21241" y="6953"/>
                    <a:pt x="22764" y="7906"/>
                  </a:cubicBezTo>
                  <a:cubicBezTo>
                    <a:pt x="24289" y="8954"/>
                    <a:pt x="25432" y="10192"/>
                    <a:pt x="26194" y="11716"/>
                  </a:cubicBezTo>
                  <a:cubicBezTo>
                    <a:pt x="26955" y="13240"/>
                    <a:pt x="27527" y="14859"/>
                    <a:pt x="27813" y="16573"/>
                  </a:cubicBezTo>
                  <a:cubicBezTo>
                    <a:pt x="28098" y="18288"/>
                    <a:pt x="28289" y="19812"/>
                    <a:pt x="28289" y="21336"/>
                  </a:cubicBezTo>
                  <a:lnTo>
                    <a:pt x="18097" y="22574"/>
                  </a:lnTo>
                  <a:cubicBezTo>
                    <a:pt x="18097" y="20955"/>
                    <a:pt x="18002" y="19621"/>
                    <a:pt x="17812" y="18383"/>
                  </a:cubicBezTo>
                  <a:cubicBezTo>
                    <a:pt x="17621" y="17240"/>
                    <a:pt x="17336" y="16288"/>
                    <a:pt x="16859" y="15621"/>
                  </a:cubicBezTo>
                  <a:cubicBezTo>
                    <a:pt x="16383" y="14954"/>
                    <a:pt x="15621" y="14669"/>
                    <a:pt x="14668" y="14764"/>
                  </a:cubicBezTo>
                  <a:cubicBezTo>
                    <a:pt x="13525" y="14764"/>
                    <a:pt x="12763" y="15240"/>
                    <a:pt x="12192" y="16193"/>
                  </a:cubicBezTo>
                  <a:cubicBezTo>
                    <a:pt x="11620" y="17145"/>
                    <a:pt x="11430" y="18002"/>
                    <a:pt x="11430" y="18955"/>
                  </a:cubicBezTo>
                  <a:cubicBezTo>
                    <a:pt x="11430" y="21050"/>
                    <a:pt x="12002" y="22765"/>
                    <a:pt x="13049" y="24098"/>
                  </a:cubicBezTo>
                  <a:cubicBezTo>
                    <a:pt x="14097" y="25432"/>
                    <a:pt x="15335" y="26575"/>
                    <a:pt x="16573" y="27718"/>
                  </a:cubicBezTo>
                  <a:lnTo>
                    <a:pt x="21050" y="31623"/>
                  </a:lnTo>
                  <a:cubicBezTo>
                    <a:pt x="22574" y="32956"/>
                    <a:pt x="23908" y="34481"/>
                    <a:pt x="25146" y="36004"/>
                  </a:cubicBezTo>
                  <a:cubicBezTo>
                    <a:pt x="26384" y="37529"/>
                    <a:pt x="27432" y="39243"/>
                    <a:pt x="28194" y="41148"/>
                  </a:cubicBezTo>
                  <a:cubicBezTo>
                    <a:pt x="28956" y="43053"/>
                    <a:pt x="29337" y="45244"/>
                    <a:pt x="29337" y="47720"/>
                  </a:cubicBezTo>
                  <a:cubicBezTo>
                    <a:pt x="29337" y="50102"/>
                    <a:pt x="28860" y="52197"/>
                    <a:pt x="27908" y="54102"/>
                  </a:cubicBezTo>
                  <a:cubicBezTo>
                    <a:pt x="26955" y="56007"/>
                    <a:pt x="25527" y="57626"/>
                    <a:pt x="23717" y="58865"/>
                  </a:cubicBezTo>
                  <a:cubicBezTo>
                    <a:pt x="21907" y="60103"/>
                    <a:pt x="19717" y="60769"/>
                    <a:pt x="17240" y="61055"/>
                  </a:cubicBezTo>
                  <a:lnTo>
                    <a:pt x="17240" y="67627"/>
                  </a:lnTo>
                  <a:lnTo>
                    <a:pt x="13906" y="67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4" name="Google Shape;3254;p39"/>
            <p:cNvSpPr/>
            <p:nvPr/>
          </p:nvSpPr>
          <p:spPr>
            <a:xfrm>
              <a:off x="2907830" y="3130647"/>
              <a:ext cx="76200" cy="685800"/>
            </a:xfrm>
            <a:custGeom>
              <a:avLst/>
              <a:gdLst/>
              <a:ahLst/>
              <a:cxnLst/>
              <a:rect l="l" t="t" r="r" b="b"/>
              <a:pathLst>
                <a:path w="76200" h="685800" extrusionOk="0">
                  <a:moveTo>
                    <a:pt x="7144" y="7144"/>
                  </a:moveTo>
                  <a:lnTo>
                    <a:pt x="56483" y="674751"/>
                  </a:lnTo>
                  <a:cubicBezTo>
                    <a:pt x="56864" y="679799"/>
                    <a:pt x="61055" y="683609"/>
                    <a:pt x="66104" y="683609"/>
                  </a:cubicBezTo>
                  <a:cubicBezTo>
                    <a:pt x="71438" y="683609"/>
                    <a:pt x="75819" y="679228"/>
                    <a:pt x="75724" y="673894"/>
                  </a:cubicBezTo>
                  <a:lnTo>
                    <a:pt x="68389" y="7144"/>
                  </a:lnTo>
                  <a:lnTo>
                    <a:pt x="7144" y="7144"/>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5" name="Google Shape;3255;p39"/>
            <p:cNvSpPr/>
            <p:nvPr/>
          </p:nvSpPr>
          <p:spPr>
            <a:xfrm>
              <a:off x="2945168" y="3130647"/>
              <a:ext cx="38100" cy="685800"/>
            </a:xfrm>
            <a:custGeom>
              <a:avLst/>
              <a:gdLst/>
              <a:ahLst/>
              <a:cxnLst/>
              <a:rect l="l" t="t" r="r" b="b"/>
              <a:pathLst>
                <a:path w="38100" h="685800" extrusionOk="0">
                  <a:moveTo>
                    <a:pt x="7144" y="7144"/>
                  </a:moveTo>
                  <a:lnTo>
                    <a:pt x="33338" y="682466"/>
                  </a:lnTo>
                  <a:cubicBezTo>
                    <a:pt x="36386" y="680847"/>
                    <a:pt x="38386" y="677609"/>
                    <a:pt x="38386" y="673989"/>
                  </a:cubicBezTo>
                  <a:lnTo>
                    <a:pt x="31052" y="7239"/>
                  </a:lnTo>
                  <a:lnTo>
                    <a:pt x="7144" y="723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6" name="Google Shape;3256;p39"/>
            <p:cNvSpPr/>
            <p:nvPr/>
          </p:nvSpPr>
          <p:spPr>
            <a:xfrm>
              <a:off x="3219107" y="3130647"/>
              <a:ext cx="76200" cy="685800"/>
            </a:xfrm>
            <a:custGeom>
              <a:avLst/>
              <a:gdLst/>
              <a:ahLst/>
              <a:cxnLst/>
              <a:rect l="l" t="t" r="r" b="b"/>
              <a:pathLst>
                <a:path w="76200" h="685800" extrusionOk="0">
                  <a:moveTo>
                    <a:pt x="7144" y="7144"/>
                  </a:moveTo>
                  <a:lnTo>
                    <a:pt x="56483" y="674751"/>
                  </a:lnTo>
                  <a:cubicBezTo>
                    <a:pt x="56864" y="679799"/>
                    <a:pt x="61055" y="683609"/>
                    <a:pt x="66104" y="683609"/>
                  </a:cubicBezTo>
                  <a:cubicBezTo>
                    <a:pt x="71438" y="683609"/>
                    <a:pt x="75819" y="679228"/>
                    <a:pt x="75724" y="673894"/>
                  </a:cubicBezTo>
                  <a:lnTo>
                    <a:pt x="68485" y="7144"/>
                  </a:lnTo>
                  <a:lnTo>
                    <a:pt x="7239" y="7144"/>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7" name="Google Shape;3257;p39"/>
            <p:cNvSpPr/>
            <p:nvPr/>
          </p:nvSpPr>
          <p:spPr>
            <a:xfrm>
              <a:off x="3253588" y="3130647"/>
              <a:ext cx="47625" cy="685800"/>
            </a:xfrm>
            <a:custGeom>
              <a:avLst/>
              <a:gdLst/>
              <a:ahLst/>
              <a:cxnLst/>
              <a:rect l="l" t="t" r="r" b="b"/>
              <a:pathLst>
                <a:path w="47625" h="685800" extrusionOk="0">
                  <a:moveTo>
                    <a:pt x="7144" y="7144"/>
                  </a:moveTo>
                  <a:lnTo>
                    <a:pt x="37624" y="681514"/>
                  </a:lnTo>
                  <a:cubicBezTo>
                    <a:pt x="39814" y="679704"/>
                    <a:pt x="41243" y="677037"/>
                    <a:pt x="41243" y="673989"/>
                  </a:cubicBezTo>
                  <a:lnTo>
                    <a:pt x="34004" y="7239"/>
                  </a:lnTo>
                  <a:lnTo>
                    <a:pt x="7144" y="723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8" name="Google Shape;3258;p39"/>
            <p:cNvSpPr/>
            <p:nvPr/>
          </p:nvSpPr>
          <p:spPr>
            <a:xfrm>
              <a:off x="2329756" y="3135981"/>
              <a:ext cx="76200" cy="676275"/>
            </a:xfrm>
            <a:custGeom>
              <a:avLst/>
              <a:gdLst/>
              <a:ahLst/>
              <a:cxnLst/>
              <a:rect l="l" t="t" r="r" b="b"/>
              <a:pathLst>
                <a:path w="76200" h="676275" extrusionOk="0">
                  <a:moveTo>
                    <a:pt x="76011" y="9049"/>
                  </a:moveTo>
                  <a:lnTo>
                    <a:pt x="26386" y="669322"/>
                  </a:lnTo>
                  <a:cubicBezTo>
                    <a:pt x="26005" y="674370"/>
                    <a:pt x="21814" y="678180"/>
                    <a:pt x="16766" y="678180"/>
                  </a:cubicBezTo>
                  <a:lnTo>
                    <a:pt x="16766" y="678180"/>
                  </a:lnTo>
                  <a:cubicBezTo>
                    <a:pt x="11432" y="678180"/>
                    <a:pt x="7050" y="673799"/>
                    <a:pt x="7145" y="668464"/>
                  </a:cubicBezTo>
                  <a:lnTo>
                    <a:pt x="14480" y="7144"/>
                  </a:lnTo>
                  <a:lnTo>
                    <a:pt x="76011" y="9049"/>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9" name="Google Shape;3259;p39"/>
            <p:cNvSpPr/>
            <p:nvPr/>
          </p:nvSpPr>
          <p:spPr>
            <a:xfrm>
              <a:off x="2018479" y="3135981"/>
              <a:ext cx="76200" cy="676275"/>
            </a:xfrm>
            <a:custGeom>
              <a:avLst/>
              <a:gdLst/>
              <a:ahLst/>
              <a:cxnLst/>
              <a:rect l="l" t="t" r="r" b="b"/>
              <a:pathLst>
                <a:path w="76200" h="676275" extrusionOk="0">
                  <a:moveTo>
                    <a:pt x="76011" y="9049"/>
                  </a:moveTo>
                  <a:lnTo>
                    <a:pt x="26385" y="669322"/>
                  </a:lnTo>
                  <a:cubicBezTo>
                    <a:pt x="26005" y="674370"/>
                    <a:pt x="21814" y="678180"/>
                    <a:pt x="16766" y="678180"/>
                  </a:cubicBezTo>
                  <a:lnTo>
                    <a:pt x="16766" y="678180"/>
                  </a:lnTo>
                  <a:cubicBezTo>
                    <a:pt x="11432" y="678180"/>
                    <a:pt x="7050" y="673799"/>
                    <a:pt x="7145" y="668464"/>
                  </a:cubicBezTo>
                  <a:lnTo>
                    <a:pt x="14479" y="7144"/>
                  </a:lnTo>
                  <a:lnTo>
                    <a:pt x="76011" y="9049"/>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0" name="Google Shape;3260;p39"/>
            <p:cNvSpPr/>
            <p:nvPr/>
          </p:nvSpPr>
          <p:spPr>
            <a:xfrm>
              <a:off x="2007622" y="3032063"/>
              <a:ext cx="1304925" cy="114300"/>
            </a:xfrm>
            <a:custGeom>
              <a:avLst/>
              <a:gdLst/>
              <a:ahLst/>
              <a:cxnLst/>
              <a:rect l="l" t="t" r="r" b="b"/>
              <a:pathLst>
                <a:path w="1304925" h="114300" extrusionOk="0">
                  <a:moveTo>
                    <a:pt x="7144" y="7144"/>
                  </a:moveTo>
                  <a:lnTo>
                    <a:pt x="1298162" y="7144"/>
                  </a:lnTo>
                  <a:lnTo>
                    <a:pt x="1298162" y="111157"/>
                  </a:lnTo>
                  <a:lnTo>
                    <a:pt x="7144" y="111157"/>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1" name="Google Shape;3261;p39"/>
            <p:cNvSpPr/>
            <p:nvPr/>
          </p:nvSpPr>
          <p:spPr>
            <a:xfrm>
              <a:off x="2928690" y="3032063"/>
              <a:ext cx="381000" cy="114300"/>
            </a:xfrm>
            <a:custGeom>
              <a:avLst/>
              <a:gdLst/>
              <a:ahLst/>
              <a:cxnLst/>
              <a:rect l="l" t="t" r="r" b="b"/>
              <a:pathLst>
                <a:path w="381000" h="114300" extrusionOk="0">
                  <a:moveTo>
                    <a:pt x="7144" y="7144"/>
                  </a:moveTo>
                  <a:lnTo>
                    <a:pt x="377095" y="7144"/>
                  </a:lnTo>
                  <a:lnTo>
                    <a:pt x="377095" y="111157"/>
                  </a:lnTo>
                  <a:lnTo>
                    <a:pt x="7144" y="111157"/>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2" name="Google Shape;3262;p39"/>
            <p:cNvSpPr/>
            <p:nvPr/>
          </p:nvSpPr>
          <p:spPr>
            <a:xfrm>
              <a:off x="2007622" y="3048541"/>
              <a:ext cx="1304925" cy="38100"/>
            </a:xfrm>
            <a:custGeom>
              <a:avLst/>
              <a:gdLst/>
              <a:ahLst/>
              <a:cxnLst/>
              <a:rect l="l" t="t" r="r" b="b"/>
              <a:pathLst>
                <a:path w="1304925" h="38100" extrusionOk="0">
                  <a:moveTo>
                    <a:pt x="7144" y="7144"/>
                  </a:moveTo>
                  <a:lnTo>
                    <a:pt x="1298162" y="7144"/>
                  </a:lnTo>
                  <a:lnTo>
                    <a:pt x="1298162" y="35814"/>
                  </a:lnTo>
                  <a:lnTo>
                    <a:pt x="7144" y="3581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3" name="Google Shape;3263;p39"/>
            <p:cNvSpPr/>
            <p:nvPr/>
          </p:nvSpPr>
          <p:spPr>
            <a:xfrm>
              <a:off x="1989049" y="3017109"/>
              <a:ext cx="1333500" cy="47625"/>
            </a:xfrm>
            <a:custGeom>
              <a:avLst/>
              <a:gdLst/>
              <a:ahLst/>
              <a:cxnLst/>
              <a:rect l="l" t="t" r="r" b="b"/>
              <a:pathLst>
                <a:path w="1333500" h="47625" extrusionOk="0">
                  <a:moveTo>
                    <a:pt x="7144" y="7144"/>
                  </a:moveTo>
                  <a:lnTo>
                    <a:pt x="1335310" y="7144"/>
                  </a:lnTo>
                  <a:lnTo>
                    <a:pt x="1335310" y="41910"/>
                  </a:lnTo>
                  <a:lnTo>
                    <a:pt x="7144" y="4191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4" name="Google Shape;3264;p39"/>
            <p:cNvSpPr/>
            <p:nvPr/>
          </p:nvSpPr>
          <p:spPr>
            <a:xfrm>
              <a:off x="2952502" y="3017109"/>
              <a:ext cx="371475" cy="47625"/>
            </a:xfrm>
            <a:custGeom>
              <a:avLst/>
              <a:gdLst/>
              <a:ahLst/>
              <a:cxnLst/>
              <a:rect l="l" t="t" r="r" b="b"/>
              <a:pathLst>
                <a:path w="371475" h="47625" extrusionOk="0">
                  <a:moveTo>
                    <a:pt x="7144" y="7144"/>
                  </a:moveTo>
                  <a:lnTo>
                    <a:pt x="371856" y="7144"/>
                  </a:lnTo>
                  <a:lnTo>
                    <a:pt x="371856" y="41910"/>
                  </a:lnTo>
                  <a:lnTo>
                    <a:pt x="7144" y="4191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5" name="Google Shape;3265;p39"/>
            <p:cNvSpPr/>
            <p:nvPr/>
          </p:nvSpPr>
          <p:spPr>
            <a:xfrm>
              <a:off x="2085500" y="2574290"/>
              <a:ext cx="190500" cy="447675"/>
            </a:xfrm>
            <a:custGeom>
              <a:avLst/>
              <a:gdLst/>
              <a:ahLst/>
              <a:cxnLst/>
              <a:rect l="l" t="t" r="r" b="b"/>
              <a:pathLst>
                <a:path w="190500" h="447675" extrusionOk="0">
                  <a:moveTo>
                    <a:pt x="171296" y="268988"/>
                  </a:moveTo>
                  <a:cubicBezTo>
                    <a:pt x="155199" y="241556"/>
                    <a:pt x="107765" y="135638"/>
                    <a:pt x="107765" y="135638"/>
                  </a:cubicBezTo>
                  <a:cubicBezTo>
                    <a:pt x="107765" y="135638"/>
                    <a:pt x="110717" y="112968"/>
                    <a:pt x="114623" y="102110"/>
                  </a:cubicBezTo>
                  <a:cubicBezTo>
                    <a:pt x="118528" y="91251"/>
                    <a:pt x="128434" y="57818"/>
                    <a:pt x="126434" y="50865"/>
                  </a:cubicBezTo>
                  <a:cubicBezTo>
                    <a:pt x="124433" y="44007"/>
                    <a:pt x="95858" y="31148"/>
                    <a:pt x="92906" y="30196"/>
                  </a:cubicBezTo>
                  <a:cubicBezTo>
                    <a:pt x="89953" y="29243"/>
                    <a:pt x="96811" y="12479"/>
                    <a:pt x="86048" y="8479"/>
                  </a:cubicBezTo>
                  <a:cubicBezTo>
                    <a:pt x="75189" y="4574"/>
                    <a:pt x="71284" y="10479"/>
                    <a:pt x="71284" y="10479"/>
                  </a:cubicBezTo>
                  <a:lnTo>
                    <a:pt x="67188" y="37911"/>
                  </a:lnTo>
                  <a:lnTo>
                    <a:pt x="54520" y="57723"/>
                  </a:lnTo>
                  <a:cubicBezTo>
                    <a:pt x="54520" y="57723"/>
                    <a:pt x="46614" y="51818"/>
                    <a:pt x="37756" y="46865"/>
                  </a:cubicBezTo>
                  <a:cubicBezTo>
                    <a:pt x="28898" y="41912"/>
                    <a:pt x="8228" y="40007"/>
                    <a:pt x="7181" y="47817"/>
                  </a:cubicBezTo>
                  <a:cubicBezTo>
                    <a:pt x="6228" y="55723"/>
                    <a:pt x="23945" y="62581"/>
                    <a:pt x="29850" y="67534"/>
                  </a:cubicBezTo>
                  <a:cubicBezTo>
                    <a:pt x="35756" y="72487"/>
                    <a:pt x="43662" y="96109"/>
                    <a:pt x="50519" y="102967"/>
                  </a:cubicBezTo>
                  <a:cubicBezTo>
                    <a:pt x="57378" y="109825"/>
                    <a:pt x="68236" y="124684"/>
                    <a:pt x="68236" y="124684"/>
                  </a:cubicBezTo>
                  <a:lnTo>
                    <a:pt x="72141" y="137447"/>
                  </a:lnTo>
                  <a:cubicBezTo>
                    <a:pt x="72141" y="137447"/>
                    <a:pt x="85667" y="267273"/>
                    <a:pt x="87286" y="299468"/>
                  </a:cubicBezTo>
                  <a:cubicBezTo>
                    <a:pt x="88905" y="331757"/>
                    <a:pt x="93763" y="417197"/>
                    <a:pt x="103383" y="430151"/>
                  </a:cubicBezTo>
                  <a:cubicBezTo>
                    <a:pt x="113099" y="443009"/>
                    <a:pt x="114718" y="451106"/>
                    <a:pt x="142055" y="441485"/>
                  </a:cubicBezTo>
                  <a:cubicBezTo>
                    <a:pt x="169487" y="431770"/>
                    <a:pt x="174344" y="418911"/>
                    <a:pt x="180727" y="389860"/>
                  </a:cubicBezTo>
                  <a:cubicBezTo>
                    <a:pt x="187203" y="360809"/>
                    <a:pt x="187203" y="296324"/>
                    <a:pt x="171011" y="268892"/>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6" name="Google Shape;3266;p39"/>
            <p:cNvSpPr/>
            <p:nvPr/>
          </p:nvSpPr>
          <p:spPr>
            <a:xfrm>
              <a:off x="2163261" y="2821178"/>
              <a:ext cx="114300" cy="200025"/>
            </a:xfrm>
            <a:custGeom>
              <a:avLst/>
              <a:gdLst/>
              <a:ahLst/>
              <a:cxnLst/>
              <a:rect l="l" t="t" r="r" b="b"/>
              <a:pathLst>
                <a:path w="114300" h="200025" extrusionOk="0">
                  <a:moveTo>
                    <a:pt x="103155" y="143067"/>
                  </a:moveTo>
                  <a:cubicBezTo>
                    <a:pt x="109632" y="114016"/>
                    <a:pt x="109632" y="49532"/>
                    <a:pt x="93440" y="22100"/>
                  </a:cubicBezTo>
                  <a:cubicBezTo>
                    <a:pt x="91725" y="19147"/>
                    <a:pt x="89535" y="15146"/>
                    <a:pt x="87153" y="10574"/>
                  </a:cubicBezTo>
                  <a:cubicBezTo>
                    <a:pt x="50672" y="2"/>
                    <a:pt x="16002" y="17242"/>
                    <a:pt x="16002" y="17242"/>
                  </a:cubicBezTo>
                  <a:lnTo>
                    <a:pt x="7144" y="21147"/>
                  </a:lnTo>
                  <a:cubicBezTo>
                    <a:pt x="8287" y="34577"/>
                    <a:pt x="9239" y="45912"/>
                    <a:pt x="9525" y="52770"/>
                  </a:cubicBezTo>
                  <a:cubicBezTo>
                    <a:pt x="11144" y="85060"/>
                    <a:pt x="16002" y="170499"/>
                    <a:pt x="25622" y="183453"/>
                  </a:cubicBezTo>
                  <a:cubicBezTo>
                    <a:pt x="35337" y="196312"/>
                    <a:pt x="36956" y="204408"/>
                    <a:pt x="64294" y="194788"/>
                  </a:cubicBezTo>
                  <a:cubicBezTo>
                    <a:pt x="91725" y="185072"/>
                    <a:pt x="96583" y="172214"/>
                    <a:pt x="102965" y="14316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7" name="Google Shape;3267;p39"/>
            <p:cNvSpPr/>
            <p:nvPr/>
          </p:nvSpPr>
          <p:spPr>
            <a:xfrm>
              <a:off x="2023203" y="2399603"/>
              <a:ext cx="142875" cy="209550"/>
            </a:xfrm>
            <a:custGeom>
              <a:avLst/>
              <a:gdLst/>
              <a:ahLst/>
              <a:cxnLst/>
              <a:rect l="l" t="t" r="r" b="b"/>
              <a:pathLst>
                <a:path w="142875" h="209550" extrusionOk="0">
                  <a:moveTo>
                    <a:pt x="115959" y="7144"/>
                  </a:moveTo>
                  <a:cubicBezTo>
                    <a:pt x="115959" y="7144"/>
                    <a:pt x="122627" y="30290"/>
                    <a:pt x="122627" y="51911"/>
                  </a:cubicBezTo>
                  <a:cubicBezTo>
                    <a:pt x="122627" y="73533"/>
                    <a:pt x="115959" y="86677"/>
                    <a:pt x="125960" y="93345"/>
                  </a:cubicBezTo>
                  <a:cubicBezTo>
                    <a:pt x="135962" y="100013"/>
                    <a:pt x="144154" y="100013"/>
                    <a:pt x="142534" y="113252"/>
                  </a:cubicBezTo>
                  <a:cubicBezTo>
                    <a:pt x="140915" y="126492"/>
                    <a:pt x="134247" y="133159"/>
                    <a:pt x="134247" y="133159"/>
                  </a:cubicBezTo>
                  <a:cubicBezTo>
                    <a:pt x="134247" y="133159"/>
                    <a:pt x="130914" y="201073"/>
                    <a:pt x="127580" y="207740"/>
                  </a:cubicBezTo>
                  <a:cubicBezTo>
                    <a:pt x="124246" y="214408"/>
                    <a:pt x="81193" y="206121"/>
                    <a:pt x="71287" y="204406"/>
                  </a:cubicBezTo>
                  <a:cubicBezTo>
                    <a:pt x="61381" y="202692"/>
                    <a:pt x="33187" y="216027"/>
                    <a:pt x="14995" y="179546"/>
                  </a:cubicBezTo>
                  <a:cubicBezTo>
                    <a:pt x="-3198" y="143065"/>
                    <a:pt x="11660" y="88392"/>
                    <a:pt x="44808" y="60293"/>
                  </a:cubicBezTo>
                  <a:cubicBezTo>
                    <a:pt x="77955" y="32194"/>
                    <a:pt x="116055" y="7239"/>
                    <a:pt x="116055" y="7239"/>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8" name="Google Shape;3268;p39"/>
            <p:cNvSpPr/>
            <p:nvPr/>
          </p:nvSpPr>
          <p:spPr>
            <a:xfrm>
              <a:off x="2124875" y="2442481"/>
              <a:ext cx="19050" cy="19050"/>
            </a:xfrm>
            <a:custGeom>
              <a:avLst/>
              <a:gdLst/>
              <a:ahLst/>
              <a:cxnLst/>
              <a:rect l="l" t="t" r="r" b="b"/>
              <a:pathLst>
                <a:path w="19050" h="19050" extrusionOk="0">
                  <a:moveTo>
                    <a:pt x="20860" y="9033"/>
                  </a:moveTo>
                  <a:cubicBezTo>
                    <a:pt x="20860" y="9033"/>
                    <a:pt x="11906" y="2366"/>
                    <a:pt x="7144" y="1408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9" name="Google Shape;3269;p39"/>
            <p:cNvSpPr/>
            <p:nvPr/>
          </p:nvSpPr>
          <p:spPr>
            <a:xfrm>
              <a:off x="2129994" y="2471802"/>
              <a:ext cx="9525" cy="28575"/>
            </a:xfrm>
            <a:custGeom>
              <a:avLst/>
              <a:gdLst/>
              <a:ahLst/>
              <a:cxnLst/>
              <a:rect l="l" t="t" r="r" b="b"/>
              <a:pathLst>
                <a:path w="9525" h="28575" extrusionOk="0">
                  <a:moveTo>
                    <a:pt x="7930" y="7144"/>
                  </a:moveTo>
                  <a:cubicBezTo>
                    <a:pt x="7930" y="7144"/>
                    <a:pt x="5549" y="17717"/>
                    <a:pt x="9073" y="2714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0" name="Google Shape;3270;p39"/>
            <p:cNvSpPr/>
            <p:nvPr/>
          </p:nvSpPr>
          <p:spPr>
            <a:xfrm>
              <a:off x="2133257" y="2541240"/>
              <a:ext cx="19050" cy="19050"/>
            </a:xfrm>
            <a:custGeom>
              <a:avLst/>
              <a:gdLst/>
              <a:ahLst/>
              <a:cxnLst/>
              <a:rect l="l" t="t" r="r" b="b"/>
              <a:pathLst>
                <a:path w="19050" h="19050" extrusionOk="0">
                  <a:moveTo>
                    <a:pt x="21241" y="15431"/>
                  </a:moveTo>
                  <a:cubicBezTo>
                    <a:pt x="21241" y="15431"/>
                    <a:pt x="10668" y="18955"/>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1" name="Google Shape;3271;p39"/>
            <p:cNvSpPr/>
            <p:nvPr/>
          </p:nvSpPr>
          <p:spPr>
            <a:xfrm>
              <a:off x="1948472" y="2834965"/>
              <a:ext cx="295275" cy="190500"/>
            </a:xfrm>
            <a:custGeom>
              <a:avLst/>
              <a:gdLst/>
              <a:ahLst/>
              <a:cxnLst/>
              <a:rect l="l" t="t" r="r" b="b"/>
              <a:pathLst>
                <a:path w="295275" h="190500" extrusionOk="0">
                  <a:moveTo>
                    <a:pt x="224504" y="33173"/>
                  </a:moveTo>
                  <a:cubicBezTo>
                    <a:pt x="224504" y="33173"/>
                    <a:pt x="218790" y="58414"/>
                    <a:pt x="214122" y="71654"/>
                  </a:cubicBezTo>
                  <a:cubicBezTo>
                    <a:pt x="209455" y="84989"/>
                    <a:pt x="121444" y="109468"/>
                    <a:pt x="83154" y="114516"/>
                  </a:cubicBezTo>
                  <a:cubicBezTo>
                    <a:pt x="44863" y="119565"/>
                    <a:pt x="7144" y="119565"/>
                    <a:pt x="7144" y="119565"/>
                  </a:cubicBezTo>
                  <a:lnTo>
                    <a:pt x="9525" y="189192"/>
                  </a:lnTo>
                  <a:cubicBezTo>
                    <a:pt x="9525" y="189192"/>
                    <a:pt x="83534" y="190621"/>
                    <a:pt x="88868" y="189383"/>
                  </a:cubicBezTo>
                  <a:cubicBezTo>
                    <a:pt x="94107" y="188145"/>
                    <a:pt x="218790" y="132138"/>
                    <a:pt x="218790" y="132138"/>
                  </a:cubicBezTo>
                  <a:lnTo>
                    <a:pt x="272605" y="125089"/>
                  </a:lnTo>
                  <a:cubicBezTo>
                    <a:pt x="272605" y="125089"/>
                    <a:pt x="295180" y="119660"/>
                    <a:pt x="296037" y="102039"/>
                  </a:cubicBezTo>
                  <a:cubicBezTo>
                    <a:pt x="296895" y="84417"/>
                    <a:pt x="276892" y="34602"/>
                    <a:pt x="267843" y="26886"/>
                  </a:cubicBezTo>
                  <a:cubicBezTo>
                    <a:pt x="258795" y="19076"/>
                    <a:pt x="239554" y="-1498"/>
                    <a:pt x="228124" y="11170"/>
                  </a:cubicBezTo>
                  <a:cubicBezTo>
                    <a:pt x="216694" y="23838"/>
                    <a:pt x="224409" y="33173"/>
                    <a:pt x="224409" y="33173"/>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2" name="Google Shape;3272;p39"/>
            <p:cNvSpPr/>
            <p:nvPr/>
          </p:nvSpPr>
          <p:spPr>
            <a:xfrm>
              <a:off x="1946757" y="2940623"/>
              <a:ext cx="95250" cy="85725"/>
            </a:xfrm>
            <a:custGeom>
              <a:avLst/>
              <a:gdLst/>
              <a:ahLst/>
              <a:cxnLst/>
              <a:rect l="l" t="t" r="r" b="b"/>
              <a:pathLst>
                <a:path w="95250" h="85725" extrusionOk="0">
                  <a:moveTo>
                    <a:pt x="78963" y="50197"/>
                  </a:moveTo>
                  <a:cubicBezTo>
                    <a:pt x="78963" y="20098"/>
                    <a:pt x="86868" y="19145"/>
                    <a:pt x="95536" y="7144"/>
                  </a:cubicBezTo>
                  <a:cubicBezTo>
                    <a:pt x="60007" y="11239"/>
                    <a:pt x="8954" y="13811"/>
                    <a:pt x="8954" y="13811"/>
                  </a:cubicBezTo>
                  <a:lnTo>
                    <a:pt x="7144" y="77724"/>
                  </a:lnTo>
                  <a:cubicBezTo>
                    <a:pt x="7144" y="77724"/>
                    <a:pt x="62484" y="81915"/>
                    <a:pt x="87154" y="83534"/>
                  </a:cubicBezTo>
                  <a:cubicBezTo>
                    <a:pt x="85249" y="86868"/>
                    <a:pt x="78963" y="69437"/>
                    <a:pt x="78963" y="5010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3" name="Google Shape;3273;p39"/>
            <p:cNvSpPr/>
            <p:nvPr/>
          </p:nvSpPr>
          <p:spPr>
            <a:xfrm>
              <a:off x="1695930" y="2610197"/>
              <a:ext cx="590550" cy="752475"/>
            </a:xfrm>
            <a:custGeom>
              <a:avLst/>
              <a:gdLst/>
              <a:ahLst/>
              <a:cxnLst/>
              <a:rect l="l" t="t" r="r" b="b"/>
              <a:pathLst>
                <a:path w="590550" h="752475" extrusionOk="0">
                  <a:moveTo>
                    <a:pt x="551055" y="518354"/>
                  </a:moveTo>
                  <a:cubicBezTo>
                    <a:pt x="506002" y="465585"/>
                    <a:pt x="442851" y="446250"/>
                    <a:pt x="442851" y="446250"/>
                  </a:cubicBezTo>
                  <a:lnTo>
                    <a:pt x="346268" y="487493"/>
                  </a:lnTo>
                  <a:cubicBezTo>
                    <a:pt x="346268" y="487493"/>
                    <a:pt x="334647" y="457870"/>
                    <a:pt x="316645" y="435963"/>
                  </a:cubicBezTo>
                  <a:lnTo>
                    <a:pt x="298643" y="414055"/>
                  </a:lnTo>
                  <a:lnTo>
                    <a:pt x="310263" y="350905"/>
                  </a:lnTo>
                  <a:cubicBezTo>
                    <a:pt x="310263" y="350905"/>
                    <a:pt x="379796" y="303280"/>
                    <a:pt x="388844" y="282610"/>
                  </a:cubicBezTo>
                  <a:cubicBezTo>
                    <a:pt x="388844" y="282420"/>
                    <a:pt x="389035" y="282134"/>
                    <a:pt x="389130" y="281943"/>
                  </a:cubicBezTo>
                  <a:cubicBezTo>
                    <a:pt x="403037" y="303565"/>
                    <a:pt x="463711" y="397101"/>
                    <a:pt x="475141" y="406245"/>
                  </a:cubicBezTo>
                  <a:cubicBezTo>
                    <a:pt x="488000" y="416532"/>
                    <a:pt x="526671" y="417865"/>
                    <a:pt x="543435" y="402339"/>
                  </a:cubicBezTo>
                  <a:cubicBezTo>
                    <a:pt x="560199" y="386909"/>
                    <a:pt x="567915" y="376622"/>
                    <a:pt x="564009" y="353381"/>
                  </a:cubicBezTo>
                  <a:cubicBezTo>
                    <a:pt x="564009" y="353381"/>
                    <a:pt x="538291" y="298041"/>
                    <a:pt x="524099" y="273562"/>
                  </a:cubicBezTo>
                  <a:cubicBezTo>
                    <a:pt x="509907" y="249082"/>
                    <a:pt x="479046" y="161547"/>
                    <a:pt x="463520" y="134496"/>
                  </a:cubicBezTo>
                  <a:cubicBezTo>
                    <a:pt x="452471" y="115065"/>
                    <a:pt x="447995" y="101731"/>
                    <a:pt x="440184" y="92301"/>
                  </a:cubicBezTo>
                  <a:cubicBezTo>
                    <a:pt x="433898" y="81538"/>
                    <a:pt x="427040" y="72679"/>
                    <a:pt x="421039" y="66202"/>
                  </a:cubicBezTo>
                  <a:cubicBezTo>
                    <a:pt x="405608" y="49438"/>
                    <a:pt x="363127" y="45628"/>
                    <a:pt x="354078" y="41723"/>
                  </a:cubicBezTo>
                  <a:cubicBezTo>
                    <a:pt x="345029" y="37818"/>
                    <a:pt x="343791" y="36579"/>
                    <a:pt x="292261" y="21149"/>
                  </a:cubicBezTo>
                  <a:cubicBezTo>
                    <a:pt x="240731" y="5719"/>
                    <a:pt x="182818" y="-3330"/>
                    <a:pt x="141576" y="28864"/>
                  </a:cubicBezTo>
                  <a:cubicBezTo>
                    <a:pt x="141576" y="28864"/>
                    <a:pt x="86235" y="94587"/>
                    <a:pt x="64327" y="202696"/>
                  </a:cubicBezTo>
                  <a:cubicBezTo>
                    <a:pt x="42420" y="310900"/>
                    <a:pt x="41182" y="420342"/>
                    <a:pt x="38610" y="439678"/>
                  </a:cubicBezTo>
                  <a:cubicBezTo>
                    <a:pt x="36038" y="459013"/>
                    <a:pt x="14131" y="553025"/>
                    <a:pt x="7654" y="607127"/>
                  </a:cubicBezTo>
                  <a:cubicBezTo>
                    <a:pt x="1177" y="661229"/>
                    <a:pt x="57850" y="715331"/>
                    <a:pt x="92617" y="732095"/>
                  </a:cubicBezTo>
                  <a:cubicBezTo>
                    <a:pt x="127383" y="748859"/>
                    <a:pt x="276831" y="751431"/>
                    <a:pt x="364365" y="732095"/>
                  </a:cubicBezTo>
                  <a:cubicBezTo>
                    <a:pt x="451900" y="712759"/>
                    <a:pt x="591060" y="625225"/>
                    <a:pt x="591060" y="625225"/>
                  </a:cubicBezTo>
                  <a:cubicBezTo>
                    <a:pt x="591060" y="625225"/>
                    <a:pt x="596204" y="571122"/>
                    <a:pt x="551151" y="51835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4" name="Google Shape;3274;p39"/>
            <p:cNvSpPr/>
            <p:nvPr/>
          </p:nvSpPr>
          <p:spPr>
            <a:xfrm>
              <a:off x="1994478" y="2882902"/>
              <a:ext cx="28575" cy="9525"/>
            </a:xfrm>
            <a:custGeom>
              <a:avLst/>
              <a:gdLst/>
              <a:ahLst/>
              <a:cxnLst/>
              <a:rect l="l" t="t" r="r" b="b"/>
              <a:pathLst>
                <a:path w="28575" h="9525" extrusionOk="0">
                  <a:moveTo>
                    <a:pt x="24765" y="7715"/>
                  </a:moveTo>
                  <a:lnTo>
                    <a:pt x="714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5" name="Google Shape;3275;p39"/>
            <p:cNvSpPr/>
            <p:nvPr/>
          </p:nvSpPr>
          <p:spPr>
            <a:xfrm>
              <a:off x="2005432" y="2855374"/>
              <a:ext cx="85725" cy="38100"/>
            </a:xfrm>
            <a:custGeom>
              <a:avLst/>
              <a:gdLst/>
              <a:ahLst/>
              <a:cxnLst/>
              <a:rect l="l" t="t" r="r" b="b"/>
              <a:pathLst>
                <a:path w="85725" h="38100" extrusionOk="0">
                  <a:moveTo>
                    <a:pt x="7144" y="7144"/>
                  </a:moveTo>
                  <a:cubicBezTo>
                    <a:pt x="42005" y="18193"/>
                    <a:pt x="79248" y="37529"/>
                    <a:pt x="79248" y="37529"/>
                  </a:cubicBezTo>
                  <a:lnTo>
                    <a:pt x="33909" y="3600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6" name="Google Shape;3276;p39"/>
            <p:cNvSpPr/>
            <p:nvPr/>
          </p:nvSpPr>
          <p:spPr>
            <a:xfrm>
              <a:off x="2243651" y="2887759"/>
              <a:ext cx="19050" cy="57150"/>
            </a:xfrm>
            <a:custGeom>
              <a:avLst/>
              <a:gdLst/>
              <a:ahLst/>
              <a:cxnLst/>
              <a:rect l="l" t="t" r="r" b="b"/>
              <a:pathLst>
                <a:path w="19050" h="57150" extrusionOk="0">
                  <a:moveTo>
                    <a:pt x="8192" y="7239"/>
                  </a:moveTo>
                  <a:cubicBezTo>
                    <a:pt x="8192" y="7239"/>
                    <a:pt x="17336" y="21431"/>
                    <a:pt x="17336" y="33623"/>
                  </a:cubicBezTo>
                  <a:cubicBezTo>
                    <a:pt x="17336" y="45815"/>
                    <a:pt x="19336" y="62103"/>
                    <a:pt x="14288" y="56959"/>
                  </a:cubicBezTo>
                  <a:cubicBezTo>
                    <a:pt x="9240" y="51911"/>
                    <a:pt x="7144" y="34576"/>
                    <a:pt x="7144" y="34576"/>
                  </a:cubicBezTo>
                  <a:lnTo>
                    <a:pt x="8192" y="7144"/>
                  </a:ln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7" name="Google Shape;3277;p39"/>
            <p:cNvSpPr/>
            <p:nvPr/>
          </p:nvSpPr>
          <p:spPr>
            <a:xfrm>
              <a:off x="2214220" y="2869653"/>
              <a:ext cx="38100" cy="66675"/>
            </a:xfrm>
            <a:custGeom>
              <a:avLst/>
              <a:gdLst/>
              <a:ahLst/>
              <a:cxnLst/>
              <a:rect l="l" t="t" r="r" b="b"/>
              <a:pathLst>
                <a:path w="38100" h="66675" extrusionOk="0">
                  <a:moveTo>
                    <a:pt x="7144" y="11153"/>
                  </a:moveTo>
                  <a:cubicBezTo>
                    <a:pt x="7144" y="11153"/>
                    <a:pt x="26194" y="866"/>
                    <a:pt x="34480" y="13248"/>
                  </a:cubicBezTo>
                  <a:cubicBezTo>
                    <a:pt x="42767" y="25631"/>
                    <a:pt x="40672" y="50491"/>
                    <a:pt x="34480" y="62874"/>
                  </a:cubicBezTo>
                  <a:cubicBezTo>
                    <a:pt x="28289" y="75256"/>
                    <a:pt x="21145" y="63445"/>
                    <a:pt x="22098" y="52491"/>
                  </a:cubicBezTo>
                  <a:cubicBezTo>
                    <a:pt x="22955" y="41633"/>
                    <a:pt x="7144" y="11058"/>
                    <a:pt x="7144" y="11058"/>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8" name="Google Shape;3278;p39"/>
            <p:cNvSpPr/>
            <p:nvPr/>
          </p:nvSpPr>
          <p:spPr>
            <a:xfrm>
              <a:off x="2207171" y="2856413"/>
              <a:ext cx="38100" cy="66675"/>
            </a:xfrm>
            <a:custGeom>
              <a:avLst/>
              <a:gdLst/>
              <a:ahLst/>
              <a:cxnLst/>
              <a:rect l="l" t="t" r="r" b="b"/>
              <a:pathLst>
                <a:path w="38100" h="66675" extrusionOk="0">
                  <a:moveTo>
                    <a:pt x="7144" y="11153"/>
                  </a:moveTo>
                  <a:cubicBezTo>
                    <a:pt x="7144" y="11153"/>
                    <a:pt x="26194" y="866"/>
                    <a:pt x="34480" y="13248"/>
                  </a:cubicBezTo>
                  <a:cubicBezTo>
                    <a:pt x="42767" y="25631"/>
                    <a:pt x="40671" y="50491"/>
                    <a:pt x="34480" y="62874"/>
                  </a:cubicBezTo>
                  <a:cubicBezTo>
                    <a:pt x="28289" y="75256"/>
                    <a:pt x="21145" y="63445"/>
                    <a:pt x="22098" y="52491"/>
                  </a:cubicBezTo>
                  <a:cubicBezTo>
                    <a:pt x="23050" y="41537"/>
                    <a:pt x="7144" y="11058"/>
                    <a:pt x="7144" y="11058"/>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9" name="Google Shape;3279;p39"/>
            <p:cNvSpPr/>
            <p:nvPr/>
          </p:nvSpPr>
          <p:spPr>
            <a:xfrm>
              <a:off x="2198408" y="2842221"/>
              <a:ext cx="38100" cy="66675"/>
            </a:xfrm>
            <a:custGeom>
              <a:avLst/>
              <a:gdLst/>
              <a:ahLst/>
              <a:cxnLst/>
              <a:rect l="l" t="t" r="r" b="b"/>
              <a:pathLst>
                <a:path w="38100" h="66675" extrusionOk="0">
                  <a:moveTo>
                    <a:pt x="7144" y="11153"/>
                  </a:moveTo>
                  <a:cubicBezTo>
                    <a:pt x="7144" y="11153"/>
                    <a:pt x="26194" y="866"/>
                    <a:pt x="34481" y="13248"/>
                  </a:cubicBezTo>
                  <a:cubicBezTo>
                    <a:pt x="42768" y="25631"/>
                    <a:pt x="40672" y="50491"/>
                    <a:pt x="34481" y="62874"/>
                  </a:cubicBezTo>
                  <a:cubicBezTo>
                    <a:pt x="28290" y="75256"/>
                    <a:pt x="21146" y="63445"/>
                    <a:pt x="22098" y="52491"/>
                  </a:cubicBezTo>
                  <a:cubicBezTo>
                    <a:pt x="22956" y="41633"/>
                    <a:pt x="7144" y="11058"/>
                    <a:pt x="7144" y="11058"/>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0" name="Google Shape;3280;p39"/>
            <p:cNvSpPr/>
            <p:nvPr/>
          </p:nvSpPr>
          <p:spPr>
            <a:xfrm>
              <a:off x="1819027" y="2288637"/>
              <a:ext cx="342900" cy="381000"/>
            </a:xfrm>
            <a:custGeom>
              <a:avLst/>
              <a:gdLst/>
              <a:ahLst/>
              <a:cxnLst/>
              <a:rect l="l" t="t" r="r" b="b"/>
              <a:pathLst>
                <a:path w="342900" h="381000" extrusionOk="0">
                  <a:moveTo>
                    <a:pt x="338233" y="66770"/>
                  </a:moveTo>
                  <a:cubicBezTo>
                    <a:pt x="338518" y="87535"/>
                    <a:pt x="332137" y="109919"/>
                    <a:pt x="323469" y="123158"/>
                  </a:cubicBezTo>
                  <a:cubicBezTo>
                    <a:pt x="295275" y="166211"/>
                    <a:pt x="268795" y="161258"/>
                    <a:pt x="257175" y="196025"/>
                  </a:cubicBezTo>
                  <a:cubicBezTo>
                    <a:pt x="245554" y="230791"/>
                    <a:pt x="228981" y="267271"/>
                    <a:pt x="247269" y="287179"/>
                  </a:cubicBezTo>
                  <a:cubicBezTo>
                    <a:pt x="265462" y="307086"/>
                    <a:pt x="280416" y="295465"/>
                    <a:pt x="280416" y="295465"/>
                  </a:cubicBezTo>
                  <a:cubicBezTo>
                    <a:pt x="280416" y="295465"/>
                    <a:pt x="292036" y="325279"/>
                    <a:pt x="262223" y="355092"/>
                  </a:cubicBezTo>
                  <a:cubicBezTo>
                    <a:pt x="232410" y="384905"/>
                    <a:pt x="181070" y="373285"/>
                    <a:pt x="167830" y="368332"/>
                  </a:cubicBezTo>
                  <a:cubicBezTo>
                    <a:pt x="154591" y="363379"/>
                    <a:pt x="144685" y="355092"/>
                    <a:pt x="144685" y="355092"/>
                  </a:cubicBezTo>
                  <a:cubicBezTo>
                    <a:pt x="144685" y="355092"/>
                    <a:pt x="136398" y="378238"/>
                    <a:pt x="94964" y="378238"/>
                  </a:cubicBezTo>
                  <a:cubicBezTo>
                    <a:pt x="53530" y="378238"/>
                    <a:pt x="7144" y="350044"/>
                    <a:pt x="7144" y="298704"/>
                  </a:cubicBezTo>
                  <a:cubicBezTo>
                    <a:pt x="7144" y="247364"/>
                    <a:pt x="35337" y="212598"/>
                    <a:pt x="41910" y="192691"/>
                  </a:cubicBezTo>
                  <a:cubicBezTo>
                    <a:pt x="48577" y="172784"/>
                    <a:pt x="30289" y="111538"/>
                    <a:pt x="58484" y="73438"/>
                  </a:cubicBezTo>
                  <a:cubicBezTo>
                    <a:pt x="86677" y="35338"/>
                    <a:pt x="129730" y="7144"/>
                    <a:pt x="162877" y="7144"/>
                  </a:cubicBezTo>
                  <a:cubicBezTo>
                    <a:pt x="196024" y="7144"/>
                    <a:pt x="260318" y="25241"/>
                    <a:pt x="260604" y="25336"/>
                  </a:cubicBezTo>
                  <a:cubicBezTo>
                    <a:pt x="264986" y="27718"/>
                    <a:pt x="292798" y="16383"/>
                    <a:pt x="300323" y="16859"/>
                  </a:cubicBezTo>
                  <a:cubicBezTo>
                    <a:pt x="327946" y="18669"/>
                    <a:pt x="337947" y="41529"/>
                    <a:pt x="338328" y="66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1" name="Google Shape;3281;p39"/>
            <p:cNvSpPr/>
            <p:nvPr/>
          </p:nvSpPr>
          <p:spPr>
            <a:xfrm>
              <a:off x="2176691" y="3208371"/>
              <a:ext cx="304800" cy="609600"/>
            </a:xfrm>
            <a:custGeom>
              <a:avLst/>
              <a:gdLst/>
              <a:ahLst/>
              <a:cxnLst/>
              <a:rect l="l" t="t" r="r" b="b"/>
              <a:pathLst>
                <a:path w="304800" h="609600" extrusionOk="0">
                  <a:moveTo>
                    <a:pt x="144304" y="124777"/>
                  </a:moveTo>
                  <a:cubicBezTo>
                    <a:pt x="144304" y="124777"/>
                    <a:pt x="178594" y="301180"/>
                    <a:pt x="208026" y="386905"/>
                  </a:cubicBezTo>
                  <a:cubicBezTo>
                    <a:pt x="237458" y="472630"/>
                    <a:pt x="266795" y="551021"/>
                    <a:pt x="274129" y="558355"/>
                  </a:cubicBezTo>
                  <a:cubicBezTo>
                    <a:pt x="281464" y="565690"/>
                    <a:pt x="301085" y="592646"/>
                    <a:pt x="301085" y="592646"/>
                  </a:cubicBezTo>
                  <a:cubicBezTo>
                    <a:pt x="301085" y="592646"/>
                    <a:pt x="286417" y="604933"/>
                    <a:pt x="269272" y="604933"/>
                  </a:cubicBezTo>
                  <a:cubicBezTo>
                    <a:pt x="252126" y="604933"/>
                    <a:pt x="230124" y="582930"/>
                    <a:pt x="210502" y="570643"/>
                  </a:cubicBezTo>
                  <a:cubicBezTo>
                    <a:pt x="190881" y="558355"/>
                    <a:pt x="188500" y="551021"/>
                    <a:pt x="149257" y="536353"/>
                  </a:cubicBezTo>
                  <a:cubicBezTo>
                    <a:pt x="110109" y="521684"/>
                    <a:pt x="141923" y="482441"/>
                    <a:pt x="151733" y="462820"/>
                  </a:cubicBezTo>
                  <a:cubicBezTo>
                    <a:pt x="161544" y="443198"/>
                    <a:pt x="161544" y="428530"/>
                    <a:pt x="161544" y="428530"/>
                  </a:cubicBezTo>
                  <a:cubicBezTo>
                    <a:pt x="161544" y="428530"/>
                    <a:pt x="141923" y="347663"/>
                    <a:pt x="80676" y="279082"/>
                  </a:cubicBezTo>
                  <a:cubicBezTo>
                    <a:pt x="19431" y="210502"/>
                    <a:pt x="7144" y="51244"/>
                    <a:pt x="7144" y="51244"/>
                  </a:cubicBezTo>
                  <a:lnTo>
                    <a:pt x="124683" y="7144"/>
                  </a:lnTo>
                  <a:lnTo>
                    <a:pt x="144304" y="124682"/>
                  </a:ln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2" name="Google Shape;3282;p39"/>
            <p:cNvSpPr/>
            <p:nvPr/>
          </p:nvSpPr>
          <p:spPr>
            <a:xfrm>
              <a:off x="2299586" y="3664139"/>
              <a:ext cx="180975" cy="152400"/>
            </a:xfrm>
            <a:custGeom>
              <a:avLst/>
              <a:gdLst/>
              <a:ahLst/>
              <a:cxnLst/>
              <a:rect l="l" t="t" r="r" b="b"/>
              <a:pathLst>
                <a:path w="180975" h="152400" extrusionOk="0">
                  <a:moveTo>
                    <a:pt x="146091" y="93824"/>
                  </a:moveTo>
                  <a:lnTo>
                    <a:pt x="138947" y="95253"/>
                  </a:lnTo>
                  <a:cubicBezTo>
                    <a:pt x="138947" y="95253"/>
                    <a:pt x="97323" y="38865"/>
                    <a:pt x="65414" y="19338"/>
                  </a:cubicBezTo>
                  <a:cubicBezTo>
                    <a:pt x="49317" y="9433"/>
                    <a:pt x="36934" y="7051"/>
                    <a:pt x="28647" y="7146"/>
                  </a:cubicBezTo>
                  <a:cubicBezTo>
                    <a:pt x="18837" y="26768"/>
                    <a:pt x="-12977" y="65916"/>
                    <a:pt x="26171" y="80584"/>
                  </a:cubicBezTo>
                  <a:cubicBezTo>
                    <a:pt x="65319" y="95253"/>
                    <a:pt x="67796" y="102587"/>
                    <a:pt x="87417" y="114874"/>
                  </a:cubicBezTo>
                  <a:cubicBezTo>
                    <a:pt x="107039" y="127162"/>
                    <a:pt x="129041" y="149164"/>
                    <a:pt x="146186" y="149164"/>
                  </a:cubicBezTo>
                  <a:cubicBezTo>
                    <a:pt x="163331" y="149164"/>
                    <a:pt x="178000" y="136877"/>
                    <a:pt x="178000" y="136877"/>
                  </a:cubicBezTo>
                  <a:cubicBezTo>
                    <a:pt x="178000" y="136877"/>
                    <a:pt x="158378" y="109921"/>
                    <a:pt x="151044" y="102587"/>
                  </a:cubicBezTo>
                  <a:cubicBezTo>
                    <a:pt x="149901" y="101444"/>
                    <a:pt x="148091" y="98396"/>
                    <a:pt x="145900" y="9382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3" name="Google Shape;3283;p39"/>
            <p:cNvSpPr/>
            <p:nvPr/>
          </p:nvSpPr>
          <p:spPr>
            <a:xfrm>
              <a:off x="2300707" y="3720977"/>
              <a:ext cx="123825" cy="85725"/>
            </a:xfrm>
            <a:custGeom>
              <a:avLst/>
              <a:gdLst/>
              <a:ahLst/>
              <a:cxnLst/>
              <a:rect l="l" t="t" r="r" b="b"/>
              <a:pathLst>
                <a:path w="123825" h="85725" extrusionOk="0">
                  <a:moveTo>
                    <a:pt x="125349" y="85374"/>
                  </a:moveTo>
                  <a:cubicBezTo>
                    <a:pt x="106013" y="71943"/>
                    <a:pt x="88487" y="42225"/>
                    <a:pt x="56959" y="23747"/>
                  </a:cubicBezTo>
                  <a:cubicBezTo>
                    <a:pt x="28289" y="6888"/>
                    <a:pt x="13525" y="6316"/>
                    <a:pt x="7144" y="7554"/>
                  </a:cubicBezTo>
                  <a:cubicBezTo>
                    <a:pt x="9239" y="14127"/>
                    <a:pt x="14573" y="19842"/>
                    <a:pt x="25051" y="23747"/>
                  </a:cubicBezTo>
                  <a:cubicBezTo>
                    <a:pt x="64198" y="38415"/>
                    <a:pt x="66675" y="45750"/>
                    <a:pt x="86296" y="58037"/>
                  </a:cubicBezTo>
                  <a:cubicBezTo>
                    <a:pt x="98964" y="65943"/>
                    <a:pt x="112586" y="77849"/>
                    <a:pt x="125253" y="8537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4" name="Google Shape;3284;p39"/>
            <p:cNvSpPr/>
            <p:nvPr/>
          </p:nvSpPr>
          <p:spPr>
            <a:xfrm>
              <a:off x="2435009" y="3805779"/>
              <a:ext cx="9525" cy="9525"/>
            </a:xfrm>
            <a:custGeom>
              <a:avLst/>
              <a:gdLst/>
              <a:ahLst/>
              <a:cxnLst/>
              <a:rect l="l" t="t" r="r" b="b"/>
              <a:pathLst>
                <a:path w="9525" h="9525" extrusionOk="0">
                  <a:moveTo>
                    <a:pt x="10859" y="7525"/>
                  </a:moveTo>
                  <a:cubicBezTo>
                    <a:pt x="9620" y="7525"/>
                    <a:pt x="8382" y="7334"/>
                    <a:pt x="7144" y="7144"/>
                  </a:cubicBezTo>
                  <a:cubicBezTo>
                    <a:pt x="8382" y="7334"/>
                    <a:pt x="9620" y="7525"/>
                    <a:pt x="10859" y="7525"/>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5" name="Google Shape;3285;p39"/>
            <p:cNvSpPr/>
            <p:nvPr/>
          </p:nvSpPr>
          <p:spPr>
            <a:xfrm>
              <a:off x="2090582" y="3036574"/>
              <a:ext cx="190500" cy="200025"/>
            </a:xfrm>
            <a:custGeom>
              <a:avLst/>
              <a:gdLst/>
              <a:ahLst/>
              <a:cxnLst/>
              <a:rect l="l" t="t" r="r" b="b"/>
              <a:pathLst>
                <a:path w="190500" h="200025" extrusionOk="0">
                  <a:moveTo>
                    <a:pt x="12005" y="30732"/>
                  </a:moveTo>
                  <a:cubicBezTo>
                    <a:pt x="12005" y="30732"/>
                    <a:pt x="129734" y="-10987"/>
                    <a:pt x="140687" y="16540"/>
                  </a:cubicBezTo>
                  <a:cubicBezTo>
                    <a:pt x="151641" y="44067"/>
                    <a:pt x="202124" y="146651"/>
                    <a:pt x="183741" y="188847"/>
                  </a:cubicBezTo>
                  <a:cubicBezTo>
                    <a:pt x="165357" y="231043"/>
                    <a:pt x="36103" y="67879"/>
                    <a:pt x="17815" y="64260"/>
                  </a:cubicBezTo>
                  <a:cubicBezTo>
                    <a:pt x="-473" y="60640"/>
                    <a:pt x="9814" y="43114"/>
                    <a:pt x="12005" y="30732"/>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6" name="Google Shape;3286;p39"/>
            <p:cNvSpPr/>
            <p:nvPr/>
          </p:nvSpPr>
          <p:spPr>
            <a:xfrm>
              <a:off x="2102127" y="3111429"/>
              <a:ext cx="285750" cy="704850"/>
            </a:xfrm>
            <a:custGeom>
              <a:avLst/>
              <a:gdLst/>
              <a:ahLst/>
              <a:cxnLst/>
              <a:rect l="l" t="t" r="r" b="b"/>
              <a:pathLst>
                <a:path w="285750" h="704850" extrusionOk="0">
                  <a:moveTo>
                    <a:pt x="115903" y="9693"/>
                  </a:moveTo>
                  <a:cubicBezTo>
                    <a:pt x="115903" y="9693"/>
                    <a:pt x="249824" y="-1356"/>
                    <a:pt x="275447" y="22552"/>
                  </a:cubicBezTo>
                  <a:cubicBezTo>
                    <a:pt x="301164" y="46364"/>
                    <a:pt x="213058" y="332495"/>
                    <a:pt x="165433" y="422411"/>
                  </a:cubicBezTo>
                  <a:cubicBezTo>
                    <a:pt x="90852" y="562905"/>
                    <a:pt x="113331" y="599672"/>
                    <a:pt x="113331" y="599672"/>
                  </a:cubicBezTo>
                  <a:cubicBezTo>
                    <a:pt x="113331" y="599672"/>
                    <a:pt x="118856" y="621674"/>
                    <a:pt x="155527" y="656536"/>
                  </a:cubicBezTo>
                  <a:cubicBezTo>
                    <a:pt x="192198" y="691397"/>
                    <a:pt x="203247" y="696922"/>
                    <a:pt x="190388" y="702351"/>
                  </a:cubicBezTo>
                  <a:cubicBezTo>
                    <a:pt x="177529" y="707876"/>
                    <a:pt x="122570" y="702351"/>
                    <a:pt x="117046" y="698636"/>
                  </a:cubicBezTo>
                  <a:cubicBezTo>
                    <a:pt x="111521" y="694922"/>
                    <a:pt x="71231" y="661965"/>
                    <a:pt x="34559" y="650916"/>
                  </a:cubicBezTo>
                  <a:cubicBezTo>
                    <a:pt x="-2112" y="639867"/>
                    <a:pt x="3412" y="632533"/>
                    <a:pt x="19891" y="599576"/>
                  </a:cubicBezTo>
                  <a:cubicBezTo>
                    <a:pt x="36369" y="566620"/>
                    <a:pt x="34559" y="594052"/>
                    <a:pt x="52942" y="537188"/>
                  </a:cubicBezTo>
                  <a:cubicBezTo>
                    <a:pt x="72850" y="475656"/>
                    <a:pt x="94376" y="387169"/>
                    <a:pt x="104854" y="323447"/>
                  </a:cubicBezTo>
                  <a:cubicBezTo>
                    <a:pt x="114569" y="264582"/>
                    <a:pt x="129428" y="199812"/>
                    <a:pt x="125237" y="139900"/>
                  </a:cubicBezTo>
                  <a:cubicBezTo>
                    <a:pt x="125237" y="139900"/>
                    <a:pt x="116093" y="9693"/>
                    <a:pt x="116093" y="9693"/>
                  </a:cubicBezTo>
                  <a:close/>
                </a:path>
              </a:pathLst>
            </a:custGeom>
            <a:solidFill>
              <a:srgbClr val="E1936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7" name="Google Shape;3287;p39"/>
            <p:cNvSpPr/>
            <p:nvPr/>
          </p:nvSpPr>
          <p:spPr>
            <a:xfrm>
              <a:off x="1695835" y="3049303"/>
              <a:ext cx="619125" cy="323850"/>
            </a:xfrm>
            <a:custGeom>
              <a:avLst/>
              <a:gdLst/>
              <a:ahLst/>
              <a:cxnLst/>
              <a:rect l="l" t="t" r="r" b="b"/>
              <a:pathLst>
                <a:path w="619125" h="323850" extrusionOk="0">
                  <a:moveTo>
                    <a:pt x="620207" y="161354"/>
                  </a:moveTo>
                  <a:cubicBezTo>
                    <a:pt x="620207" y="161354"/>
                    <a:pt x="603062" y="112395"/>
                    <a:pt x="551151" y="79248"/>
                  </a:cubicBezTo>
                  <a:cubicBezTo>
                    <a:pt x="492572" y="41910"/>
                    <a:pt x="442947" y="7144"/>
                    <a:pt x="442947" y="7144"/>
                  </a:cubicBezTo>
                  <a:lnTo>
                    <a:pt x="346363" y="48387"/>
                  </a:lnTo>
                  <a:cubicBezTo>
                    <a:pt x="346363" y="48387"/>
                    <a:pt x="369890" y="88297"/>
                    <a:pt x="248923" y="108490"/>
                  </a:cubicBezTo>
                  <a:cubicBezTo>
                    <a:pt x="155672" y="124016"/>
                    <a:pt x="70138" y="101441"/>
                    <a:pt x="23941" y="74390"/>
                  </a:cubicBezTo>
                  <a:cubicBezTo>
                    <a:pt x="17560" y="106299"/>
                    <a:pt x="10797" y="141923"/>
                    <a:pt x="7654" y="168116"/>
                  </a:cubicBezTo>
                  <a:cubicBezTo>
                    <a:pt x="1177" y="222218"/>
                    <a:pt x="57851" y="276320"/>
                    <a:pt x="92617" y="293084"/>
                  </a:cubicBezTo>
                  <a:cubicBezTo>
                    <a:pt x="127383" y="309848"/>
                    <a:pt x="407609" y="344615"/>
                    <a:pt x="483047" y="296132"/>
                  </a:cubicBezTo>
                  <a:cubicBezTo>
                    <a:pt x="620207" y="207931"/>
                    <a:pt x="620207" y="161354"/>
                    <a:pt x="620207" y="161354"/>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8" name="Google Shape;3288;p39"/>
            <p:cNvSpPr/>
            <p:nvPr/>
          </p:nvSpPr>
          <p:spPr>
            <a:xfrm>
              <a:off x="1707680" y="3116550"/>
              <a:ext cx="323850" cy="76200"/>
            </a:xfrm>
            <a:custGeom>
              <a:avLst/>
              <a:gdLst/>
              <a:ahLst/>
              <a:cxnLst/>
              <a:rect l="l" t="t" r="r" b="b"/>
              <a:pathLst>
                <a:path w="323850" h="76200" extrusionOk="0">
                  <a:moveTo>
                    <a:pt x="323564" y="11430"/>
                  </a:moveTo>
                  <a:cubicBezTo>
                    <a:pt x="310610" y="22003"/>
                    <a:pt x="285369" y="33242"/>
                    <a:pt x="237077" y="41243"/>
                  </a:cubicBezTo>
                  <a:cubicBezTo>
                    <a:pt x="143827" y="56769"/>
                    <a:pt x="58293" y="34195"/>
                    <a:pt x="12096" y="7144"/>
                  </a:cubicBezTo>
                  <a:cubicBezTo>
                    <a:pt x="10477" y="15335"/>
                    <a:pt x="8763" y="23717"/>
                    <a:pt x="7144" y="32194"/>
                  </a:cubicBezTo>
                  <a:cubicBezTo>
                    <a:pt x="38767" y="51244"/>
                    <a:pt x="105251" y="83439"/>
                    <a:pt x="180213" y="74295"/>
                  </a:cubicBezTo>
                  <a:cubicBezTo>
                    <a:pt x="269653" y="63341"/>
                    <a:pt x="309372" y="38957"/>
                    <a:pt x="323564" y="1143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9" name="Google Shape;3289;p39"/>
            <p:cNvSpPr/>
            <p:nvPr/>
          </p:nvSpPr>
          <p:spPr>
            <a:xfrm>
              <a:off x="1939424" y="3238565"/>
              <a:ext cx="19050" cy="28575"/>
            </a:xfrm>
            <a:custGeom>
              <a:avLst/>
              <a:gdLst/>
              <a:ahLst/>
              <a:cxnLst/>
              <a:rect l="l" t="t" r="r" b="b"/>
              <a:pathLst>
                <a:path w="19050" h="28575" extrusionOk="0">
                  <a:moveTo>
                    <a:pt x="20478" y="7144"/>
                  </a:moveTo>
                  <a:cubicBezTo>
                    <a:pt x="16192" y="12763"/>
                    <a:pt x="11716" y="18288"/>
                    <a:pt x="7144" y="23813"/>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0" name="Google Shape;3290;p39"/>
            <p:cNvSpPr/>
            <p:nvPr/>
          </p:nvSpPr>
          <p:spPr>
            <a:xfrm>
              <a:off x="1963521" y="3134171"/>
              <a:ext cx="66675" cy="95250"/>
            </a:xfrm>
            <a:custGeom>
              <a:avLst/>
              <a:gdLst/>
              <a:ahLst/>
              <a:cxnLst/>
              <a:rect l="l" t="t" r="r" b="b"/>
              <a:pathLst>
                <a:path w="66675" h="95250" extrusionOk="0">
                  <a:moveTo>
                    <a:pt x="63722" y="7144"/>
                  </a:moveTo>
                  <a:cubicBezTo>
                    <a:pt x="63722" y="7144"/>
                    <a:pt x="40577" y="51054"/>
                    <a:pt x="7144" y="97060"/>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1" name="Google Shape;3291;p39"/>
            <p:cNvSpPr/>
            <p:nvPr/>
          </p:nvSpPr>
          <p:spPr>
            <a:xfrm>
              <a:off x="1911991" y="3169033"/>
              <a:ext cx="76200" cy="76200"/>
            </a:xfrm>
            <a:custGeom>
              <a:avLst/>
              <a:gdLst/>
              <a:ahLst/>
              <a:cxnLst/>
              <a:rect l="l" t="t" r="r" b="b"/>
              <a:pathLst>
                <a:path w="76200" h="76200" extrusionOk="0">
                  <a:moveTo>
                    <a:pt x="74962" y="7144"/>
                  </a:moveTo>
                  <a:cubicBezTo>
                    <a:pt x="74962" y="7144"/>
                    <a:pt x="41910" y="51149"/>
                    <a:pt x="7144" y="76867"/>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2" name="Google Shape;3292;p39"/>
            <p:cNvSpPr/>
            <p:nvPr/>
          </p:nvSpPr>
          <p:spPr>
            <a:xfrm>
              <a:off x="2101936" y="3676715"/>
              <a:ext cx="200025" cy="142875"/>
            </a:xfrm>
            <a:custGeom>
              <a:avLst/>
              <a:gdLst/>
              <a:ahLst/>
              <a:cxnLst/>
              <a:rect l="l" t="t" r="r" b="b"/>
              <a:pathLst>
                <a:path w="200025" h="142875" extrusionOk="0">
                  <a:moveTo>
                    <a:pt x="155622" y="91154"/>
                  </a:moveTo>
                  <a:cubicBezTo>
                    <a:pt x="118951" y="56293"/>
                    <a:pt x="113426" y="34290"/>
                    <a:pt x="113426" y="34290"/>
                  </a:cubicBezTo>
                  <a:cubicBezTo>
                    <a:pt x="113426" y="34290"/>
                    <a:pt x="111997" y="33242"/>
                    <a:pt x="110569" y="30194"/>
                  </a:cubicBezTo>
                  <a:cubicBezTo>
                    <a:pt x="108092" y="32861"/>
                    <a:pt x="100662" y="37719"/>
                    <a:pt x="82279" y="30671"/>
                  </a:cubicBezTo>
                  <a:cubicBezTo>
                    <a:pt x="66373" y="24575"/>
                    <a:pt x="51323" y="14383"/>
                    <a:pt x="35416" y="7144"/>
                  </a:cubicBezTo>
                  <a:cubicBezTo>
                    <a:pt x="31606" y="13906"/>
                    <a:pt x="27987" y="18288"/>
                    <a:pt x="19891" y="34290"/>
                  </a:cubicBezTo>
                  <a:cubicBezTo>
                    <a:pt x="3413" y="67342"/>
                    <a:pt x="-2112" y="74676"/>
                    <a:pt x="34559" y="85630"/>
                  </a:cubicBezTo>
                  <a:cubicBezTo>
                    <a:pt x="71230" y="96679"/>
                    <a:pt x="111616" y="129635"/>
                    <a:pt x="117046" y="133350"/>
                  </a:cubicBezTo>
                  <a:cubicBezTo>
                    <a:pt x="122475" y="137065"/>
                    <a:pt x="177529" y="142494"/>
                    <a:pt x="190388" y="137065"/>
                  </a:cubicBezTo>
                  <a:cubicBezTo>
                    <a:pt x="203247" y="131540"/>
                    <a:pt x="192198" y="126016"/>
                    <a:pt x="155526" y="9125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3" name="Google Shape;3293;p39"/>
            <p:cNvSpPr/>
            <p:nvPr/>
          </p:nvSpPr>
          <p:spPr>
            <a:xfrm>
              <a:off x="2284228" y="3183701"/>
              <a:ext cx="76200" cy="47625"/>
            </a:xfrm>
            <a:custGeom>
              <a:avLst/>
              <a:gdLst/>
              <a:ahLst/>
              <a:cxnLst/>
              <a:rect l="l" t="t" r="r" b="b"/>
              <a:pathLst>
                <a:path w="76200" h="47625" extrusionOk="0">
                  <a:moveTo>
                    <a:pt x="7144" y="45625"/>
                  </a:moveTo>
                  <a:lnTo>
                    <a:pt x="6953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4" name="Google Shape;3294;p39"/>
            <p:cNvSpPr/>
            <p:nvPr/>
          </p:nvSpPr>
          <p:spPr>
            <a:xfrm>
              <a:off x="1538801" y="2865090"/>
              <a:ext cx="352425" cy="514350"/>
            </a:xfrm>
            <a:custGeom>
              <a:avLst/>
              <a:gdLst/>
              <a:ahLst/>
              <a:cxnLst/>
              <a:rect l="l" t="t" r="r" b="b"/>
              <a:pathLst>
                <a:path w="352425" h="514350" extrusionOk="0">
                  <a:moveTo>
                    <a:pt x="7144" y="15525"/>
                  </a:moveTo>
                  <a:cubicBezTo>
                    <a:pt x="7144" y="15525"/>
                    <a:pt x="205931" y="-9335"/>
                    <a:pt x="332899" y="26574"/>
                  </a:cubicBezTo>
                  <a:lnTo>
                    <a:pt x="352235" y="509682"/>
                  </a:lnTo>
                  <a:lnTo>
                    <a:pt x="54103" y="509682"/>
                  </a:lnTo>
                  <a:cubicBezTo>
                    <a:pt x="54103" y="509682"/>
                    <a:pt x="73438" y="250221"/>
                    <a:pt x="7144" y="15525"/>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5" name="Google Shape;3295;p39"/>
            <p:cNvSpPr/>
            <p:nvPr/>
          </p:nvSpPr>
          <p:spPr>
            <a:xfrm>
              <a:off x="1538801" y="2865090"/>
              <a:ext cx="352425" cy="466725"/>
            </a:xfrm>
            <a:custGeom>
              <a:avLst/>
              <a:gdLst/>
              <a:ahLst/>
              <a:cxnLst/>
              <a:rect l="l" t="t" r="r" b="b"/>
              <a:pathLst>
                <a:path w="352425" h="466725" extrusionOk="0">
                  <a:moveTo>
                    <a:pt x="332899" y="26574"/>
                  </a:moveTo>
                  <a:cubicBezTo>
                    <a:pt x="205931" y="-9335"/>
                    <a:pt x="7144" y="15525"/>
                    <a:pt x="7144" y="15525"/>
                  </a:cubicBezTo>
                  <a:cubicBezTo>
                    <a:pt x="29909" y="96107"/>
                    <a:pt x="42577" y="179546"/>
                    <a:pt x="49340" y="254412"/>
                  </a:cubicBezTo>
                  <a:cubicBezTo>
                    <a:pt x="137256" y="298418"/>
                    <a:pt x="246698" y="366617"/>
                    <a:pt x="350520" y="468725"/>
                  </a:cubicBezTo>
                  <a:lnTo>
                    <a:pt x="332804" y="26479"/>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6" name="Google Shape;3296;p39"/>
            <p:cNvSpPr/>
            <p:nvPr/>
          </p:nvSpPr>
          <p:spPr>
            <a:xfrm>
              <a:off x="2173257" y="3361622"/>
              <a:ext cx="85725" cy="466725"/>
            </a:xfrm>
            <a:custGeom>
              <a:avLst/>
              <a:gdLst/>
              <a:ahLst/>
              <a:cxnLst/>
              <a:rect l="l" t="t" r="r" b="b"/>
              <a:pathLst>
                <a:path w="85725" h="466725" extrusionOk="0">
                  <a:moveTo>
                    <a:pt x="73157" y="465207"/>
                  </a:moveTo>
                  <a:cubicBezTo>
                    <a:pt x="68680" y="465207"/>
                    <a:pt x="64489" y="462444"/>
                    <a:pt x="62870" y="458063"/>
                  </a:cubicBezTo>
                  <a:cubicBezTo>
                    <a:pt x="18770" y="339477"/>
                    <a:pt x="7625" y="31533"/>
                    <a:pt x="7149" y="18484"/>
                  </a:cubicBezTo>
                  <a:cubicBezTo>
                    <a:pt x="6959" y="12388"/>
                    <a:pt x="11721" y="7340"/>
                    <a:pt x="17722" y="7149"/>
                  </a:cubicBezTo>
                  <a:cubicBezTo>
                    <a:pt x="23723" y="6959"/>
                    <a:pt x="28866" y="11721"/>
                    <a:pt x="29057" y="17722"/>
                  </a:cubicBezTo>
                  <a:cubicBezTo>
                    <a:pt x="29152" y="20865"/>
                    <a:pt x="40487" y="335095"/>
                    <a:pt x="83349" y="450443"/>
                  </a:cubicBezTo>
                  <a:cubicBezTo>
                    <a:pt x="85445" y="456158"/>
                    <a:pt x="82587" y="462444"/>
                    <a:pt x="76872" y="464635"/>
                  </a:cubicBezTo>
                  <a:cubicBezTo>
                    <a:pt x="75634" y="465111"/>
                    <a:pt x="74300" y="465302"/>
                    <a:pt x="73062" y="46530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7" name="Google Shape;3297;p39"/>
            <p:cNvSpPr/>
            <p:nvPr/>
          </p:nvSpPr>
          <p:spPr>
            <a:xfrm>
              <a:off x="1933703" y="3361622"/>
              <a:ext cx="85725" cy="466725"/>
            </a:xfrm>
            <a:custGeom>
              <a:avLst/>
              <a:gdLst/>
              <a:ahLst/>
              <a:cxnLst/>
              <a:rect l="l" t="t" r="r" b="b"/>
              <a:pathLst>
                <a:path w="85725" h="466725" extrusionOk="0">
                  <a:moveTo>
                    <a:pt x="73157" y="465207"/>
                  </a:moveTo>
                  <a:cubicBezTo>
                    <a:pt x="68681" y="465207"/>
                    <a:pt x="64490" y="462444"/>
                    <a:pt x="62871" y="458063"/>
                  </a:cubicBezTo>
                  <a:cubicBezTo>
                    <a:pt x="18770" y="339477"/>
                    <a:pt x="7625" y="31533"/>
                    <a:pt x="7149" y="18484"/>
                  </a:cubicBezTo>
                  <a:cubicBezTo>
                    <a:pt x="6959" y="12388"/>
                    <a:pt x="11721" y="7340"/>
                    <a:pt x="17722" y="7149"/>
                  </a:cubicBezTo>
                  <a:cubicBezTo>
                    <a:pt x="23723" y="6959"/>
                    <a:pt x="28867" y="11721"/>
                    <a:pt x="29057" y="17722"/>
                  </a:cubicBezTo>
                  <a:cubicBezTo>
                    <a:pt x="29152" y="20865"/>
                    <a:pt x="40487" y="335095"/>
                    <a:pt x="83349" y="450443"/>
                  </a:cubicBezTo>
                  <a:cubicBezTo>
                    <a:pt x="85445" y="456158"/>
                    <a:pt x="82587" y="462444"/>
                    <a:pt x="76872" y="464635"/>
                  </a:cubicBezTo>
                  <a:cubicBezTo>
                    <a:pt x="75634" y="465111"/>
                    <a:pt x="74300" y="465302"/>
                    <a:pt x="73062" y="46530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8" name="Google Shape;3298;p39"/>
            <p:cNvSpPr/>
            <p:nvPr/>
          </p:nvSpPr>
          <p:spPr>
            <a:xfrm>
              <a:off x="1580616" y="3345531"/>
              <a:ext cx="666750" cy="28575"/>
            </a:xfrm>
            <a:custGeom>
              <a:avLst/>
              <a:gdLst/>
              <a:ahLst/>
              <a:cxnLst/>
              <a:rect l="l" t="t" r="r" b="b"/>
              <a:pathLst>
                <a:path w="666750" h="28575" extrusionOk="0">
                  <a:moveTo>
                    <a:pt x="662845" y="28956"/>
                  </a:moveTo>
                  <a:lnTo>
                    <a:pt x="7144" y="28956"/>
                  </a:lnTo>
                  <a:lnTo>
                    <a:pt x="7144" y="7144"/>
                  </a:lnTo>
                  <a:lnTo>
                    <a:pt x="640938" y="7144"/>
                  </a:lnTo>
                  <a:cubicBezTo>
                    <a:pt x="653034" y="7144"/>
                    <a:pt x="662750" y="16954"/>
                    <a:pt x="662750" y="28956"/>
                  </a:cubicBezTo>
                  <a:lnTo>
                    <a:pt x="662750" y="28956"/>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9" name="Google Shape;3299;p39"/>
            <p:cNvSpPr/>
            <p:nvPr/>
          </p:nvSpPr>
          <p:spPr>
            <a:xfrm>
              <a:off x="1580617" y="3362009"/>
              <a:ext cx="666750" cy="28575"/>
            </a:xfrm>
            <a:custGeom>
              <a:avLst/>
              <a:gdLst/>
              <a:ahLst/>
              <a:cxnLst/>
              <a:rect l="l" t="t" r="r" b="b"/>
              <a:pathLst>
                <a:path w="666750" h="28575" extrusionOk="0">
                  <a:moveTo>
                    <a:pt x="7144" y="7144"/>
                  </a:moveTo>
                  <a:lnTo>
                    <a:pt x="662845" y="7144"/>
                  </a:lnTo>
                  <a:lnTo>
                    <a:pt x="662845" y="28956"/>
                  </a:lnTo>
                  <a:lnTo>
                    <a:pt x="7144" y="2895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0" name="Google Shape;3300;p39"/>
            <p:cNvSpPr/>
            <p:nvPr/>
          </p:nvSpPr>
          <p:spPr>
            <a:xfrm>
              <a:off x="1848607" y="2873423"/>
              <a:ext cx="57150" cy="952500"/>
            </a:xfrm>
            <a:custGeom>
              <a:avLst/>
              <a:gdLst/>
              <a:ahLst/>
              <a:cxnLst/>
              <a:rect l="l" t="t" r="r" b="b"/>
              <a:pathLst>
                <a:path w="57150" h="952500" extrusionOk="0">
                  <a:moveTo>
                    <a:pt x="18141" y="953406"/>
                  </a:moveTo>
                  <a:cubicBezTo>
                    <a:pt x="17378" y="953406"/>
                    <a:pt x="16616" y="953406"/>
                    <a:pt x="15854" y="953216"/>
                  </a:cubicBezTo>
                  <a:cubicBezTo>
                    <a:pt x="9949" y="951978"/>
                    <a:pt x="6139" y="946167"/>
                    <a:pt x="7377" y="940167"/>
                  </a:cubicBezTo>
                  <a:cubicBezTo>
                    <a:pt x="69575" y="645368"/>
                    <a:pt x="12711" y="25481"/>
                    <a:pt x="12140" y="19194"/>
                  </a:cubicBezTo>
                  <a:cubicBezTo>
                    <a:pt x="11568" y="13098"/>
                    <a:pt x="16045" y="7764"/>
                    <a:pt x="22046" y="7193"/>
                  </a:cubicBezTo>
                  <a:cubicBezTo>
                    <a:pt x="28046" y="6621"/>
                    <a:pt x="33476" y="11098"/>
                    <a:pt x="34047" y="17099"/>
                  </a:cubicBezTo>
                  <a:cubicBezTo>
                    <a:pt x="34619" y="23385"/>
                    <a:pt x="91864" y="646606"/>
                    <a:pt x="28904" y="944643"/>
                  </a:cubicBezTo>
                  <a:cubicBezTo>
                    <a:pt x="27856" y="949787"/>
                    <a:pt x="23284" y="953406"/>
                    <a:pt x="18141" y="953406"/>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1" name="Google Shape;3301;p39"/>
            <p:cNvSpPr/>
            <p:nvPr/>
          </p:nvSpPr>
          <p:spPr>
            <a:xfrm>
              <a:off x="1507539" y="2862501"/>
              <a:ext cx="104775" cy="962025"/>
            </a:xfrm>
            <a:custGeom>
              <a:avLst/>
              <a:gdLst/>
              <a:ahLst/>
              <a:cxnLst/>
              <a:rect l="l" t="t" r="r" b="b"/>
              <a:pathLst>
                <a:path w="104775" h="962025" extrusionOk="0">
                  <a:moveTo>
                    <a:pt x="18118" y="956136"/>
                  </a:moveTo>
                  <a:cubicBezTo>
                    <a:pt x="17165" y="956136"/>
                    <a:pt x="16118" y="956041"/>
                    <a:pt x="15165" y="955756"/>
                  </a:cubicBezTo>
                  <a:cubicBezTo>
                    <a:pt x="9355" y="954136"/>
                    <a:pt x="5926" y="948040"/>
                    <a:pt x="7545" y="942135"/>
                  </a:cubicBezTo>
                  <a:cubicBezTo>
                    <a:pt x="150706" y="434262"/>
                    <a:pt x="29167" y="25353"/>
                    <a:pt x="27929" y="21353"/>
                  </a:cubicBezTo>
                  <a:cubicBezTo>
                    <a:pt x="26119" y="15543"/>
                    <a:pt x="29453" y="9352"/>
                    <a:pt x="35263" y="7637"/>
                  </a:cubicBezTo>
                  <a:cubicBezTo>
                    <a:pt x="41073" y="5827"/>
                    <a:pt x="47265" y="9161"/>
                    <a:pt x="48979" y="14971"/>
                  </a:cubicBezTo>
                  <a:cubicBezTo>
                    <a:pt x="50217" y="19067"/>
                    <a:pt x="173756" y="433786"/>
                    <a:pt x="28786" y="948231"/>
                  </a:cubicBezTo>
                  <a:cubicBezTo>
                    <a:pt x="27452" y="953089"/>
                    <a:pt x="22975" y="956232"/>
                    <a:pt x="18213" y="956232"/>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5">
          <a:extLst>
            <a:ext uri="{FF2B5EF4-FFF2-40B4-BE49-F238E27FC236}">
              <a16:creationId xmlns:a16="http://schemas.microsoft.com/office/drawing/2014/main" id="{2432AEC5-EF73-EFAB-0A3F-32AF6CFB5210}"/>
            </a:ext>
          </a:extLst>
        </p:cNvPr>
        <p:cNvGrpSpPr/>
        <p:nvPr/>
      </p:nvGrpSpPr>
      <p:grpSpPr>
        <a:xfrm>
          <a:off x="0" y="0"/>
          <a:ext cx="0" cy="0"/>
          <a:chOff x="0" y="0"/>
          <a:chExt cx="0" cy="0"/>
        </a:xfrm>
      </p:grpSpPr>
      <p:sp>
        <p:nvSpPr>
          <p:cNvPr id="3306" name="Google Shape;3306;p40">
            <a:extLst>
              <a:ext uri="{FF2B5EF4-FFF2-40B4-BE49-F238E27FC236}">
                <a16:creationId xmlns:a16="http://schemas.microsoft.com/office/drawing/2014/main" id="{00C0B869-7D42-B609-74A4-DE5E6DB2AFDE}"/>
              </a:ext>
            </a:extLst>
          </p:cNvPr>
          <p:cNvSpPr txBox="1">
            <a:spLocks noGrp="1"/>
          </p:cNvSpPr>
          <p:nvPr>
            <p:ph type="title"/>
          </p:nvPr>
        </p:nvSpPr>
        <p:spPr>
          <a:xfrm>
            <a:off x="1244599" y="2455375"/>
            <a:ext cx="3796475" cy="17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Contexte</a:t>
            </a:r>
            <a:endParaRPr sz="4000" dirty="0"/>
          </a:p>
        </p:txBody>
      </p:sp>
      <p:sp>
        <p:nvSpPr>
          <p:cNvPr id="3307" name="Google Shape;3307;p40">
            <a:extLst>
              <a:ext uri="{FF2B5EF4-FFF2-40B4-BE49-F238E27FC236}">
                <a16:creationId xmlns:a16="http://schemas.microsoft.com/office/drawing/2014/main" id="{9AE1C5DB-366D-D6DE-7D2A-A215D3681C0A}"/>
              </a:ext>
            </a:extLst>
          </p:cNvPr>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 name="Google Shape;3452;p41">
            <a:extLst>
              <a:ext uri="{FF2B5EF4-FFF2-40B4-BE49-F238E27FC236}">
                <a16:creationId xmlns:a16="http://schemas.microsoft.com/office/drawing/2014/main" id="{EC5567CE-DBCA-049B-F90B-1D8B8C850BD1}"/>
              </a:ext>
            </a:extLst>
          </p:cNvPr>
          <p:cNvGrpSpPr/>
          <p:nvPr/>
        </p:nvGrpSpPr>
        <p:grpSpPr>
          <a:xfrm>
            <a:off x="5087568" y="1269031"/>
            <a:ext cx="3196225" cy="2766881"/>
            <a:chOff x="1061166" y="1106992"/>
            <a:chExt cx="3196225" cy="2766881"/>
          </a:xfrm>
        </p:grpSpPr>
        <p:sp>
          <p:nvSpPr>
            <p:cNvPr id="3" name="Google Shape;3453;p41">
              <a:extLst>
                <a:ext uri="{FF2B5EF4-FFF2-40B4-BE49-F238E27FC236}">
                  <a16:creationId xmlns:a16="http://schemas.microsoft.com/office/drawing/2014/main" id="{08917B27-2425-530F-43EF-717784DC3621}"/>
                </a:ext>
              </a:extLst>
            </p:cNvPr>
            <p:cNvSpPr/>
            <p:nvPr/>
          </p:nvSpPr>
          <p:spPr>
            <a:xfrm>
              <a:off x="1061165" y="1106991"/>
              <a:ext cx="3196225" cy="2766881"/>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 name="Google Shape;3454;p41">
              <a:extLst>
                <a:ext uri="{FF2B5EF4-FFF2-40B4-BE49-F238E27FC236}">
                  <a16:creationId xmlns:a16="http://schemas.microsoft.com/office/drawing/2014/main" id="{52D701C4-A04F-EF44-452E-89BC9D8F4D45}"/>
                </a:ext>
              </a:extLst>
            </p:cNvPr>
            <p:cNvSpPr/>
            <p:nvPr/>
          </p:nvSpPr>
          <p:spPr>
            <a:xfrm>
              <a:off x="2079623" y="1512190"/>
              <a:ext cx="1849130" cy="1379391"/>
            </a:xfrm>
            <a:custGeom>
              <a:avLst/>
              <a:gdLst/>
              <a:ahLst/>
              <a:cxnLst/>
              <a:rect l="l" t="t" r="r" b="b"/>
              <a:pathLst>
                <a:path w="2362200" h="1762125" extrusionOk="0">
                  <a:moveTo>
                    <a:pt x="7144" y="7144"/>
                  </a:moveTo>
                  <a:lnTo>
                    <a:pt x="2359152" y="7144"/>
                  </a:lnTo>
                  <a:lnTo>
                    <a:pt x="2359152" y="1756601"/>
                  </a:lnTo>
                  <a:lnTo>
                    <a:pt x="7144" y="1756601"/>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 name="Google Shape;3455;p41">
              <a:extLst>
                <a:ext uri="{FF2B5EF4-FFF2-40B4-BE49-F238E27FC236}">
                  <a16:creationId xmlns:a16="http://schemas.microsoft.com/office/drawing/2014/main" id="{B00204EA-892E-8877-42B1-9D38C6BF0840}"/>
                </a:ext>
              </a:extLst>
            </p:cNvPr>
            <p:cNvSpPr/>
            <p:nvPr/>
          </p:nvSpPr>
          <p:spPr>
            <a:xfrm>
              <a:off x="2131891" y="1551111"/>
              <a:ext cx="1744744" cy="1297374"/>
            </a:xfrm>
            <a:custGeom>
              <a:avLst/>
              <a:gdLst/>
              <a:ahLst/>
              <a:cxnLst/>
              <a:rect l="l" t="t" r="r" b="b"/>
              <a:pathLst>
                <a:path w="2228850" h="1657350" extrusionOk="0">
                  <a:moveTo>
                    <a:pt x="7144" y="7144"/>
                  </a:moveTo>
                  <a:lnTo>
                    <a:pt x="2225516" y="7144"/>
                  </a:lnTo>
                  <a:lnTo>
                    <a:pt x="2225516" y="1657255"/>
                  </a:lnTo>
                  <a:lnTo>
                    <a:pt x="7144" y="16572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 name="Google Shape;3456;p41">
              <a:extLst>
                <a:ext uri="{FF2B5EF4-FFF2-40B4-BE49-F238E27FC236}">
                  <a16:creationId xmlns:a16="http://schemas.microsoft.com/office/drawing/2014/main" id="{239043CE-DC9F-F00D-9D4F-6F6101E69186}"/>
                </a:ext>
              </a:extLst>
            </p:cNvPr>
            <p:cNvGrpSpPr/>
            <p:nvPr/>
          </p:nvGrpSpPr>
          <p:grpSpPr>
            <a:xfrm>
              <a:off x="3461923" y="2292628"/>
              <a:ext cx="193860" cy="91562"/>
              <a:chOff x="3461923" y="2292628"/>
              <a:chExt cx="193860" cy="91562"/>
            </a:xfrm>
          </p:grpSpPr>
          <p:sp>
            <p:nvSpPr>
              <p:cNvPr id="3293" name="Google Shape;3457;p41">
                <a:extLst>
                  <a:ext uri="{FF2B5EF4-FFF2-40B4-BE49-F238E27FC236}">
                    <a16:creationId xmlns:a16="http://schemas.microsoft.com/office/drawing/2014/main" id="{05991C7B-58BE-3D61-5F5E-EC764711F26D}"/>
                  </a:ext>
                </a:extLst>
              </p:cNvPr>
              <p:cNvSpPr/>
              <p:nvPr/>
            </p:nvSpPr>
            <p:spPr>
              <a:xfrm>
                <a:off x="3461923" y="2292628"/>
                <a:ext cx="193860" cy="7456"/>
              </a:xfrm>
              <a:custGeom>
                <a:avLst/>
                <a:gdLst/>
                <a:ahLst/>
                <a:cxnLst/>
                <a:rect l="l" t="t" r="r" b="b"/>
                <a:pathLst>
                  <a:path w="247650" h="9525" extrusionOk="0">
                    <a:moveTo>
                      <a:pt x="7144" y="7144"/>
                    </a:moveTo>
                    <a:lnTo>
                      <a:pt x="2489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4" name="Google Shape;3458;p41">
                <a:extLst>
                  <a:ext uri="{FF2B5EF4-FFF2-40B4-BE49-F238E27FC236}">
                    <a16:creationId xmlns:a16="http://schemas.microsoft.com/office/drawing/2014/main" id="{A7B53E7E-33AF-A330-691D-7637773BA451}"/>
                  </a:ext>
                </a:extLst>
              </p:cNvPr>
              <p:cNvSpPr/>
              <p:nvPr/>
            </p:nvSpPr>
            <p:spPr>
              <a:xfrm>
                <a:off x="3461923" y="2334681"/>
                <a:ext cx="193860" cy="7456"/>
              </a:xfrm>
              <a:custGeom>
                <a:avLst/>
                <a:gdLst/>
                <a:ahLst/>
                <a:cxnLst/>
                <a:rect l="l" t="t" r="r" b="b"/>
                <a:pathLst>
                  <a:path w="247650" h="9525" extrusionOk="0">
                    <a:moveTo>
                      <a:pt x="7144" y="7144"/>
                    </a:moveTo>
                    <a:lnTo>
                      <a:pt x="2489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5" name="Google Shape;3459;p41">
                <a:extLst>
                  <a:ext uri="{FF2B5EF4-FFF2-40B4-BE49-F238E27FC236}">
                    <a16:creationId xmlns:a16="http://schemas.microsoft.com/office/drawing/2014/main" id="{2E65E8EE-6DAC-5F29-6F46-851A009BD344}"/>
                  </a:ext>
                </a:extLst>
              </p:cNvPr>
              <p:cNvSpPr/>
              <p:nvPr/>
            </p:nvSpPr>
            <p:spPr>
              <a:xfrm>
                <a:off x="3461923" y="2376733"/>
                <a:ext cx="193860" cy="7456"/>
              </a:xfrm>
              <a:custGeom>
                <a:avLst/>
                <a:gdLst/>
                <a:ahLst/>
                <a:cxnLst/>
                <a:rect l="l" t="t" r="r" b="b"/>
                <a:pathLst>
                  <a:path w="247650" h="9525" extrusionOk="0">
                    <a:moveTo>
                      <a:pt x="7144" y="7144"/>
                    </a:moveTo>
                    <a:lnTo>
                      <a:pt x="248983"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 name="Google Shape;3460;p41">
              <a:extLst>
                <a:ext uri="{FF2B5EF4-FFF2-40B4-BE49-F238E27FC236}">
                  <a16:creationId xmlns:a16="http://schemas.microsoft.com/office/drawing/2014/main" id="{50022068-DDDB-AFEB-1BDA-D0EE94ADF950}"/>
                </a:ext>
              </a:extLst>
            </p:cNvPr>
            <p:cNvGrpSpPr/>
            <p:nvPr/>
          </p:nvGrpSpPr>
          <p:grpSpPr>
            <a:xfrm>
              <a:off x="2234413" y="1703217"/>
              <a:ext cx="193860" cy="91637"/>
              <a:chOff x="2234413" y="1703217"/>
              <a:chExt cx="193860" cy="91637"/>
            </a:xfrm>
          </p:grpSpPr>
          <p:sp>
            <p:nvSpPr>
              <p:cNvPr id="3290" name="Google Shape;3461;p41">
                <a:extLst>
                  <a:ext uri="{FF2B5EF4-FFF2-40B4-BE49-F238E27FC236}">
                    <a16:creationId xmlns:a16="http://schemas.microsoft.com/office/drawing/2014/main" id="{A2584987-07CB-79A0-ADD3-486B88D8D075}"/>
                  </a:ext>
                </a:extLst>
              </p:cNvPr>
              <p:cNvSpPr/>
              <p:nvPr/>
            </p:nvSpPr>
            <p:spPr>
              <a:xfrm>
                <a:off x="2234413" y="1703217"/>
                <a:ext cx="193860" cy="7456"/>
              </a:xfrm>
              <a:custGeom>
                <a:avLst/>
                <a:gdLst/>
                <a:ahLst/>
                <a:cxnLst/>
                <a:rect l="l" t="t" r="r" b="b"/>
                <a:pathLst>
                  <a:path w="247650" h="9525" extrusionOk="0">
                    <a:moveTo>
                      <a:pt x="7144" y="7144"/>
                    </a:moveTo>
                    <a:lnTo>
                      <a:pt x="24898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1" name="Google Shape;3462;p41">
                <a:extLst>
                  <a:ext uri="{FF2B5EF4-FFF2-40B4-BE49-F238E27FC236}">
                    <a16:creationId xmlns:a16="http://schemas.microsoft.com/office/drawing/2014/main" id="{7F02C1D1-37F0-661C-FE03-D5C3BDCF2AE1}"/>
                  </a:ext>
                </a:extLst>
              </p:cNvPr>
              <p:cNvSpPr/>
              <p:nvPr/>
            </p:nvSpPr>
            <p:spPr>
              <a:xfrm>
                <a:off x="2234413" y="1745270"/>
                <a:ext cx="193860" cy="7456"/>
              </a:xfrm>
              <a:custGeom>
                <a:avLst/>
                <a:gdLst/>
                <a:ahLst/>
                <a:cxnLst/>
                <a:rect l="l" t="t" r="r" b="b"/>
                <a:pathLst>
                  <a:path w="247650" h="9525" extrusionOk="0">
                    <a:moveTo>
                      <a:pt x="7144" y="7144"/>
                    </a:moveTo>
                    <a:lnTo>
                      <a:pt x="24898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2" name="Google Shape;3463;p41">
                <a:extLst>
                  <a:ext uri="{FF2B5EF4-FFF2-40B4-BE49-F238E27FC236}">
                    <a16:creationId xmlns:a16="http://schemas.microsoft.com/office/drawing/2014/main" id="{8EB9F19C-573D-F560-8CA2-A2CEF94129F3}"/>
                  </a:ext>
                </a:extLst>
              </p:cNvPr>
              <p:cNvSpPr/>
              <p:nvPr/>
            </p:nvSpPr>
            <p:spPr>
              <a:xfrm>
                <a:off x="2234413" y="1787398"/>
                <a:ext cx="193860" cy="7456"/>
              </a:xfrm>
              <a:custGeom>
                <a:avLst/>
                <a:gdLst/>
                <a:ahLst/>
                <a:cxnLst/>
                <a:rect l="l" t="t" r="r" b="b"/>
                <a:pathLst>
                  <a:path w="247650" h="9525" extrusionOk="0">
                    <a:moveTo>
                      <a:pt x="7144" y="7144"/>
                    </a:moveTo>
                    <a:lnTo>
                      <a:pt x="248984"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 name="Google Shape;3464;p41">
              <a:extLst>
                <a:ext uri="{FF2B5EF4-FFF2-40B4-BE49-F238E27FC236}">
                  <a16:creationId xmlns:a16="http://schemas.microsoft.com/office/drawing/2014/main" id="{BF00E5CE-DA5F-CC34-6E39-903F60A030CC}"/>
                </a:ext>
              </a:extLst>
            </p:cNvPr>
            <p:cNvSpPr/>
            <p:nvPr/>
          </p:nvSpPr>
          <p:spPr>
            <a:xfrm>
              <a:off x="2380927" y="2006907"/>
              <a:ext cx="1185531" cy="656143"/>
            </a:xfrm>
            <a:custGeom>
              <a:avLst/>
              <a:gdLst/>
              <a:ahLst/>
              <a:cxnLst/>
              <a:rect l="l" t="t" r="r" b="b"/>
              <a:pathLst>
                <a:path w="1514475" h="838200" extrusionOk="0">
                  <a:moveTo>
                    <a:pt x="7144" y="840105"/>
                  </a:moveTo>
                  <a:lnTo>
                    <a:pt x="7144" y="7144"/>
                  </a:lnTo>
                  <a:lnTo>
                    <a:pt x="1509427"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3465;p41">
              <a:extLst>
                <a:ext uri="{FF2B5EF4-FFF2-40B4-BE49-F238E27FC236}">
                  <a16:creationId xmlns:a16="http://schemas.microsoft.com/office/drawing/2014/main" id="{8F25CFC0-9924-07F6-327F-DD132189A50B}"/>
                </a:ext>
              </a:extLst>
            </p:cNvPr>
            <p:cNvSpPr/>
            <p:nvPr/>
          </p:nvSpPr>
          <p:spPr>
            <a:xfrm>
              <a:off x="3557586" y="1864718"/>
              <a:ext cx="7456" cy="298247"/>
            </a:xfrm>
            <a:custGeom>
              <a:avLst/>
              <a:gdLst/>
              <a:ahLst/>
              <a:cxnLst/>
              <a:rect l="l" t="t" r="r" b="b"/>
              <a:pathLst>
                <a:path w="9525" h="381000" extrusionOk="0">
                  <a:moveTo>
                    <a:pt x="7144" y="7144"/>
                  </a:moveTo>
                  <a:lnTo>
                    <a:pt x="7144" y="37395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3466;p41">
              <a:extLst>
                <a:ext uri="{FF2B5EF4-FFF2-40B4-BE49-F238E27FC236}">
                  <a16:creationId xmlns:a16="http://schemas.microsoft.com/office/drawing/2014/main" id="{B7C2DCE8-DC5C-1D4A-5650-B9F1E37AB8BC}"/>
                </a:ext>
              </a:extLst>
            </p:cNvPr>
            <p:cNvSpPr/>
            <p:nvPr/>
          </p:nvSpPr>
          <p:spPr>
            <a:xfrm>
              <a:off x="3160097" y="2010785"/>
              <a:ext cx="7456" cy="111843"/>
            </a:xfrm>
            <a:custGeom>
              <a:avLst/>
              <a:gdLst/>
              <a:ahLst/>
              <a:cxnLst/>
              <a:rect l="l" t="t" r="r" b="b"/>
              <a:pathLst>
                <a:path w="9525" h="142875" extrusionOk="0">
                  <a:moveTo>
                    <a:pt x="7144" y="7144"/>
                  </a:moveTo>
                  <a:lnTo>
                    <a:pt x="7144" y="13697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3467;p41">
              <a:extLst>
                <a:ext uri="{FF2B5EF4-FFF2-40B4-BE49-F238E27FC236}">
                  <a16:creationId xmlns:a16="http://schemas.microsoft.com/office/drawing/2014/main" id="{C03E79F5-739A-6D64-452C-3F4D58B9F467}"/>
                </a:ext>
              </a:extLst>
            </p:cNvPr>
            <p:cNvSpPr/>
            <p:nvPr/>
          </p:nvSpPr>
          <p:spPr>
            <a:xfrm>
              <a:off x="2993451" y="1901030"/>
              <a:ext cx="7456" cy="111843"/>
            </a:xfrm>
            <a:custGeom>
              <a:avLst/>
              <a:gdLst/>
              <a:ahLst/>
              <a:cxnLst/>
              <a:rect l="l" t="t" r="r" b="b"/>
              <a:pathLst>
                <a:path w="9525" h="142875" extrusionOk="0">
                  <a:moveTo>
                    <a:pt x="7144" y="7144"/>
                  </a:moveTo>
                  <a:lnTo>
                    <a:pt x="7144" y="13696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3468;p41">
              <a:extLst>
                <a:ext uri="{FF2B5EF4-FFF2-40B4-BE49-F238E27FC236}">
                  <a16:creationId xmlns:a16="http://schemas.microsoft.com/office/drawing/2014/main" id="{CAB78B7D-18A7-4FB8-91F0-AF52EB4E0896}"/>
                </a:ext>
              </a:extLst>
            </p:cNvPr>
            <p:cNvSpPr/>
            <p:nvPr/>
          </p:nvSpPr>
          <p:spPr>
            <a:xfrm>
              <a:off x="2773942" y="2010785"/>
              <a:ext cx="7456" cy="111843"/>
            </a:xfrm>
            <a:custGeom>
              <a:avLst/>
              <a:gdLst/>
              <a:ahLst/>
              <a:cxnLst/>
              <a:rect l="l" t="t" r="r" b="b"/>
              <a:pathLst>
                <a:path w="9525" h="142875" extrusionOk="0">
                  <a:moveTo>
                    <a:pt x="7144" y="7144"/>
                  </a:moveTo>
                  <a:lnTo>
                    <a:pt x="7144" y="13697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3469;p41">
              <a:extLst>
                <a:ext uri="{FF2B5EF4-FFF2-40B4-BE49-F238E27FC236}">
                  <a16:creationId xmlns:a16="http://schemas.microsoft.com/office/drawing/2014/main" id="{C4BE374C-9BFF-5464-0387-6CD5FABD7E83}"/>
                </a:ext>
              </a:extLst>
            </p:cNvPr>
            <p:cNvSpPr/>
            <p:nvPr/>
          </p:nvSpPr>
          <p:spPr>
            <a:xfrm>
              <a:off x="2806973" y="1695687"/>
              <a:ext cx="395177" cy="208773"/>
            </a:xfrm>
            <a:custGeom>
              <a:avLst/>
              <a:gdLst/>
              <a:ahLst/>
              <a:cxnLst/>
              <a:rect l="l" t="t" r="r" b="b"/>
              <a:pathLst>
                <a:path w="504825" h="266700" extrusionOk="0">
                  <a:moveTo>
                    <a:pt x="7144" y="7144"/>
                  </a:moveTo>
                  <a:lnTo>
                    <a:pt x="500729" y="7144"/>
                  </a:lnTo>
                  <a:lnTo>
                    <a:pt x="500729" y="260795"/>
                  </a:lnTo>
                  <a:lnTo>
                    <a:pt x="7144" y="260795"/>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3470;p41">
              <a:extLst>
                <a:ext uri="{FF2B5EF4-FFF2-40B4-BE49-F238E27FC236}">
                  <a16:creationId xmlns:a16="http://schemas.microsoft.com/office/drawing/2014/main" id="{E2CB88A1-0F8D-F2B9-EB47-F38503CFE6E3}"/>
                </a:ext>
              </a:extLst>
            </p:cNvPr>
            <p:cNvSpPr/>
            <p:nvPr/>
          </p:nvSpPr>
          <p:spPr>
            <a:xfrm>
              <a:off x="2219054" y="206059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3471;p41">
              <a:extLst>
                <a:ext uri="{FF2B5EF4-FFF2-40B4-BE49-F238E27FC236}">
                  <a16:creationId xmlns:a16="http://schemas.microsoft.com/office/drawing/2014/main" id="{B504FD6D-B0E0-E9DD-2C54-45739FD9656A}"/>
                </a:ext>
              </a:extLst>
            </p:cNvPr>
            <p:cNvSpPr/>
            <p:nvPr/>
          </p:nvSpPr>
          <p:spPr>
            <a:xfrm>
              <a:off x="2219054" y="231820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3472;p41">
              <a:extLst>
                <a:ext uri="{FF2B5EF4-FFF2-40B4-BE49-F238E27FC236}">
                  <a16:creationId xmlns:a16="http://schemas.microsoft.com/office/drawing/2014/main" id="{9CEA945D-8771-8719-D019-37F24D66EC98}"/>
                </a:ext>
              </a:extLst>
            </p:cNvPr>
            <p:cNvSpPr/>
            <p:nvPr/>
          </p:nvSpPr>
          <p:spPr>
            <a:xfrm>
              <a:off x="2219054" y="2575738"/>
              <a:ext cx="328071" cy="171492"/>
            </a:xfrm>
            <a:custGeom>
              <a:avLst/>
              <a:gdLst/>
              <a:ahLst/>
              <a:cxnLst/>
              <a:rect l="l" t="t" r="r" b="b"/>
              <a:pathLst>
                <a:path w="419100" h="219075" extrusionOk="0">
                  <a:moveTo>
                    <a:pt x="7144" y="7144"/>
                  </a:moveTo>
                  <a:lnTo>
                    <a:pt x="420719" y="7144"/>
                  </a:lnTo>
                  <a:lnTo>
                    <a:pt x="420719" y="219646"/>
                  </a:lnTo>
                  <a:lnTo>
                    <a:pt x="7144" y="21964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3473;p41">
              <a:extLst>
                <a:ext uri="{FF2B5EF4-FFF2-40B4-BE49-F238E27FC236}">
                  <a16:creationId xmlns:a16="http://schemas.microsoft.com/office/drawing/2014/main" id="{84B53CC1-09CC-DF68-60EE-F8C925DDEF1C}"/>
                </a:ext>
              </a:extLst>
            </p:cNvPr>
            <p:cNvSpPr/>
            <p:nvPr/>
          </p:nvSpPr>
          <p:spPr>
            <a:xfrm>
              <a:off x="2611323" y="206059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3474;p41">
              <a:extLst>
                <a:ext uri="{FF2B5EF4-FFF2-40B4-BE49-F238E27FC236}">
                  <a16:creationId xmlns:a16="http://schemas.microsoft.com/office/drawing/2014/main" id="{62BB5F2A-44B0-155C-EA04-0BC71C0A1B4C}"/>
                </a:ext>
              </a:extLst>
            </p:cNvPr>
            <p:cNvSpPr/>
            <p:nvPr/>
          </p:nvSpPr>
          <p:spPr>
            <a:xfrm>
              <a:off x="3003517" y="206059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3475;p41">
              <a:extLst>
                <a:ext uri="{FF2B5EF4-FFF2-40B4-BE49-F238E27FC236}">
                  <a16:creationId xmlns:a16="http://schemas.microsoft.com/office/drawing/2014/main" id="{E0B6074B-2273-3CC4-A7BB-B72232A8D43C}"/>
                </a:ext>
              </a:extLst>
            </p:cNvPr>
            <p:cNvSpPr/>
            <p:nvPr/>
          </p:nvSpPr>
          <p:spPr>
            <a:xfrm>
              <a:off x="3395712" y="206059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3476;p41">
              <a:extLst>
                <a:ext uri="{FF2B5EF4-FFF2-40B4-BE49-F238E27FC236}">
                  <a16:creationId xmlns:a16="http://schemas.microsoft.com/office/drawing/2014/main" id="{9E3465F7-F04D-02CB-6CFF-66DE1214AFBD}"/>
                </a:ext>
              </a:extLst>
            </p:cNvPr>
            <p:cNvSpPr/>
            <p:nvPr/>
          </p:nvSpPr>
          <p:spPr>
            <a:xfrm>
              <a:off x="3395712" y="1781582"/>
              <a:ext cx="328071" cy="171492"/>
            </a:xfrm>
            <a:custGeom>
              <a:avLst/>
              <a:gdLst/>
              <a:ahLst/>
              <a:cxnLst/>
              <a:rect l="l" t="t" r="r" b="b"/>
              <a:pathLst>
                <a:path w="419100" h="219075" extrusionOk="0">
                  <a:moveTo>
                    <a:pt x="7144" y="7144"/>
                  </a:moveTo>
                  <a:lnTo>
                    <a:pt x="420719" y="7144"/>
                  </a:lnTo>
                  <a:lnTo>
                    <a:pt x="420719" y="219647"/>
                  </a:lnTo>
                  <a:lnTo>
                    <a:pt x="7144" y="219647"/>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3477;p41">
              <a:extLst>
                <a:ext uri="{FF2B5EF4-FFF2-40B4-BE49-F238E27FC236}">
                  <a16:creationId xmlns:a16="http://schemas.microsoft.com/office/drawing/2014/main" id="{760A24E7-87AF-CBB2-FDD9-85E7A9781B2D}"/>
                </a:ext>
              </a:extLst>
            </p:cNvPr>
            <p:cNvSpPr/>
            <p:nvPr/>
          </p:nvSpPr>
          <p:spPr>
            <a:xfrm>
              <a:off x="3500545" y="3159930"/>
              <a:ext cx="275878" cy="708336"/>
            </a:xfrm>
            <a:custGeom>
              <a:avLst/>
              <a:gdLst/>
              <a:ahLst/>
              <a:cxnLst/>
              <a:rect l="l" t="t" r="r" b="b"/>
              <a:pathLst>
                <a:path w="352425" h="904875" extrusionOk="0">
                  <a:moveTo>
                    <a:pt x="117634" y="7144"/>
                  </a:moveTo>
                  <a:lnTo>
                    <a:pt x="79534" y="60484"/>
                  </a:lnTo>
                  <a:cubicBezTo>
                    <a:pt x="79534" y="60484"/>
                    <a:pt x="22384" y="365188"/>
                    <a:pt x="14764" y="439484"/>
                  </a:cubicBezTo>
                  <a:cubicBezTo>
                    <a:pt x="7144" y="513778"/>
                    <a:pt x="7144" y="906113"/>
                    <a:pt x="7144" y="906113"/>
                  </a:cubicBezTo>
                  <a:lnTo>
                    <a:pt x="353759" y="906113"/>
                  </a:lnTo>
                  <a:cubicBezTo>
                    <a:pt x="353759" y="906113"/>
                    <a:pt x="281369" y="494728"/>
                    <a:pt x="288988" y="458534"/>
                  </a:cubicBezTo>
                  <a:cubicBezTo>
                    <a:pt x="296609" y="422338"/>
                    <a:pt x="323279" y="39529"/>
                    <a:pt x="323279" y="39529"/>
                  </a:cubicBezTo>
                  <a:lnTo>
                    <a:pt x="311848" y="12859"/>
                  </a:lnTo>
                  <a:lnTo>
                    <a:pt x="117634" y="7144"/>
                  </a:ln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3478;p41">
              <a:extLst>
                <a:ext uri="{FF2B5EF4-FFF2-40B4-BE49-F238E27FC236}">
                  <a16:creationId xmlns:a16="http://schemas.microsoft.com/office/drawing/2014/main" id="{1B6EF4C5-1F3D-56EA-D1AE-3A16A2AE7491}"/>
                </a:ext>
              </a:extLst>
            </p:cNvPr>
            <p:cNvSpPr/>
            <p:nvPr/>
          </p:nvSpPr>
          <p:spPr>
            <a:xfrm>
              <a:off x="3500545" y="3407175"/>
              <a:ext cx="275878" cy="462283"/>
            </a:xfrm>
            <a:custGeom>
              <a:avLst/>
              <a:gdLst/>
              <a:ahLst/>
              <a:cxnLst/>
              <a:rect l="l" t="t" r="r" b="b"/>
              <a:pathLst>
                <a:path w="352425" h="590550" extrusionOk="0">
                  <a:moveTo>
                    <a:pt x="289084" y="142685"/>
                  </a:moveTo>
                  <a:cubicBezTo>
                    <a:pt x="291655" y="130397"/>
                    <a:pt x="296418" y="78391"/>
                    <a:pt x="301562" y="14954"/>
                  </a:cubicBezTo>
                  <a:cubicBezTo>
                    <a:pt x="256222" y="47054"/>
                    <a:pt x="193643" y="83058"/>
                    <a:pt x="144304" y="79915"/>
                  </a:cubicBezTo>
                  <a:cubicBezTo>
                    <a:pt x="88106" y="76200"/>
                    <a:pt x="51530" y="35719"/>
                    <a:pt x="32480" y="7144"/>
                  </a:cubicBezTo>
                  <a:cubicBezTo>
                    <a:pt x="24003" y="57245"/>
                    <a:pt x="17145" y="101155"/>
                    <a:pt x="14764" y="123730"/>
                  </a:cubicBezTo>
                  <a:cubicBezTo>
                    <a:pt x="7144" y="198025"/>
                    <a:pt x="7144" y="590360"/>
                    <a:pt x="7144" y="590360"/>
                  </a:cubicBezTo>
                  <a:lnTo>
                    <a:pt x="353759" y="590360"/>
                  </a:lnTo>
                  <a:cubicBezTo>
                    <a:pt x="353759" y="590360"/>
                    <a:pt x="281369" y="178975"/>
                    <a:pt x="288988" y="14278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3479;p41">
              <a:extLst>
                <a:ext uri="{FF2B5EF4-FFF2-40B4-BE49-F238E27FC236}">
                  <a16:creationId xmlns:a16="http://schemas.microsoft.com/office/drawing/2014/main" id="{D986A90B-B5DF-84E8-8063-F64340199DC3}"/>
                </a:ext>
              </a:extLst>
            </p:cNvPr>
            <p:cNvSpPr/>
            <p:nvPr/>
          </p:nvSpPr>
          <p:spPr>
            <a:xfrm>
              <a:off x="3181496" y="3159930"/>
              <a:ext cx="409932" cy="708065"/>
            </a:xfrm>
            <a:custGeom>
              <a:avLst/>
              <a:gdLst/>
              <a:ahLst/>
              <a:cxnLst/>
              <a:rect l="l" t="t" r="r" b="b"/>
              <a:pathLst>
                <a:path w="523875" h="904875" extrusionOk="0">
                  <a:moveTo>
                    <a:pt x="525209" y="7144"/>
                  </a:moveTo>
                  <a:cubicBezTo>
                    <a:pt x="525209" y="7144"/>
                    <a:pt x="441388" y="403288"/>
                    <a:pt x="437579" y="494633"/>
                  </a:cubicBezTo>
                  <a:cubicBezTo>
                    <a:pt x="433769" y="586073"/>
                    <a:pt x="435674" y="906018"/>
                    <a:pt x="435674" y="906018"/>
                  </a:cubicBezTo>
                  <a:lnTo>
                    <a:pt x="231934" y="906018"/>
                  </a:lnTo>
                  <a:lnTo>
                    <a:pt x="237649" y="700373"/>
                  </a:lnTo>
                  <a:lnTo>
                    <a:pt x="142399" y="816578"/>
                  </a:lnTo>
                  <a:lnTo>
                    <a:pt x="7144" y="679418"/>
                  </a:lnTo>
                  <a:cubicBezTo>
                    <a:pt x="7144" y="679418"/>
                    <a:pt x="144304" y="401384"/>
                    <a:pt x="159544" y="363284"/>
                  </a:cubicBezTo>
                  <a:cubicBezTo>
                    <a:pt x="174784" y="325184"/>
                    <a:pt x="210979" y="191929"/>
                    <a:pt x="218599" y="172879"/>
                  </a:cubicBezTo>
                  <a:cubicBezTo>
                    <a:pt x="226219" y="153829"/>
                    <a:pt x="209074" y="144304"/>
                    <a:pt x="241459" y="132874"/>
                  </a:cubicBezTo>
                  <a:cubicBezTo>
                    <a:pt x="273844" y="121444"/>
                    <a:pt x="525209" y="7144"/>
                    <a:pt x="525209" y="7144"/>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3480;p41">
              <a:extLst>
                <a:ext uri="{FF2B5EF4-FFF2-40B4-BE49-F238E27FC236}">
                  <a16:creationId xmlns:a16="http://schemas.microsoft.com/office/drawing/2014/main" id="{98B3CB84-5874-B192-9E32-12FCA025405D}"/>
                </a:ext>
              </a:extLst>
            </p:cNvPr>
            <p:cNvSpPr/>
            <p:nvPr/>
          </p:nvSpPr>
          <p:spPr>
            <a:xfrm>
              <a:off x="3476923" y="3160692"/>
              <a:ext cx="119253" cy="201239"/>
            </a:xfrm>
            <a:custGeom>
              <a:avLst/>
              <a:gdLst/>
              <a:ahLst/>
              <a:cxnLst/>
              <a:rect l="l" t="t" r="r" b="b"/>
              <a:pathLst>
                <a:path w="152400" h="257175" extrusionOk="0">
                  <a:moveTo>
                    <a:pt x="128761" y="8074"/>
                  </a:moveTo>
                  <a:cubicBezTo>
                    <a:pt x="128761" y="8074"/>
                    <a:pt x="109711" y="-1451"/>
                    <a:pt x="90661" y="40459"/>
                  </a:cubicBezTo>
                  <a:cubicBezTo>
                    <a:pt x="71611" y="82369"/>
                    <a:pt x="33511" y="190954"/>
                    <a:pt x="14461" y="223244"/>
                  </a:cubicBezTo>
                  <a:cubicBezTo>
                    <a:pt x="-4589" y="255629"/>
                    <a:pt x="18271" y="255629"/>
                    <a:pt x="29701" y="248009"/>
                  </a:cubicBezTo>
                  <a:cubicBezTo>
                    <a:pt x="41131" y="240389"/>
                    <a:pt x="63991" y="198479"/>
                    <a:pt x="71611" y="204194"/>
                  </a:cubicBezTo>
                  <a:cubicBezTo>
                    <a:pt x="79231" y="209909"/>
                    <a:pt x="98281" y="248009"/>
                    <a:pt x="98281" y="248009"/>
                  </a:cubicBezTo>
                  <a:lnTo>
                    <a:pt x="145906" y="25219"/>
                  </a:lnTo>
                  <a:cubicBezTo>
                    <a:pt x="145906" y="25219"/>
                    <a:pt x="140191" y="11884"/>
                    <a:pt x="128761" y="8074"/>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3481;p41">
              <a:extLst>
                <a:ext uri="{FF2B5EF4-FFF2-40B4-BE49-F238E27FC236}">
                  <a16:creationId xmlns:a16="http://schemas.microsoft.com/office/drawing/2014/main" id="{B9788CBD-58E8-02AB-C9B1-41497DE050CB}"/>
                </a:ext>
              </a:extLst>
            </p:cNvPr>
            <p:cNvSpPr/>
            <p:nvPr/>
          </p:nvSpPr>
          <p:spPr>
            <a:xfrm>
              <a:off x="3387286" y="3368627"/>
              <a:ext cx="14912" cy="37281"/>
            </a:xfrm>
            <a:custGeom>
              <a:avLst/>
              <a:gdLst/>
              <a:ahLst/>
              <a:cxnLst/>
              <a:rect l="l" t="t" r="r" b="b"/>
              <a:pathLst>
                <a:path w="19050" h="47625" extrusionOk="0">
                  <a:moveTo>
                    <a:pt x="7144" y="47149"/>
                  </a:moveTo>
                  <a:cubicBezTo>
                    <a:pt x="11716" y="23146"/>
                    <a:pt x="14764" y="7144"/>
                    <a:pt x="1476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3482;p41">
              <a:extLst>
                <a:ext uri="{FF2B5EF4-FFF2-40B4-BE49-F238E27FC236}">
                  <a16:creationId xmlns:a16="http://schemas.microsoft.com/office/drawing/2014/main" id="{78E7E343-A0DB-1DE1-E2A5-A5B9901533FE}"/>
                </a:ext>
              </a:extLst>
            </p:cNvPr>
            <p:cNvSpPr/>
            <p:nvPr/>
          </p:nvSpPr>
          <p:spPr>
            <a:xfrm>
              <a:off x="3350729" y="3425592"/>
              <a:ext cx="37281" cy="268422"/>
            </a:xfrm>
            <a:custGeom>
              <a:avLst/>
              <a:gdLst/>
              <a:ahLst/>
              <a:cxnLst/>
              <a:rect l="l" t="t" r="r" b="b"/>
              <a:pathLst>
                <a:path w="47625" h="342900" extrusionOk="0">
                  <a:moveTo>
                    <a:pt x="10029" y="336233"/>
                  </a:moveTo>
                  <a:cubicBezTo>
                    <a:pt x="10029" y="336233"/>
                    <a:pt x="2409" y="225743"/>
                    <a:pt x="11934" y="185738"/>
                  </a:cubicBezTo>
                  <a:cubicBezTo>
                    <a:pt x="17745" y="161258"/>
                    <a:pt x="35080" y="72295"/>
                    <a:pt x="47558"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3483;p41">
              <a:extLst>
                <a:ext uri="{FF2B5EF4-FFF2-40B4-BE49-F238E27FC236}">
                  <a16:creationId xmlns:a16="http://schemas.microsoft.com/office/drawing/2014/main" id="{721B0178-7B79-340D-1AFF-CEE4B97E1597}"/>
                </a:ext>
              </a:extLst>
            </p:cNvPr>
            <p:cNvSpPr/>
            <p:nvPr/>
          </p:nvSpPr>
          <p:spPr>
            <a:xfrm>
              <a:off x="3126842" y="3657330"/>
              <a:ext cx="178948" cy="201317"/>
            </a:xfrm>
            <a:custGeom>
              <a:avLst/>
              <a:gdLst/>
              <a:ahLst/>
              <a:cxnLst/>
              <a:rect l="l" t="t" r="r" b="b"/>
              <a:pathLst>
                <a:path w="228600" h="257175" extrusionOk="0">
                  <a:moveTo>
                    <a:pt x="193167" y="33052"/>
                  </a:moveTo>
                  <a:cubicBezTo>
                    <a:pt x="193167" y="33052"/>
                    <a:pt x="182594" y="7144"/>
                    <a:pt x="167259" y="7144"/>
                  </a:cubicBezTo>
                  <a:cubicBezTo>
                    <a:pt x="151924" y="7144"/>
                    <a:pt x="74295" y="21241"/>
                    <a:pt x="58960" y="33052"/>
                  </a:cubicBezTo>
                  <a:cubicBezTo>
                    <a:pt x="43624" y="44863"/>
                    <a:pt x="7144" y="131921"/>
                    <a:pt x="7144" y="148399"/>
                  </a:cubicBezTo>
                  <a:cubicBezTo>
                    <a:pt x="7144" y="164878"/>
                    <a:pt x="49530" y="235458"/>
                    <a:pt x="70675" y="246031"/>
                  </a:cubicBezTo>
                  <a:cubicBezTo>
                    <a:pt x="91821" y="256604"/>
                    <a:pt x="160115" y="244888"/>
                    <a:pt x="160115" y="244888"/>
                  </a:cubicBezTo>
                  <a:cubicBezTo>
                    <a:pt x="160115" y="244888"/>
                    <a:pt x="195453" y="215455"/>
                    <a:pt x="198977" y="211931"/>
                  </a:cubicBezTo>
                  <a:cubicBezTo>
                    <a:pt x="202502" y="208407"/>
                    <a:pt x="237839" y="127254"/>
                    <a:pt x="229553" y="89535"/>
                  </a:cubicBezTo>
                  <a:cubicBezTo>
                    <a:pt x="221361" y="51911"/>
                    <a:pt x="193072" y="33052"/>
                    <a:pt x="193072" y="33052"/>
                  </a:cubicBezTo>
                  <a:close/>
                </a:path>
              </a:pathLst>
            </a:custGeom>
            <a:solidFill>
              <a:srgbClr val="FFFFFF"/>
            </a:solidFill>
            <a:ln w="9525" cap="rnd" cmpd="sng">
              <a:solidFill>
                <a:srgbClr val="1A2E3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3484;p41">
              <a:extLst>
                <a:ext uri="{FF2B5EF4-FFF2-40B4-BE49-F238E27FC236}">
                  <a16:creationId xmlns:a16="http://schemas.microsoft.com/office/drawing/2014/main" id="{7A806ED2-910A-0464-168A-DC5B131D0474}"/>
                </a:ext>
              </a:extLst>
            </p:cNvPr>
            <p:cNvSpPr/>
            <p:nvPr/>
          </p:nvSpPr>
          <p:spPr>
            <a:xfrm>
              <a:off x="3437484" y="2774496"/>
              <a:ext cx="380265" cy="477195"/>
            </a:xfrm>
            <a:custGeom>
              <a:avLst/>
              <a:gdLst/>
              <a:ahLst/>
              <a:cxnLst/>
              <a:rect l="l" t="t" r="r" b="b"/>
              <a:pathLst>
                <a:path w="485775" h="609600" extrusionOk="0">
                  <a:moveTo>
                    <a:pt x="217052" y="595819"/>
                  </a:moveTo>
                  <a:lnTo>
                    <a:pt x="182762" y="513427"/>
                  </a:lnTo>
                  <a:lnTo>
                    <a:pt x="169046" y="485995"/>
                  </a:lnTo>
                  <a:lnTo>
                    <a:pt x="134756" y="485995"/>
                  </a:lnTo>
                  <a:cubicBezTo>
                    <a:pt x="100466" y="485995"/>
                    <a:pt x="82178" y="492853"/>
                    <a:pt x="70653" y="472279"/>
                  </a:cubicBezTo>
                  <a:cubicBezTo>
                    <a:pt x="59128" y="451705"/>
                    <a:pt x="43221" y="323594"/>
                    <a:pt x="43221" y="323594"/>
                  </a:cubicBezTo>
                  <a:cubicBezTo>
                    <a:pt x="43221" y="323594"/>
                    <a:pt x="29505" y="319022"/>
                    <a:pt x="15789" y="309878"/>
                  </a:cubicBezTo>
                  <a:cubicBezTo>
                    <a:pt x="2073" y="300734"/>
                    <a:pt x="4359" y="277874"/>
                    <a:pt x="24933" y="273302"/>
                  </a:cubicBezTo>
                  <a:cubicBezTo>
                    <a:pt x="45507" y="268730"/>
                    <a:pt x="66081" y="234440"/>
                    <a:pt x="72939" y="204627"/>
                  </a:cubicBezTo>
                  <a:cubicBezTo>
                    <a:pt x="79797" y="174909"/>
                    <a:pt x="70653" y="145096"/>
                    <a:pt x="102657" y="99376"/>
                  </a:cubicBezTo>
                  <a:cubicBezTo>
                    <a:pt x="134661" y="53656"/>
                    <a:pt x="180476" y="26128"/>
                    <a:pt x="180476" y="26128"/>
                  </a:cubicBezTo>
                  <a:cubicBezTo>
                    <a:pt x="180476" y="26128"/>
                    <a:pt x="258295" y="-15020"/>
                    <a:pt x="333733" y="23842"/>
                  </a:cubicBezTo>
                  <a:cubicBezTo>
                    <a:pt x="409267" y="62704"/>
                    <a:pt x="477847" y="147382"/>
                    <a:pt x="482419" y="261777"/>
                  </a:cubicBezTo>
                  <a:cubicBezTo>
                    <a:pt x="486991" y="376172"/>
                    <a:pt x="397741" y="449419"/>
                    <a:pt x="397741" y="449419"/>
                  </a:cubicBezTo>
                  <a:lnTo>
                    <a:pt x="378977" y="610011"/>
                  </a:lnTo>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3485;p41">
              <a:extLst>
                <a:ext uri="{FF2B5EF4-FFF2-40B4-BE49-F238E27FC236}">
                  <a16:creationId xmlns:a16="http://schemas.microsoft.com/office/drawing/2014/main" id="{EE017A6B-8D21-3C30-C5AF-9D47EEC3C383}"/>
                </a:ext>
              </a:extLst>
            </p:cNvPr>
            <p:cNvSpPr/>
            <p:nvPr/>
          </p:nvSpPr>
          <p:spPr>
            <a:xfrm>
              <a:off x="3501216" y="3015354"/>
              <a:ext cx="59649" cy="29825"/>
            </a:xfrm>
            <a:custGeom>
              <a:avLst/>
              <a:gdLst/>
              <a:ahLst/>
              <a:cxnLst/>
              <a:rect l="l" t="t" r="r" b="b"/>
              <a:pathLst>
                <a:path w="76200" h="38100" extrusionOk="0">
                  <a:moveTo>
                    <a:pt x="7144" y="36862"/>
                  </a:moveTo>
                  <a:cubicBezTo>
                    <a:pt x="7144" y="36862"/>
                    <a:pt x="44768" y="40005"/>
                    <a:pt x="71342"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486;p41">
              <a:extLst>
                <a:ext uri="{FF2B5EF4-FFF2-40B4-BE49-F238E27FC236}">
                  <a16:creationId xmlns:a16="http://schemas.microsoft.com/office/drawing/2014/main" id="{D68DB0AC-493A-2CD1-8112-2E93FE69B745}"/>
                </a:ext>
              </a:extLst>
            </p:cNvPr>
            <p:cNvSpPr/>
            <p:nvPr/>
          </p:nvSpPr>
          <p:spPr>
            <a:xfrm>
              <a:off x="3508636" y="2935569"/>
              <a:ext cx="14912" cy="29825"/>
            </a:xfrm>
            <a:custGeom>
              <a:avLst/>
              <a:gdLst/>
              <a:ahLst/>
              <a:cxnLst/>
              <a:rect l="l" t="t" r="r" b="b"/>
              <a:pathLst>
                <a:path w="19050" h="38100" extrusionOk="0">
                  <a:moveTo>
                    <a:pt x="22431" y="22675"/>
                  </a:moveTo>
                  <a:cubicBezTo>
                    <a:pt x="19573" y="33534"/>
                    <a:pt x="12524" y="41058"/>
                    <a:pt x="6619" y="39534"/>
                  </a:cubicBezTo>
                  <a:cubicBezTo>
                    <a:pt x="809" y="38010"/>
                    <a:pt x="-1668" y="27914"/>
                    <a:pt x="1190" y="17055"/>
                  </a:cubicBezTo>
                  <a:cubicBezTo>
                    <a:pt x="4047" y="6197"/>
                    <a:pt x="11096" y="-1328"/>
                    <a:pt x="17001" y="196"/>
                  </a:cubicBezTo>
                  <a:cubicBezTo>
                    <a:pt x="22812" y="1720"/>
                    <a:pt x="25288" y="11817"/>
                    <a:pt x="22431" y="226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3487;p41">
              <a:extLst>
                <a:ext uri="{FF2B5EF4-FFF2-40B4-BE49-F238E27FC236}">
                  <a16:creationId xmlns:a16="http://schemas.microsoft.com/office/drawing/2014/main" id="{5C44F55A-722A-DA6C-4AF6-A4D5858AA4E7}"/>
                </a:ext>
              </a:extLst>
            </p:cNvPr>
            <p:cNvSpPr/>
            <p:nvPr/>
          </p:nvSpPr>
          <p:spPr>
            <a:xfrm>
              <a:off x="3507405" y="2902748"/>
              <a:ext cx="44737" cy="22369"/>
            </a:xfrm>
            <a:custGeom>
              <a:avLst/>
              <a:gdLst/>
              <a:ahLst/>
              <a:cxnLst/>
              <a:rect l="l" t="t" r="r" b="b"/>
              <a:pathLst>
                <a:path w="57150" h="28575" extrusionOk="0">
                  <a:moveTo>
                    <a:pt x="7144" y="13262"/>
                  </a:moveTo>
                  <a:cubicBezTo>
                    <a:pt x="7144" y="13262"/>
                    <a:pt x="30671" y="-5502"/>
                    <a:pt x="50959" y="22692"/>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3488;p41">
              <a:extLst>
                <a:ext uri="{FF2B5EF4-FFF2-40B4-BE49-F238E27FC236}">
                  <a16:creationId xmlns:a16="http://schemas.microsoft.com/office/drawing/2014/main" id="{CCF5F57D-8E9B-2817-6417-F41260D39FEE}"/>
                </a:ext>
              </a:extLst>
            </p:cNvPr>
            <p:cNvSpPr/>
            <p:nvPr/>
          </p:nvSpPr>
          <p:spPr>
            <a:xfrm>
              <a:off x="3427948" y="2622576"/>
              <a:ext cx="574125" cy="574125"/>
            </a:xfrm>
            <a:custGeom>
              <a:avLst/>
              <a:gdLst/>
              <a:ahLst/>
              <a:cxnLst/>
              <a:rect l="l" t="t" r="r" b="b"/>
              <a:pathLst>
                <a:path w="733425" h="733425" extrusionOk="0">
                  <a:moveTo>
                    <a:pt x="542702" y="158956"/>
                  </a:moveTo>
                  <a:cubicBezTo>
                    <a:pt x="542702" y="158956"/>
                    <a:pt x="478599" y="78851"/>
                    <a:pt x="428307" y="51419"/>
                  </a:cubicBezTo>
                  <a:cubicBezTo>
                    <a:pt x="378015" y="23987"/>
                    <a:pt x="387159" y="60563"/>
                    <a:pt x="387159" y="60563"/>
                  </a:cubicBezTo>
                  <a:cubicBezTo>
                    <a:pt x="387159" y="60563"/>
                    <a:pt x="229330" y="-8113"/>
                    <a:pt x="210947" y="10271"/>
                  </a:cubicBezTo>
                  <a:cubicBezTo>
                    <a:pt x="192564" y="28654"/>
                    <a:pt x="242951" y="37703"/>
                    <a:pt x="242951" y="37703"/>
                  </a:cubicBezTo>
                  <a:cubicBezTo>
                    <a:pt x="242951" y="37703"/>
                    <a:pt x="98838" y="44561"/>
                    <a:pt x="55308" y="67421"/>
                  </a:cubicBezTo>
                  <a:cubicBezTo>
                    <a:pt x="11874" y="90281"/>
                    <a:pt x="62166" y="106283"/>
                    <a:pt x="62166" y="106283"/>
                  </a:cubicBezTo>
                  <a:cubicBezTo>
                    <a:pt x="62166" y="106283"/>
                    <a:pt x="-6509" y="156575"/>
                    <a:pt x="9588" y="168100"/>
                  </a:cubicBezTo>
                  <a:cubicBezTo>
                    <a:pt x="25685" y="179625"/>
                    <a:pt x="69119" y="165814"/>
                    <a:pt x="69119" y="165814"/>
                  </a:cubicBezTo>
                  <a:cubicBezTo>
                    <a:pt x="69119" y="165814"/>
                    <a:pt x="7302" y="241347"/>
                    <a:pt x="32543" y="259635"/>
                  </a:cubicBezTo>
                  <a:cubicBezTo>
                    <a:pt x="57690" y="277923"/>
                    <a:pt x="101219" y="250491"/>
                    <a:pt x="101219" y="250491"/>
                  </a:cubicBezTo>
                  <a:cubicBezTo>
                    <a:pt x="101219" y="250491"/>
                    <a:pt x="57785" y="330596"/>
                    <a:pt x="76073" y="328310"/>
                  </a:cubicBezTo>
                  <a:cubicBezTo>
                    <a:pt x="94361" y="326024"/>
                    <a:pt x="144748" y="312308"/>
                    <a:pt x="144748" y="312308"/>
                  </a:cubicBezTo>
                  <a:cubicBezTo>
                    <a:pt x="144748" y="312308"/>
                    <a:pt x="137890" y="339740"/>
                    <a:pt x="156178" y="342026"/>
                  </a:cubicBezTo>
                  <a:cubicBezTo>
                    <a:pt x="174466" y="344313"/>
                    <a:pt x="199612" y="326024"/>
                    <a:pt x="199612" y="326024"/>
                  </a:cubicBezTo>
                  <a:cubicBezTo>
                    <a:pt x="199612" y="326024"/>
                    <a:pt x="176752" y="408416"/>
                    <a:pt x="201898" y="415274"/>
                  </a:cubicBezTo>
                  <a:cubicBezTo>
                    <a:pt x="227044" y="422132"/>
                    <a:pt x="275145" y="392414"/>
                    <a:pt x="275145" y="392414"/>
                  </a:cubicBezTo>
                  <a:cubicBezTo>
                    <a:pt x="275145" y="392414"/>
                    <a:pt x="233997" y="511381"/>
                    <a:pt x="240855" y="552529"/>
                  </a:cubicBezTo>
                  <a:cubicBezTo>
                    <a:pt x="247713" y="593677"/>
                    <a:pt x="286575" y="561673"/>
                    <a:pt x="286575" y="561673"/>
                  </a:cubicBezTo>
                  <a:cubicBezTo>
                    <a:pt x="286575" y="561673"/>
                    <a:pt x="300291" y="648636"/>
                    <a:pt x="325437" y="655494"/>
                  </a:cubicBezTo>
                  <a:cubicBezTo>
                    <a:pt x="350583" y="662352"/>
                    <a:pt x="357441" y="641778"/>
                    <a:pt x="357441" y="641778"/>
                  </a:cubicBezTo>
                  <a:cubicBezTo>
                    <a:pt x="357441" y="641778"/>
                    <a:pt x="355155" y="699023"/>
                    <a:pt x="378015" y="708167"/>
                  </a:cubicBezTo>
                  <a:cubicBezTo>
                    <a:pt x="400875" y="717311"/>
                    <a:pt x="435260" y="683021"/>
                    <a:pt x="435260" y="683021"/>
                  </a:cubicBezTo>
                  <a:cubicBezTo>
                    <a:pt x="435260" y="683021"/>
                    <a:pt x="448976" y="735599"/>
                    <a:pt x="469551" y="728741"/>
                  </a:cubicBezTo>
                  <a:cubicBezTo>
                    <a:pt x="490125" y="721884"/>
                    <a:pt x="503841" y="689880"/>
                    <a:pt x="503841" y="689880"/>
                  </a:cubicBezTo>
                  <a:cubicBezTo>
                    <a:pt x="503841" y="689880"/>
                    <a:pt x="501555" y="728741"/>
                    <a:pt x="524415" y="712739"/>
                  </a:cubicBezTo>
                  <a:cubicBezTo>
                    <a:pt x="547275" y="696738"/>
                    <a:pt x="567849" y="639492"/>
                    <a:pt x="567849" y="639492"/>
                  </a:cubicBezTo>
                  <a:cubicBezTo>
                    <a:pt x="567849" y="639492"/>
                    <a:pt x="570135" y="682926"/>
                    <a:pt x="611283" y="655494"/>
                  </a:cubicBezTo>
                  <a:cubicBezTo>
                    <a:pt x="652431" y="628062"/>
                    <a:pt x="652431" y="559387"/>
                    <a:pt x="652431" y="559387"/>
                  </a:cubicBezTo>
                  <a:cubicBezTo>
                    <a:pt x="652431" y="559387"/>
                    <a:pt x="677576" y="582247"/>
                    <a:pt x="691293" y="547957"/>
                  </a:cubicBezTo>
                  <a:cubicBezTo>
                    <a:pt x="705009" y="513667"/>
                    <a:pt x="686720" y="447278"/>
                    <a:pt x="686720" y="447278"/>
                  </a:cubicBezTo>
                  <a:cubicBezTo>
                    <a:pt x="686720" y="447278"/>
                    <a:pt x="725583" y="456422"/>
                    <a:pt x="718725" y="433562"/>
                  </a:cubicBezTo>
                  <a:cubicBezTo>
                    <a:pt x="711867" y="410702"/>
                    <a:pt x="695865" y="348884"/>
                    <a:pt x="695865" y="348884"/>
                  </a:cubicBezTo>
                  <a:cubicBezTo>
                    <a:pt x="695865" y="348884"/>
                    <a:pt x="739299" y="369458"/>
                    <a:pt x="732441" y="328310"/>
                  </a:cubicBezTo>
                  <a:cubicBezTo>
                    <a:pt x="725583" y="287163"/>
                    <a:pt x="624903" y="213915"/>
                    <a:pt x="624903" y="213915"/>
                  </a:cubicBezTo>
                  <a:cubicBezTo>
                    <a:pt x="624903" y="213915"/>
                    <a:pt x="666051" y="165909"/>
                    <a:pt x="640905" y="158956"/>
                  </a:cubicBezTo>
                  <a:cubicBezTo>
                    <a:pt x="615759" y="152098"/>
                    <a:pt x="572230" y="170386"/>
                    <a:pt x="572230" y="170386"/>
                  </a:cubicBezTo>
                  <a:cubicBezTo>
                    <a:pt x="572230" y="170386"/>
                    <a:pt x="576802" y="101711"/>
                    <a:pt x="556228" y="113141"/>
                  </a:cubicBezTo>
                  <a:cubicBezTo>
                    <a:pt x="535654" y="124571"/>
                    <a:pt x="542512" y="158861"/>
                    <a:pt x="542512" y="15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 name="Google Shape;3489;p41">
              <a:extLst>
                <a:ext uri="{FF2B5EF4-FFF2-40B4-BE49-F238E27FC236}">
                  <a16:creationId xmlns:a16="http://schemas.microsoft.com/office/drawing/2014/main" id="{557F687B-A5C8-93D3-EBE5-7BD41E372098}"/>
                </a:ext>
              </a:extLst>
            </p:cNvPr>
            <p:cNvSpPr/>
            <p:nvPr/>
          </p:nvSpPr>
          <p:spPr>
            <a:xfrm>
              <a:off x="3698832" y="3165538"/>
              <a:ext cx="424839" cy="708065"/>
            </a:xfrm>
            <a:custGeom>
              <a:avLst/>
              <a:gdLst/>
              <a:ahLst/>
              <a:cxnLst/>
              <a:rect l="l" t="t" r="r" b="b"/>
              <a:pathLst>
                <a:path w="542925" h="904875" extrusionOk="0">
                  <a:moveTo>
                    <a:pt x="56734" y="26648"/>
                  </a:moveTo>
                  <a:cubicBezTo>
                    <a:pt x="56734" y="26648"/>
                    <a:pt x="9109" y="430413"/>
                    <a:pt x="7204" y="487563"/>
                  </a:cubicBezTo>
                  <a:cubicBezTo>
                    <a:pt x="5299" y="544713"/>
                    <a:pt x="49114" y="898948"/>
                    <a:pt x="49114" y="898948"/>
                  </a:cubicBezTo>
                  <a:lnTo>
                    <a:pt x="311909" y="898948"/>
                  </a:lnTo>
                  <a:lnTo>
                    <a:pt x="306194" y="706638"/>
                  </a:lnTo>
                  <a:lnTo>
                    <a:pt x="544224" y="723783"/>
                  </a:lnTo>
                  <a:cubicBezTo>
                    <a:pt x="544224" y="723783"/>
                    <a:pt x="470500" y="444129"/>
                    <a:pt x="443925" y="383169"/>
                  </a:cubicBezTo>
                  <a:cubicBezTo>
                    <a:pt x="417255" y="322209"/>
                    <a:pt x="388680" y="131804"/>
                    <a:pt x="384870" y="122279"/>
                  </a:cubicBezTo>
                  <a:cubicBezTo>
                    <a:pt x="381060" y="112754"/>
                    <a:pt x="108169" y="36269"/>
                    <a:pt x="94834" y="24839"/>
                  </a:cubicBezTo>
                  <a:cubicBezTo>
                    <a:pt x="81499" y="13409"/>
                    <a:pt x="54829" y="-9451"/>
                    <a:pt x="56734" y="26744"/>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3490;p41">
              <a:extLst>
                <a:ext uri="{FF2B5EF4-FFF2-40B4-BE49-F238E27FC236}">
                  <a16:creationId xmlns:a16="http://schemas.microsoft.com/office/drawing/2014/main" id="{CFB3A980-7F8E-792D-A3C4-833A31699AE2}"/>
                </a:ext>
              </a:extLst>
            </p:cNvPr>
            <p:cNvSpPr/>
            <p:nvPr/>
          </p:nvSpPr>
          <p:spPr>
            <a:xfrm>
              <a:off x="3924429" y="3679177"/>
              <a:ext cx="216146" cy="186333"/>
            </a:xfrm>
            <a:custGeom>
              <a:avLst/>
              <a:gdLst/>
              <a:ahLst/>
              <a:cxnLst/>
              <a:rect l="l" t="t" r="r" b="b"/>
              <a:pathLst>
                <a:path w="276225" h="238125" extrusionOk="0">
                  <a:moveTo>
                    <a:pt x="192976" y="7144"/>
                  </a:moveTo>
                  <a:lnTo>
                    <a:pt x="19526" y="14859"/>
                  </a:lnTo>
                  <a:lnTo>
                    <a:pt x="7144" y="210026"/>
                  </a:lnTo>
                  <a:cubicBezTo>
                    <a:pt x="7144" y="210026"/>
                    <a:pt x="106299" y="225552"/>
                    <a:pt x="154305" y="233267"/>
                  </a:cubicBezTo>
                  <a:cubicBezTo>
                    <a:pt x="202311" y="240982"/>
                    <a:pt x="244126" y="227076"/>
                    <a:pt x="261175" y="200692"/>
                  </a:cubicBezTo>
                  <a:cubicBezTo>
                    <a:pt x="278225" y="174403"/>
                    <a:pt x="275082" y="134112"/>
                    <a:pt x="270510" y="113919"/>
                  </a:cubicBezTo>
                  <a:cubicBezTo>
                    <a:pt x="265843" y="93821"/>
                    <a:pt x="239554" y="19431"/>
                    <a:pt x="239554" y="19431"/>
                  </a:cubicBezTo>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491;p41">
              <a:extLst>
                <a:ext uri="{FF2B5EF4-FFF2-40B4-BE49-F238E27FC236}">
                  <a16:creationId xmlns:a16="http://schemas.microsoft.com/office/drawing/2014/main" id="{F69346A1-78A7-6B19-9D45-48F20B4F7675}"/>
                </a:ext>
              </a:extLst>
            </p:cNvPr>
            <p:cNvSpPr/>
            <p:nvPr/>
          </p:nvSpPr>
          <p:spPr>
            <a:xfrm>
              <a:off x="3719682" y="3164367"/>
              <a:ext cx="81986" cy="201239"/>
            </a:xfrm>
            <a:custGeom>
              <a:avLst/>
              <a:gdLst/>
              <a:ahLst/>
              <a:cxnLst/>
              <a:rect l="l" t="t" r="r" b="b"/>
              <a:pathLst>
                <a:path w="104775" h="257175" extrusionOk="0">
                  <a:moveTo>
                    <a:pt x="68104" y="26239"/>
                  </a:moveTo>
                  <a:cubicBezTo>
                    <a:pt x="68104" y="26239"/>
                    <a:pt x="98584" y="138634"/>
                    <a:pt x="100489" y="195689"/>
                  </a:cubicBezTo>
                  <a:cubicBezTo>
                    <a:pt x="102394" y="252839"/>
                    <a:pt x="92869" y="269984"/>
                    <a:pt x="79534" y="250934"/>
                  </a:cubicBezTo>
                  <a:cubicBezTo>
                    <a:pt x="66199" y="231884"/>
                    <a:pt x="47149" y="205214"/>
                    <a:pt x="47149" y="205214"/>
                  </a:cubicBezTo>
                  <a:lnTo>
                    <a:pt x="7144" y="241409"/>
                  </a:lnTo>
                  <a:lnTo>
                    <a:pt x="31909" y="7189"/>
                  </a:lnTo>
                  <a:cubicBezTo>
                    <a:pt x="31909" y="7189"/>
                    <a:pt x="66199" y="5284"/>
                    <a:pt x="68104" y="26239"/>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3492;p41">
              <a:extLst>
                <a:ext uri="{FF2B5EF4-FFF2-40B4-BE49-F238E27FC236}">
                  <a16:creationId xmlns:a16="http://schemas.microsoft.com/office/drawing/2014/main" id="{DD34951D-E44C-B479-0E50-447A5183A793}"/>
                </a:ext>
              </a:extLst>
            </p:cNvPr>
            <p:cNvSpPr/>
            <p:nvPr/>
          </p:nvSpPr>
          <p:spPr>
            <a:xfrm>
              <a:off x="3892076" y="3470031"/>
              <a:ext cx="74533" cy="260866"/>
            </a:xfrm>
            <a:custGeom>
              <a:avLst/>
              <a:gdLst/>
              <a:ahLst/>
              <a:cxnLst/>
              <a:rect l="l" t="t" r="r" b="b"/>
              <a:pathLst>
                <a:path w="95250" h="333375" extrusionOk="0">
                  <a:moveTo>
                    <a:pt x="7896" y="7144"/>
                  </a:moveTo>
                  <a:cubicBezTo>
                    <a:pt x="7896" y="7144"/>
                    <a:pt x="4086" y="168974"/>
                    <a:pt x="13611" y="184214"/>
                  </a:cubicBezTo>
                  <a:cubicBezTo>
                    <a:pt x="23136" y="199454"/>
                    <a:pt x="89811" y="334709"/>
                    <a:pt x="89811" y="33470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 name="Google Shape;3493;p41">
              <a:extLst>
                <a:ext uri="{FF2B5EF4-FFF2-40B4-BE49-F238E27FC236}">
                  <a16:creationId xmlns:a16="http://schemas.microsoft.com/office/drawing/2014/main" id="{DEE6B9B3-C361-0D3E-E6EC-BA2D50665600}"/>
                </a:ext>
              </a:extLst>
            </p:cNvPr>
            <p:cNvSpPr/>
            <p:nvPr/>
          </p:nvSpPr>
          <p:spPr>
            <a:xfrm>
              <a:off x="3928903" y="3378917"/>
              <a:ext cx="14912" cy="29825"/>
            </a:xfrm>
            <a:custGeom>
              <a:avLst/>
              <a:gdLst/>
              <a:ahLst/>
              <a:cxnLst/>
              <a:rect l="l" t="t" r="r" b="b"/>
              <a:pathLst>
                <a:path w="19050" h="38100" extrusionOk="0">
                  <a:moveTo>
                    <a:pt x="15907" y="7144"/>
                  </a:moveTo>
                  <a:cubicBezTo>
                    <a:pt x="12859" y="16764"/>
                    <a:pt x="9811" y="26479"/>
                    <a:pt x="7144" y="3619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3494;p41">
              <a:extLst>
                <a:ext uri="{FF2B5EF4-FFF2-40B4-BE49-F238E27FC236}">
                  <a16:creationId xmlns:a16="http://schemas.microsoft.com/office/drawing/2014/main" id="{C5B26783-88AA-4116-6A77-4C0D5C560909}"/>
                </a:ext>
              </a:extLst>
            </p:cNvPr>
            <p:cNvSpPr/>
            <p:nvPr/>
          </p:nvSpPr>
          <p:spPr>
            <a:xfrm>
              <a:off x="3943143" y="3264539"/>
              <a:ext cx="44737" cy="96930"/>
            </a:xfrm>
            <a:custGeom>
              <a:avLst/>
              <a:gdLst/>
              <a:ahLst/>
              <a:cxnLst/>
              <a:rect l="l" t="t" r="r" b="b"/>
              <a:pathLst>
                <a:path w="57150" h="123825" extrusionOk="0">
                  <a:moveTo>
                    <a:pt x="55626" y="7144"/>
                  </a:moveTo>
                  <a:cubicBezTo>
                    <a:pt x="55626" y="7144"/>
                    <a:pt x="30099" y="60388"/>
                    <a:pt x="7144" y="1254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3495;p41">
              <a:extLst>
                <a:ext uri="{FF2B5EF4-FFF2-40B4-BE49-F238E27FC236}">
                  <a16:creationId xmlns:a16="http://schemas.microsoft.com/office/drawing/2014/main" id="{2D5217AC-3FCF-3556-E0A6-2ECE82A65B22}"/>
                </a:ext>
              </a:extLst>
            </p:cNvPr>
            <p:cNvSpPr/>
            <p:nvPr/>
          </p:nvSpPr>
          <p:spPr>
            <a:xfrm>
              <a:off x="3851993" y="3657329"/>
              <a:ext cx="178948" cy="201317"/>
            </a:xfrm>
            <a:custGeom>
              <a:avLst/>
              <a:gdLst/>
              <a:ahLst/>
              <a:cxnLst/>
              <a:rect l="l" t="t" r="r" b="b"/>
              <a:pathLst>
                <a:path w="228600" h="257175" extrusionOk="0">
                  <a:moveTo>
                    <a:pt x="36051" y="55246"/>
                  </a:moveTo>
                  <a:lnTo>
                    <a:pt x="46909" y="32005"/>
                  </a:lnTo>
                  <a:cubicBezTo>
                    <a:pt x="46909" y="32005"/>
                    <a:pt x="94915" y="10288"/>
                    <a:pt x="115108" y="7240"/>
                  </a:cubicBezTo>
                  <a:cubicBezTo>
                    <a:pt x="135206" y="4097"/>
                    <a:pt x="211120" y="78488"/>
                    <a:pt x="220455" y="103253"/>
                  </a:cubicBezTo>
                  <a:cubicBezTo>
                    <a:pt x="229789" y="128018"/>
                    <a:pt x="203405" y="202408"/>
                    <a:pt x="194166" y="220981"/>
                  </a:cubicBezTo>
                  <a:cubicBezTo>
                    <a:pt x="184831" y="239555"/>
                    <a:pt x="127586" y="250414"/>
                    <a:pt x="99678" y="250414"/>
                  </a:cubicBezTo>
                  <a:cubicBezTo>
                    <a:pt x="71770" y="250414"/>
                    <a:pt x="16048" y="216314"/>
                    <a:pt x="8238" y="202408"/>
                  </a:cubicBezTo>
                  <a:cubicBezTo>
                    <a:pt x="522" y="188501"/>
                    <a:pt x="36146" y="55246"/>
                    <a:pt x="36146" y="55246"/>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3496;p41">
              <a:extLst>
                <a:ext uri="{FF2B5EF4-FFF2-40B4-BE49-F238E27FC236}">
                  <a16:creationId xmlns:a16="http://schemas.microsoft.com/office/drawing/2014/main" id="{14FCE55E-FD34-58B6-B53B-99773FEE43D2}"/>
                </a:ext>
              </a:extLst>
            </p:cNvPr>
            <p:cNvSpPr/>
            <p:nvPr/>
          </p:nvSpPr>
          <p:spPr>
            <a:xfrm>
              <a:off x="3478177" y="3604131"/>
              <a:ext cx="454826" cy="216229"/>
            </a:xfrm>
            <a:custGeom>
              <a:avLst/>
              <a:gdLst/>
              <a:ahLst/>
              <a:cxnLst/>
              <a:rect l="l" t="t" r="r" b="b"/>
              <a:pathLst>
                <a:path w="581025" h="276225" extrusionOk="0">
                  <a:moveTo>
                    <a:pt x="553784" y="271890"/>
                  </a:moveTo>
                  <a:cubicBezTo>
                    <a:pt x="553784" y="271890"/>
                    <a:pt x="589026" y="244172"/>
                    <a:pt x="579501" y="189023"/>
                  </a:cubicBezTo>
                  <a:cubicBezTo>
                    <a:pt x="569976" y="133777"/>
                    <a:pt x="541211" y="115871"/>
                    <a:pt x="541211" y="115871"/>
                  </a:cubicBezTo>
                  <a:lnTo>
                    <a:pt x="239554" y="62435"/>
                  </a:lnTo>
                  <a:cubicBezTo>
                    <a:pt x="239554" y="62435"/>
                    <a:pt x="102394" y="5285"/>
                    <a:pt x="92869" y="7190"/>
                  </a:cubicBezTo>
                  <a:cubicBezTo>
                    <a:pt x="83344" y="9095"/>
                    <a:pt x="7144" y="85295"/>
                    <a:pt x="7144" y="96725"/>
                  </a:cubicBezTo>
                  <a:cubicBezTo>
                    <a:pt x="7144" y="108155"/>
                    <a:pt x="16669" y="201500"/>
                    <a:pt x="16669" y="201500"/>
                  </a:cubicBezTo>
                  <a:cubicBezTo>
                    <a:pt x="16669" y="201500"/>
                    <a:pt x="22098" y="206453"/>
                    <a:pt x="30194" y="203024"/>
                  </a:cubicBezTo>
                  <a:cubicBezTo>
                    <a:pt x="30194" y="203024"/>
                    <a:pt x="30194" y="222741"/>
                    <a:pt x="39529" y="223884"/>
                  </a:cubicBezTo>
                  <a:cubicBezTo>
                    <a:pt x="48863" y="225027"/>
                    <a:pt x="52292" y="219217"/>
                    <a:pt x="52292" y="219217"/>
                  </a:cubicBezTo>
                  <a:cubicBezTo>
                    <a:pt x="52292" y="219217"/>
                    <a:pt x="58103" y="234266"/>
                    <a:pt x="69723" y="231980"/>
                  </a:cubicBezTo>
                  <a:cubicBezTo>
                    <a:pt x="81344" y="229694"/>
                    <a:pt x="94107" y="214549"/>
                    <a:pt x="94107" y="214549"/>
                  </a:cubicBezTo>
                  <a:cubicBezTo>
                    <a:pt x="94107" y="214549"/>
                    <a:pt x="96393" y="230837"/>
                    <a:pt x="104585" y="222646"/>
                  </a:cubicBezTo>
                  <a:cubicBezTo>
                    <a:pt x="112681" y="214549"/>
                    <a:pt x="142875" y="173878"/>
                    <a:pt x="142875" y="173878"/>
                  </a:cubicBezTo>
                  <a:cubicBezTo>
                    <a:pt x="142875" y="173878"/>
                    <a:pt x="202121" y="191308"/>
                    <a:pt x="227647" y="186641"/>
                  </a:cubicBezTo>
                  <a:cubicBezTo>
                    <a:pt x="253174" y="181974"/>
                    <a:pt x="288036" y="166924"/>
                    <a:pt x="288036" y="166924"/>
                  </a:cubicBezTo>
                  <a:lnTo>
                    <a:pt x="531876" y="276081"/>
                  </a:lnTo>
                  <a:cubicBezTo>
                    <a:pt x="531876" y="276081"/>
                    <a:pt x="549021" y="277033"/>
                    <a:pt x="553784" y="271890"/>
                  </a:cubicBez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3497;p41">
              <a:extLst>
                <a:ext uri="{FF2B5EF4-FFF2-40B4-BE49-F238E27FC236}">
                  <a16:creationId xmlns:a16="http://schemas.microsoft.com/office/drawing/2014/main" id="{648CEEAD-E472-6CCE-3221-FA7A75AD5BFD}"/>
                </a:ext>
              </a:extLst>
            </p:cNvPr>
            <p:cNvSpPr/>
            <p:nvPr/>
          </p:nvSpPr>
          <p:spPr>
            <a:xfrm>
              <a:off x="3546252" y="3683800"/>
              <a:ext cx="74562" cy="89474"/>
            </a:xfrm>
            <a:custGeom>
              <a:avLst/>
              <a:gdLst/>
              <a:ahLst/>
              <a:cxnLst/>
              <a:rect l="l" t="t" r="r" b="b"/>
              <a:pathLst>
                <a:path w="95250" h="114300" extrusionOk="0">
                  <a:moveTo>
                    <a:pt x="7144" y="112776"/>
                  </a:moveTo>
                  <a:cubicBezTo>
                    <a:pt x="7144" y="112776"/>
                    <a:pt x="14097" y="77914"/>
                    <a:pt x="18764" y="66294"/>
                  </a:cubicBezTo>
                  <a:cubicBezTo>
                    <a:pt x="23431" y="54673"/>
                    <a:pt x="32671" y="50006"/>
                    <a:pt x="37338" y="45434"/>
                  </a:cubicBezTo>
                  <a:cubicBezTo>
                    <a:pt x="42005" y="40767"/>
                    <a:pt x="95440" y="7144"/>
                    <a:pt x="95440"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3498;p41">
              <a:extLst>
                <a:ext uri="{FF2B5EF4-FFF2-40B4-BE49-F238E27FC236}">
                  <a16:creationId xmlns:a16="http://schemas.microsoft.com/office/drawing/2014/main" id="{56782F22-0535-19A4-3E33-1204F7BF29B6}"/>
                </a:ext>
              </a:extLst>
            </p:cNvPr>
            <p:cNvSpPr/>
            <p:nvPr/>
          </p:nvSpPr>
          <p:spPr>
            <a:xfrm>
              <a:off x="3513519" y="3652856"/>
              <a:ext cx="74562" cy="126755"/>
            </a:xfrm>
            <a:custGeom>
              <a:avLst/>
              <a:gdLst/>
              <a:ahLst/>
              <a:cxnLst/>
              <a:rect l="l" t="t" r="r" b="b"/>
              <a:pathLst>
                <a:path w="95250" h="161925" extrusionOk="0">
                  <a:moveTo>
                    <a:pt x="94202" y="7144"/>
                  </a:moveTo>
                  <a:cubicBezTo>
                    <a:pt x="94202" y="7144"/>
                    <a:pt x="28004" y="67532"/>
                    <a:pt x="24575" y="81439"/>
                  </a:cubicBezTo>
                  <a:cubicBezTo>
                    <a:pt x="21050" y="95345"/>
                    <a:pt x="7144" y="156877"/>
                    <a:pt x="7144" y="15687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3499;p41">
              <a:extLst>
                <a:ext uri="{FF2B5EF4-FFF2-40B4-BE49-F238E27FC236}">
                  <a16:creationId xmlns:a16="http://schemas.microsoft.com/office/drawing/2014/main" id="{DE66B92B-4572-5A7B-49D3-386E5B9CD014}"/>
                </a:ext>
              </a:extLst>
            </p:cNvPr>
            <p:cNvSpPr/>
            <p:nvPr/>
          </p:nvSpPr>
          <p:spPr>
            <a:xfrm>
              <a:off x="3496221" y="3631979"/>
              <a:ext cx="59649" cy="134211"/>
            </a:xfrm>
            <a:custGeom>
              <a:avLst/>
              <a:gdLst/>
              <a:ahLst/>
              <a:cxnLst/>
              <a:rect l="l" t="t" r="r" b="b"/>
              <a:pathLst>
                <a:path w="76200" h="171450" extrusionOk="0">
                  <a:moveTo>
                    <a:pt x="7144" y="167354"/>
                  </a:moveTo>
                  <a:cubicBezTo>
                    <a:pt x="7144" y="167354"/>
                    <a:pt x="17621" y="81439"/>
                    <a:pt x="19907" y="75629"/>
                  </a:cubicBezTo>
                  <a:cubicBezTo>
                    <a:pt x="22193" y="69818"/>
                    <a:pt x="76771" y="7144"/>
                    <a:pt x="76771"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3500;p41">
              <a:extLst>
                <a:ext uri="{FF2B5EF4-FFF2-40B4-BE49-F238E27FC236}">
                  <a16:creationId xmlns:a16="http://schemas.microsoft.com/office/drawing/2014/main" id="{E42BA74E-63EB-A081-05DE-92CAA76A1FAF}"/>
                </a:ext>
              </a:extLst>
            </p:cNvPr>
            <p:cNvSpPr/>
            <p:nvPr/>
          </p:nvSpPr>
          <p:spPr>
            <a:xfrm>
              <a:off x="3178310" y="3664712"/>
              <a:ext cx="178948" cy="178948"/>
            </a:xfrm>
            <a:custGeom>
              <a:avLst/>
              <a:gdLst/>
              <a:ahLst/>
              <a:cxnLst/>
              <a:rect l="l" t="t" r="r" b="b"/>
              <a:pathLst>
                <a:path w="228600" h="228600" extrusionOk="0">
                  <a:moveTo>
                    <a:pt x="175711" y="7144"/>
                  </a:moveTo>
                  <a:cubicBezTo>
                    <a:pt x="175711" y="7144"/>
                    <a:pt x="81604" y="37719"/>
                    <a:pt x="63887" y="46006"/>
                  </a:cubicBezTo>
                  <a:cubicBezTo>
                    <a:pt x="46266" y="54197"/>
                    <a:pt x="20358" y="82487"/>
                    <a:pt x="12071" y="104870"/>
                  </a:cubicBezTo>
                  <a:cubicBezTo>
                    <a:pt x="3880" y="127254"/>
                    <a:pt x="2642" y="178975"/>
                    <a:pt x="34455" y="207264"/>
                  </a:cubicBezTo>
                  <a:cubicBezTo>
                    <a:pt x="66268" y="235458"/>
                    <a:pt x="105035" y="226123"/>
                    <a:pt x="133325" y="211931"/>
                  </a:cubicBezTo>
                  <a:cubicBezTo>
                    <a:pt x="161518" y="197834"/>
                    <a:pt x="221621" y="90773"/>
                    <a:pt x="221621" y="90773"/>
                  </a:cubicBezTo>
                  <a:lnTo>
                    <a:pt x="175711" y="7239"/>
                  </a:ln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3501;p41">
              <a:extLst>
                <a:ext uri="{FF2B5EF4-FFF2-40B4-BE49-F238E27FC236}">
                  <a16:creationId xmlns:a16="http://schemas.microsoft.com/office/drawing/2014/main" id="{EED67E23-8C50-6EDB-6989-30EFA1A98ED2}"/>
                </a:ext>
              </a:extLst>
            </p:cNvPr>
            <p:cNvSpPr/>
            <p:nvPr/>
          </p:nvSpPr>
          <p:spPr>
            <a:xfrm>
              <a:off x="3347917" y="3643536"/>
              <a:ext cx="96930" cy="134211"/>
            </a:xfrm>
            <a:custGeom>
              <a:avLst/>
              <a:gdLst/>
              <a:ahLst/>
              <a:cxnLst/>
              <a:rect l="l" t="t" r="r" b="b"/>
              <a:pathLst>
                <a:path w="123825" h="171450" extrusionOk="0">
                  <a:moveTo>
                    <a:pt x="20193" y="7144"/>
                  </a:moveTo>
                  <a:lnTo>
                    <a:pt x="54293" y="49530"/>
                  </a:lnTo>
                  <a:cubicBezTo>
                    <a:pt x="54293" y="49530"/>
                    <a:pt x="90773" y="70675"/>
                    <a:pt x="95440" y="77724"/>
                  </a:cubicBezTo>
                  <a:cubicBezTo>
                    <a:pt x="100108" y="84772"/>
                    <a:pt x="114300" y="140113"/>
                    <a:pt x="116586" y="147161"/>
                  </a:cubicBezTo>
                  <a:cubicBezTo>
                    <a:pt x="118872" y="154210"/>
                    <a:pt x="104775" y="174212"/>
                    <a:pt x="93059" y="166021"/>
                  </a:cubicBezTo>
                  <a:cubicBezTo>
                    <a:pt x="81248" y="157829"/>
                    <a:pt x="71914" y="120110"/>
                    <a:pt x="69532" y="113062"/>
                  </a:cubicBezTo>
                  <a:cubicBezTo>
                    <a:pt x="67151" y="106013"/>
                    <a:pt x="50673" y="97726"/>
                    <a:pt x="42481" y="96583"/>
                  </a:cubicBezTo>
                  <a:cubicBezTo>
                    <a:pt x="34290" y="95440"/>
                    <a:pt x="7144" y="9525"/>
                    <a:pt x="7144" y="9525"/>
                  </a:cubicBezTo>
                  <a:lnTo>
                    <a:pt x="20098" y="7144"/>
                  </a:ln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3502;p41">
              <a:extLst>
                <a:ext uri="{FF2B5EF4-FFF2-40B4-BE49-F238E27FC236}">
                  <a16:creationId xmlns:a16="http://schemas.microsoft.com/office/drawing/2014/main" id="{9C28FF25-78B0-8278-4B03-BF432475CCCC}"/>
                </a:ext>
              </a:extLst>
            </p:cNvPr>
            <p:cNvSpPr/>
            <p:nvPr/>
          </p:nvSpPr>
          <p:spPr>
            <a:xfrm>
              <a:off x="3321138" y="3626860"/>
              <a:ext cx="67106" cy="119299"/>
            </a:xfrm>
            <a:custGeom>
              <a:avLst/>
              <a:gdLst/>
              <a:ahLst/>
              <a:cxnLst/>
              <a:rect l="l" t="t" r="r" b="b"/>
              <a:pathLst>
                <a:path w="85725" h="152400" extrusionOk="0">
                  <a:moveTo>
                    <a:pt x="40306" y="7303"/>
                  </a:moveTo>
                  <a:cubicBezTo>
                    <a:pt x="40306" y="7303"/>
                    <a:pt x="9730" y="9684"/>
                    <a:pt x="7349" y="17875"/>
                  </a:cubicBezTo>
                  <a:cubicBezTo>
                    <a:pt x="4968" y="26067"/>
                    <a:pt x="23827" y="94361"/>
                    <a:pt x="37924" y="117888"/>
                  </a:cubicBezTo>
                  <a:cubicBezTo>
                    <a:pt x="52021" y="141414"/>
                    <a:pt x="59070" y="148463"/>
                    <a:pt x="68499" y="148463"/>
                  </a:cubicBezTo>
                  <a:cubicBezTo>
                    <a:pt x="77929" y="148463"/>
                    <a:pt x="81453" y="137890"/>
                    <a:pt x="80310" y="130842"/>
                  </a:cubicBezTo>
                  <a:cubicBezTo>
                    <a:pt x="79167" y="123793"/>
                    <a:pt x="56784" y="44926"/>
                    <a:pt x="54402" y="28448"/>
                  </a:cubicBezTo>
                  <a:cubicBezTo>
                    <a:pt x="52021" y="11970"/>
                    <a:pt x="48497" y="6064"/>
                    <a:pt x="40306" y="7303"/>
                  </a:cubicBez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3503;p41">
              <a:extLst>
                <a:ext uri="{FF2B5EF4-FFF2-40B4-BE49-F238E27FC236}">
                  <a16:creationId xmlns:a16="http://schemas.microsoft.com/office/drawing/2014/main" id="{107326E2-951E-E539-F093-D3131DB15583}"/>
                </a:ext>
              </a:extLst>
            </p:cNvPr>
            <p:cNvSpPr/>
            <p:nvPr/>
          </p:nvSpPr>
          <p:spPr>
            <a:xfrm>
              <a:off x="3295336" y="3646221"/>
              <a:ext cx="67106" cy="111843"/>
            </a:xfrm>
            <a:custGeom>
              <a:avLst/>
              <a:gdLst/>
              <a:ahLst/>
              <a:cxnLst/>
              <a:rect l="l" t="t" r="r" b="b"/>
              <a:pathLst>
                <a:path w="85725" h="142875" extrusionOk="0">
                  <a:moveTo>
                    <a:pt x="42597" y="7239"/>
                  </a:moveTo>
                  <a:cubicBezTo>
                    <a:pt x="42597" y="7239"/>
                    <a:pt x="9640" y="21336"/>
                    <a:pt x="7259" y="30766"/>
                  </a:cubicBezTo>
                  <a:cubicBezTo>
                    <a:pt x="4877" y="40196"/>
                    <a:pt x="40215" y="101346"/>
                    <a:pt x="46121" y="111919"/>
                  </a:cubicBezTo>
                  <a:cubicBezTo>
                    <a:pt x="52026" y="122492"/>
                    <a:pt x="74315" y="138970"/>
                    <a:pt x="79077" y="137827"/>
                  </a:cubicBezTo>
                  <a:cubicBezTo>
                    <a:pt x="83744" y="136684"/>
                    <a:pt x="89650" y="128397"/>
                    <a:pt x="87269" y="121349"/>
                  </a:cubicBezTo>
                  <a:cubicBezTo>
                    <a:pt x="84888" y="114300"/>
                    <a:pt x="81363" y="108395"/>
                    <a:pt x="81363" y="108395"/>
                  </a:cubicBezTo>
                  <a:cubicBezTo>
                    <a:pt x="81363" y="108395"/>
                    <a:pt x="64885" y="71914"/>
                    <a:pt x="57836" y="58960"/>
                  </a:cubicBezTo>
                  <a:cubicBezTo>
                    <a:pt x="50788" y="46006"/>
                    <a:pt x="42501" y="7144"/>
                    <a:pt x="42501" y="7144"/>
                  </a:cubicBez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3504;p41">
              <a:extLst>
                <a:ext uri="{FF2B5EF4-FFF2-40B4-BE49-F238E27FC236}">
                  <a16:creationId xmlns:a16="http://schemas.microsoft.com/office/drawing/2014/main" id="{1201F21B-69AD-F9B9-FD4B-2E30C892B171}"/>
                </a:ext>
              </a:extLst>
            </p:cNvPr>
            <p:cNvSpPr/>
            <p:nvPr/>
          </p:nvSpPr>
          <p:spPr>
            <a:xfrm>
              <a:off x="3278053" y="3672988"/>
              <a:ext cx="82018" cy="89474"/>
            </a:xfrm>
            <a:custGeom>
              <a:avLst/>
              <a:gdLst/>
              <a:ahLst/>
              <a:cxnLst/>
              <a:rect l="l" t="t" r="r" b="b"/>
              <a:pathLst>
                <a:path w="104775" h="114300" extrusionOk="0">
                  <a:moveTo>
                    <a:pt x="31813" y="7144"/>
                  </a:moveTo>
                  <a:cubicBezTo>
                    <a:pt x="31813" y="7144"/>
                    <a:pt x="7144" y="30671"/>
                    <a:pt x="7144" y="42482"/>
                  </a:cubicBezTo>
                  <a:cubicBezTo>
                    <a:pt x="7144" y="54293"/>
                    <a:pt x="41243" y="97822"/>
                    <a:pt x="51816" y="102489"/>
                  </a:cubicBezTo>
                  <a:cubicBezTo>
                    <a:pt x="62389" y="107156"/>
                    <a:pt x="77724" y="115443"/>
                    <a:pt x="87154" y="113062"/>
                  </a:cubicBezTo>
                  <a:cubicBezTo>
                    <a:pt x="96583" y="110681"/>
                    <a:pt x="101251" y="103632"/>
                    <a:pt x="101251" y="103632"/>
                  </a:cubicBezTo>
                  <a:lnTo>
                    <a:pt x="70675" y="87154"/>
                  </a:lnTo>
                  <a:lnTo>
                    <a:pt x="31813" y="7144"/>
                  </a:ln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 name="Google Shape;3505;p41">
              <a:extLst>
                <a:ext uri="{FF2B5EF4-FFF2-40B4-BE49-F238E27FC236}">
                  <a16:creationId xmlns:a16="http://schemas.microsoft.com/office/drawing/2014/main" id="{9B7F162D-0747-F6C2-62FC-80E577DF48A1}"/>
                </a:ext>
              </a:extLst>
            </p:cNvPr>
            <p:cNvSpPr/>
            <p:nvPr/>
          </p:nvSpPr>
          <p:spPr>
            <a:xfrm>
              <a:off x="3274657" y="3710791"/>
              <a:ext cx="67106" cy="74562"/>
            </a:xfrm>
            <a:custGeom>
              <a:avLst/>
              <a:gdLst/>
              <a:ahLst/>
              <a:cxnLst/>
              <a:rect l="l" t="t" r="r" b="b"/>
              <a:pathLst>
                <a:path w="85725" h="95250" extrusionOk="0">
                  <a:moveTo>
                    <a:pt x="14911" y="7144"/>
                  </a:moveTo>
                  <a:cubicBezTo>
                    <a:pt x="14911" y="7144"/>
                    <a:pt x="4339" y="30671"/>
                    <a:pt x="7863" y="38957"/>
                  </a:cubicBezTo>
                  <a:cubicBezTo>
                    <a:pt x="11387" y="47149"/>
                    <a:pt x="44344" y="78962"/>
                    <a:pt x="56155" y="84868"/>
                  </a:cubicBezTo>
                  <a:cubicBezTo>
                    <a:pt x="67966" y="90773"/>
                    <a:pt x="80825" y="98965"/>
                    <a:pt x="83206" y="89535"/>
                  </a:cubicBezTo>
                  <a:cubicBezTo>
                    <a:pt x="85587" y="80105"/>
                    <a:pt x="64346" y="62484"/>
                    <a:pt x="64346" y="62484"/>
                  </a:cubicBezTo>
                  <a:lnTo>
                    <a:pt x="56155" y="54293"/>
                  </a:lnTo>
                  <a:lnTo>
                    <a:pt x="15007" y="7239"/>
                  </a:lnTo>
                  <a:close/>
                </a:path>
              </a:pathLst>
            </a:custGeom>
            <a:solidFill>
              <a:srgbClr val="623B2A"/>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506;p41">
              <a:extLst>
                <a:ext uri="{FF2B5EF4-FFF2-40B4-BE49-F238E27FC236}">
                  <a16:creationId xmlns:a16="http://schemas.microsoft.com/office/drawing/2014/main" id="{5E473A03-AB1E-ADDA-BDE5-604AE6B15824}"/>
                </a:ext>
              </a:extLst>
            </p:cNvPr>
            <p:cNvSpPr/>
            <p:nvPr/>
          </p:nvSpPr>
          <p:spPr>
            <a:xfrm>
              <a:off x="1387094" y="3445873"/>
              <a:ext cx="603950" cy="425002"/>
            </a:xfrm>
            <a:custGeom>
              <a:avLst/>
              <a:gdLst/>
              <a:ahLst/>
              <a:cxnLst/>
              <a:rect l="l" t="t" r="r" b="b"/>
              <a:pathLst>
                <a:path w="771525" h="542925" extrusionOk="0">
                  <a:moveTo>
                    <a:pt x="422148" y="540734"/>
                  </a:moveTo>
                  <a:lnTo>
                    <a:pt x="433007" y="443008"/>
                  </a:lnTo>
                  <a:lnTo>
                    <a:pt x="456819" y="540734"/>
                  </a:lnTo>
                  <a:lnTo>
                    <a:pt x="770763" y="540734"/>
                  </a:lnTo>
                  <a:lnTo>
                    <a:pt x="726091" y="7144"/>
                  </a:lnTo>
                  <a:lnTo>
                    <a:pt x="79724" y="7144"/>
                  </a:lnTo>
                  <a:lnTo>
                    <a:pt x="7144" y="137446"/>
                  </a:lnTo>
                  <a:lnTo>
                    <a:pt x="28766" y="540734"/>
                  </a:lnTo>
                  <a:lnTo>
                    <a:pt x="422148" y="5407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3507;p41">
              <a:extLst>
                <a:ext uri="{FF2B5EF4-FFF2-40B4-BE49-F238E27FC236}">
                  <a16:creationId xmlns:a16="http://schemas.microsoft.com/office/drawing/2014/main" id="{67261444-77ED-1E3B-28A5-7B2F88B921D1}"/>
                </a:ext>
              </a:extLst>
            </p:cNvPr>
            <p:cNvSpPr/>
            <p:nvPr/>
          </p:nvSpPr>
          <p:spPr>
            <a:xfrm>
              <a:off x="2489712" y="2766910"/>
              <a:ext cx="22369" cy="44737"/>
            </a:xfrm>
            <a:custGeom>
              <a:avLst/>
              <a:gdLst/>
              <a:ahLst/>
              <a:cxnLst/>
              <a:rect l="l" t="t" r="r" b="b"/>
              <a:pathLst>
                <a:path w="28575" h="57150" extrusionOk="0">
                  <a:moveTo>
                    <a:pt x="7144" y="17912"/>
                  </a:moveTo>
                  <a:cubicBezTo>
                    <a:pt x="7144" y="17912"/>
                    <a:pt x="29147" y="101"/>
                    <a:pt x="30004" y="10292"/>
                  </a:cubicBezTo>
                  <a:cubicBezTo>
                    <a:pt x="30861" y="20484"/>
                    <a:pt x="10573" y="50107"/>
                    <a:pt x="10573" y="50107"/>
                  </a:cubicBezTo>
                  <a:lnTo>
                    <a:pt x="7144" y="17912"/>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3508;p41">
              <a:extLst>
                <a:ext uri="{FF2B5EF4-FFF2-40B4-BE49-F238E27FC236}">
                  <a16:creationId xmlns:a16="http://schemas.microsoft.com/office/drawing/2014/main" id="{8813CDBA-3735-085B-21DF-EF8F6430B5A2}"/>
                </a:ext>
              </a:extLst>
            </p:cNvPr>
            <p:cNvSpPr/>
            <p:nvPr/>
          </p:nvSpPr>
          <p:spPr>
            <a:xfrm>
              <a:off x="2245598" y="2749428"/>
              <a:ext cx="246054" cy="231141"/>
            </a:xfrm>
            <a:custGeom>
              <a:avLst/>
              <a:gdLst/>
              <a:ahLst/>
              <a:cxnLst/>
              <a:rect l="l" t="t" r="r" b="b"/>
              <a:pathLst>
                <a:path w="314325" h="295275" extrusionOk="0">
                  <a:moveTo>
                    <a:pt x="7239" y="240747"/>
                  </a:moveTo>
                  <a:lnTo>
                    <a:pt x="32099" y="186169"/>
                  </a:lnTo>
                  <a:cubicBezTo>
                    <a:pt x="32099" y="186169"/>
                    <a:pt x="40386" y="141497"/>
                    <a:pt x="53626" y="124923"/>
                  </a:cubicBezTo>
                  <a:cubicBezTo>
                    <a:pt x="66866" y="108350"/>
                    <a:pt x="101632" y="91776"/>
                    <a:pt x="111538" y="86823"/>
                  </a:cubicBezTo>
                  <a:cubicBezTo>
                    <a:pt x="121444" y="81870"/>
                    <a:pt x="146304" y="60344"/>
                    <a:pt x="161163" y="42151"/>
                  </a:cubicBezTo>
                  <a:cubicBezTo>
                    <a:pt x="176022" y="23958"/>
                    <a:pt x="189262" y="-2521"/>
                    <a:pt x="197548" y="10718"/>
                  </a:cubicBezTo>
                  <a:cubicBezTo>
                    <a:pt x="205835" y="23958"/>
                    <a:pt x="205835" y="30626"/>
                    <a:pt x="199168" y="42151"/>
                  </a:cubicBezTo>
                  <a:cubicBezTo>
                    <a:pt x="192500" y="53771"/>
                    <a:pt x="169354" y="93491"/>
                    <a:pt x="169354" y="93491"/>
                  </a:cubicBezTo>
                  <a:lnTo>
                    <a:pt x="268034" y="62344"/>
                  </a:lnTo>
                  <a:cubicBezTo>
                    <a:pt x="268034" y="62344"/>
                    <a:pt x="312039" y="39484"/>
                    <a:pt x="308610" y="46247"/>
                  </a:cubicBezTo>
                  <a:cubicBezTo>
                    <a:pt x="305181" y="53009"/>
                    <a:pt x="262033" y="143592"/>
                    <a:pt x="253651" y="156260"/>
                  </a:cubicBezTo>
                  <a:cubicBezTo>
                    <a:pt x="245173" y="168929"/>
                    <a:pt x="211360" y="199409"/>
                    <a:pt x="181737" y="216363"/>
                  </a:cubicBezTo>
                  <a:cubicBezTo>
                    <a:pt x="152114" y="233318"/>
                    <a:pt x="111538" y="250177"/>
                    <a:pt x="108966" y="251034"/>
                  </a:cubicBezTo>
                  <a:cubicBezTo>
                    <a:pt x="106394" y="251892"/>
                    <a:pt x="86963" y="289992"/>
                    <a:pt x="86963" y="289992"/>
                  </a:cubicBezTo>
                  <a:lnTo>
                    <a:pt x="7144" y="240842"/>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3509;p41">
              <a:extLst>
                <a:ext uri="{FF2B5EF4-FFF2-40B4-BE49-F238E27FC236}">
                  <a16:creationId xmlns:a16="http://schemas.microsoft.com/office/drawing/2014/main" id="{2AACAB50-F084-8CBD-0DC3-668231484B42}"/>
                </a:ext>
              </a:extLst>
            </p:cNvPr>
            <p:cNvSpPr/>
            <p:nvPr/>
          </p:nvSpPr>
          <p:spPr>
            <a:xfrm>
              <a:off x="2465778" y="2755681"/>
              <a:ext cx="37281" cy="89474"/>
            </a:xfrm>
            <a:custGeom>
              <a:avLst/>
              <a:gdLst/>
              <a:ahLst/>
              <a:cxnLst/>
              <a:rect l="l" t="t" r="r" b="b"/>
              <a:pathLst>
                <a:path w="47625" h="114300" extrusionOk="0">
                  <a:moveTo>
                    <a:pt x="14002" y="110172"/>
                  </a:moveTo>
                  <a:cubicBezTo>
                    <a:pt x="14002" y="110172"/>
                    <a:pt x="38576" y="72072"/>
                    <a:pt x="41053" y="64451"/>
                  </a:cubicBezTo>
                  <a:cubicBezTo>
                    <a:pt x="43625" y="56832"/>
                    <a:pt x="39338" y="28923"/>
                    <a:pt x="37624" y="16255"/>
                  </a:cubicBezTo>
                  <a:cubicBezTo>
                    <a:pt x="35909" y="3587"/>
                    <a:pt x="23241" y="6063"/>
                    <a:pt x="20669" y="12064"/>
                  </a:cubicBezTo>
                  <a:cubicBezTo>
                    <a:pt x="18097" y="17970"/>
                    <a:pt x="20669" y="39972"/>
                    <a:pt x="20669" y="42544"/>
                  </a:cubicBezTo>
                  <a:cubicBezTo>
                    <a:pt x="20669" y="45116"/>
                    <a:pt x="11335" y="95884"/>
                    <a:pt x="11335" y="95884"/>
                  </a:cubicBezTo>
                  <a:lnTo>
                    <a:pt x="7144" y="115315"/>
                  </a:lnTo>
                  <a:lnTo>
                    <a:pt x="13906" y="110267"/>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3510;p41">
              <a:extLst>
                <a:ext uri="{FF2B5EF4-FFF2-40B4-BE49-F238E27FC236}">
                  <a16:creationId xmlns:a16="http://schemas.microsoft.com/office/drawing/2014/main" id="{27DF4D94-C079-BB8D-E8BA-EB7163F7B623}"/>
                </a:ext>
              </a:extLst>
            </p:cNvPr>
            <p:cNvSpPr/>
            <p:nvPr/>
          </p:nvSpPr>
          <p:spPr>
            <a:xfrm>
              <a:off x="2444006" y="2773752"/>
              <a:ext cx="44737" cy="96930"/>
            </a:xfrm>
            <a:custGeom>
              <a:avLst/>
              <a:gdLst/>
              <a:ahLst/>
              <a:cxnLst/>
              <a:rect l="l" t="t" r="r" b="b"/>
              <a:pathLst>
                <a:path w="57150" h="123825" extrusionOk="0">
                  <a:moveTo>
                    <a:pt x="7144" y="125092"/>
                  </a:moveTo>
                  <a:cubicBezTo>
                    <a:pt x="7144" y="125092"/>
                    <a:pt x="38481" y="89564"/>
                    <a:pt x="44387" y="78515"/>
                  </a:cubicBezTo>
                  <a:cubicBezTo>
                    <a:pt x="50292" y="67561"/>
                    <a:pt x="54578" y="26032"/>
                    <a:pt x="55340" y="15078"/>
                  </a:cubicBezTo>
                  <a:cubicBezTo>
                    <a:pt x="56197" y="4124"/>
                    <a:pt x="46006" y="5744"/>
                    <a:pt x="39243" y="12506"/>
                  </a:cubicBezTo>
                  <a:cubicBezTo>
                    <a:pt x="32480" y="19269"/>
                    <a:pt x="33338" y="63275"/>
                    <a:pt x="32480" y="65846"/>
                  </a:cubicBezTo>
                  <a:cubicBezTo>
                    <a:pt x="31623" y="68418"/>
                    <a:pt x="12192" y="103946"/>
                    <a:pt x="12192" y="103946"/>
                  </a:cubicBezTo>
                  <a:lnTo>
                    <a:pt x="7144" y="125092"/>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3511;p41">
              <a:extLst>
                <a:ext uri="{FF2B5EF4-FFF2-40B4-BE49-F238E27FC236}">
                  <a16:creationId xmlns:a16="http://schemas.microsoft.com/office/drawing/2014/main" id="{CEC9A58E-DA93-7585-5150-F106B9EC382B}"/>
                </a:ext>
              </a:extLst>
            </p:cNvPr>
            <p:cNvSpPr/>
            <p:nvPr/>
          </p:nvSpPr>
          <p:spPr>
            <a:xfrm>
              <a:off x="2299580" y="2780887"/>
              <a:ext cx="171492" cy="141667"/>
            </a:xfrm>
            <a:custGeom>
              <a:avLst/>
              <a:gdLst/>
              <a:ahLst/>
              <a:cxnLst/>
              <a:rect l="l" t="t" r="r" b="b"/>
              <a:pathLst>
                <a:path w="219075" h="180975" extrusionOk="0">
                  <a:moveTo>
                    <a:pt x="7144" y="181985"/>
                  </a:moveTo>
                  <a:cubicBezTo>
                    <a:pt x="7144" y="181985"/>
                    <a:pt x="42672" y="145600"/>
                    <a:pt x="55340" y="139694"/>
                  </a:cubicBezTo>
                  <a:cubicBezTo>
                    <a:pt x="68009" y="133788"/>
                    <a:pt x="148400" y="111786"/>
                    <a:pt x="148400" y="111786"/>
                  </a:cubicBezTo>
                  <a:lnTo>
                    <a:pt x="170402" y="91497"/>
                  </a:lnTo>
                  <a:cubicBezTo>
                    <a:pt x="170402" y="91497"/>
                    <a:pt x="188024" y="54636"/>
                    <a:pt x="188214" y="45778"/>
                  </a:cubicBezTo>
                  <a:cubicBezTo>
                    <a:pt x="188500" y="29871"/>
                    <a:pt x="213265" y="-3086"/>
                    <a:pt x="216980" y="10249"/>
                  </a:cubicBezTo>
                  <a:cubicBezTo>
                    <a:pt x="218885" y="17012"/>
                    <a:pt x="210217" y="59303"/>
                    <a:pt x="204311" y="82163"/>
                  </a:cubicBezTo>
                  <a:cubicBezTo>
                    <a:pt x="198406" y="105023"/>
                    <a:pt x="193358" y="120263"/>
                    <a:pt x="182309" y="129502"/>
                  </a:cubicBezTo>
                  <a:cubicBezTo>
                    <a:pt x="171355" y="138837"/>
                    <a:pt x="126492" y="172651"/>
                    <a:pt x="112967" y="176080"/>
                  </a:cubicBezTo>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3512;p41">
              <a:extLst>
                <a:ext uri="{FF2B5EF4-FFF2-40B4-BE49-F238E27FC236}">
                  <a16:creationId xmlns:a16="http://schemas.microsoft.com/office/drawing/2014/main" id="{E2FCC148-8C81-8711-BEED-C35AA2B6392C}"/>
                </a:ext>
              </a:extLst>
            </p:cNvPr>
            <p:cNvSpPr/>
            <p:nvPr/>
          </p:nvSpPr>
          <p:spPr>
            <a:xfrm>
              <a:off x="2326199" y="2816946"/>
              <a:ext cx="52193" cy="22369"/>
            </a:xfrm>
            <a:custGeom>
              <a:avLst/>
              <a:gdLst/>
              <a:ahLst/>
              <a:cxnLst/>
              <a:rect l="l" t="t" r="r" b="b"/>
              <a:pathLst>
                <a:path w="66675" h="28575" extrusionOk="0">
                  <a:moveTo>
                    <a:pt x="66484" y="7144"/>
                  </a:moveTo>
                  <a:cubicBezTo>
                    <a:pt x="66484" y="7144"/>
                    <a:pt x="18479" y="18097"/>
                    <a:pt x="7144" y="2457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3513;p41">
              <a:extLst>
                <a:ext uri="{FF2B5EF4-FFF2-40B4-BE49-F238E27FC236}">
                  <a16:creationId xmlns:a16="http://schemas.microsoft.com/office/drawing/2014/main" id="{C116CDEE-27DA-8560-5F93-09F6628AAD87}"/>
                </a:ext>
              </a:extLst>
            </p:cNvPr>
            <p:cNvSpPr/>
            <p:nvPr/>
          </p:nvSpPr>
          <p:spPr>
            <a:xfrm>
              <a:off x="2412243" y="2811130"/>
              <a:ext cx="37281" cy="22369"/>
            </a:xfrm>
            <a:custGeom>
              <a:avLst/>
              <a:gdLst/>
              <a:ahLst/>
              <a:cxnLst/>
              <a:rect l="l" t="t" r="r" b="b"/>
              <a:pathLst>
                <a:path w="47625" h="28575" extrusionOk="0">
                  <a:moveTo>
                    <a:pt x="44291" y="7144"/>
                  </a:moveTo>
                  <a:lnTo>
                    <a:pt x="7144" y="223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3514;p41">
              <a:extLst>
                <a:ext uri="{FF2B5EF4-FFF2-40B4-BE49-F238E27FC236}">
                  <a16:creationId xmlns:a16="http://schemas.microsoft.com/office/drawing/2014/main" id="{B0469705-EC36-CF77-5B97-3BA7A5CD59A0}"/>
                </a:ext>
              </a:extLst>
            </p:cNvPr>
            <p:cNvSpPr/>
            <p:nvPr/>
          </p:nvSpPr>
          <p:spPr>
            <a:xfrm>
              <a:off x="2227181" y="2915367"/>
              <a:ext cx="119299" cy="96930"/>
            </a:xfrm>
            <a:custGeom>
              <a:avLst/>
              <a:gdLst/>
              <a:ahLst/>
              <a:cxnLst/>
              <a:rect l="l" t="t" r="r" b="b"/>
              <a:pathLst>
                <a:path w="152400" h="123825" extrusionOk="0">
                  <a:moveTo>
                    <a:pt x="28670" y="7144"/>
                  </a:moveTo>
                  <a:lnTo>
                    <a:pt x="146590" y="73342"/>
                  </a:lnTo>
                  <a:lnTo>
                    <a:pt x="112681" y="121825"/>
                  </a:lnTo>
                  <a:lnTo>
                    <a:pt x="7144" y="44387"/>
                  </a:lnTo>
                  <a:lnTo>
                    <a:pt x="28670"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3515;p41">
              <a:extLst>
                <a:ext uri="{FF2B5EF4-FFF2-40B4-BE49-F238E27FC236}">
                  <a16:creationId xmlns:a16="http://schemas.microsoft.com/office/drawing/2014/main" id="{EBE776D2-E9D3-C77F-2913-2D73849CF9CC}"/>
                </a:ext>
              </a:extLst>
            </p:cNvPr>
            <p:cNvSpPr/>
            <p:nvPr/>
          </p:nvSpPr>
          <p:spPr>
            <a:xfrm>
              <a:off x="1948245" y="2772880"/>
              <a:ext cx="395177" cy="551757"/>
            </a:xfrm>
            <a:custGeom>
              <a:avLst/>
              <a:gdLst/>
              <a:ahLst/>
              <a:cxnLst/>
              <a:rect l="l" t="t" r="r" b="b"/>
              <a:pathLst>
                <a:path w="504825" h="704850" extrusionOk="0">
                  <a:moveTo>
                    <a:pt x="352520" y="213550"/>
                  </a:moveTo>
                  <a:lnTo>
                    <a:pt x="505016" y="312706"/>
                  </a:lnTo>
                  <a:cubicBezTo>
                    <a:pt x="505016" y="312706"/>
                    <a:pt x="350711" y="551497"/>
                    <a:pt x="321278" y="595598"/>
                  </a:cubicBezTo>
                  <a:cubicBezTo>
                    <a:pt x="291846" y="639699"/>
                    <a:pt x="250412" y="693610"/>
                    <a:pt x="203740" y="703993"/>
                  </a:cubicBezTo>
                  <a:cubicBezTo>
                    <a:pt x="187166" y="707612"/>
                    <a:pt x="7144" y="531305"/>
                    <a:pt x="7144" y="531305"/>
                  </a:cubicBezTo>
                  <a:lnTo>
                    <a:pt x="34671" y="33528"/>
                  </a:lnTo>
                  <a:lnTo>
                    <a:pt x="62008" y="7144"/>
                  </a:lnTo>
                  <a:lnTo>
                    <a:pt x="196310" y="406432"/>
                  </a:lnTo>
                  <a:lnTo>
                    <a:pt x="352425" y="21355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3516;p41">
              <a:extLst>
                <a:ext uri="{FF2B5EF4-FFF2-40B4-BE49-F238E27FC236}">
                  <a16:creationId xmlns:a16="http://schemas.microsoft.com/office/drawing/2014/main" id="{39A92A03-F146-B53A-B3CA-68A22D54BCA1}"/>
                </a:ext>
              </a:extLst>
            </p:cNvPr>
            <p:cNvSpPr/>
            <p:nvPr/>
          </p:nvSpPr>
          <p:spPr>
            <a:xfrm>
              <a:off x="2050395" y="3085442"/>
              <a:ext cx="52193" cy="111843"/>
            </a:xfrm>
            <a:custGeom>
              <a:avLst/>
              <a:gdLst/>
              <a:ahLst/>
              <a:cxnLst/>
              <a:rect l="l" t="t" r="r" b="b"/>
              <a:pathLst>
                <a:path w="66675" h="142875" extrusionOk="0">
                  <a:moveTo>
                    <a:pt x="65913" y="7144"/>
                  </a:moveTo>
                  <a:cubicBezTo>
                    <a:pt x="65913" y="7144"/>
                    <a:pt x="7144" y="88011"/>
                    <a:pt x="7144" y="102679"/>
                  </a:cubicBezTo>
                  <a:cubicBezTo>
                    <a:pt x="7144" y="117348"/>
                    <a:pt x="31051" y="144971"/>
                    <a:pt x="31051" y="14497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3517;p41">
              <a:extLst>
                <a:ext uri="{FF2B5EF4-FFF2-40B4-BE49-F238E27FC236}">
                  <a16:creationId xmlns:a16="http://schemas.microsoft.com/office/drawing/2014/main" id="{12B38355-3FA1-D462-A99C-52F04874AF18}"/>
                </a:ext>
              </a:extLst>
            </p:cNvPr>
            <p:cNvSpPr/>
            <p:nvPr/>
          </p:nvSpPr>
          <p:spPr>
            <a:xfrm>
              <a:off x="1601533" y="2649330"/>
              <a:ext cx="268422" cy="820179"/>
            </a:xfrm>
            <a:custGeom>
              <a:avLst/>
              <a:gdLst/>
              <a:ahLst/>
              <a:cxnLst/>
              <a:rect l="l" t="t" r="r" b="b"/>
              <a:pathLst>
                <a:path w="342900" h="1047750" extrusionOk="0">
                  <a:moveTo>
                    <a:pt x="7144" y="10668"/>
                  </a:moveTo>
                  <a:lnTo>
                    <a:pt x="99060" y="650653"/>
                  </a:lnTo>
                  <a:lnTo>
                    <a:pt x="106013" y="1047845"/>
                  </a:lnTo>
                  <a:lnTo>
                    <a:pt x="338423" y="1047845"/>
                  </a:lnTo>
                  <a:lnTo>
                    <a:pt x="329756" y="406051"/>
                  </a:lnTo>
                  <a:lnTo>
                    <a:pt x="328041" y="66104"/>
                  </a:lnTo>
                  <a:lnTo>
                    <a:pt x="296799" y="7144"/>
                  </a:lnTo>
                  <a:lnTo>
                    <a:pt x="7144" y="10668"/>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3518;p41">
              <a:extLst>
                <a:ext uri="{FF2B5EF4-FFF2-40B4-BE49-F238E27FC236}">
                  <a16:creationId xmlns:a16="http://schemas.microsoft.com/office/drawing/2014/main" id="{34FCC7C2-FB07-94C6-16DA-A0D189C31979}"/>
                </a:ext>
              </a:extLst>
            </p:cNvPr>
            <p:cNvSpPr/>
            <p:nvPr/>
          </p:nvSpPr>
          <p:spPr>
            <a:xfrm>
              <a:off x="1689815" y="2667002"/>
              <a:ext cx="141667" cy="753073"/>
            </a:xfrm>
            <a:custGeom>
              <a:avLst/>
              <a:gdLst/>
              <a:ahLst/>
              <a:cxnLst/>
              <a:rect l="l" t="t" r="r" b="b"/>
              <a:pathLst>
                <a:path w="180975" h="962025" extrusionOk="0">
                  <a:moveTo>
                    <a:pt x="7144" y="95536"/>
                  </a:moveTo>
                  <a:lnTo>
                    <a:pt x="81725" y="203073"/>
                  </a:lnTo>
                  <a:lnTo>
                    <a:pt x="36671" y="856202"/>
                  </a:lnTo>
                  <a:lnTo>
                    <a:pt x="109728" y="962215"/>
                  </a:lnTo>
                  <a:lnTo>
                    <a:pt x="179261" y="845248"/>
                  </a:lnTo>
                  <a:lnTo>
                    <a:pt x="104775" y="210979"/>
                  </a:lnTo>
                  <a:lnTo>
                    <a:pt x="144209" y="88678"/>
                  </a:lnTo>
                  <a:lnTo>
                    <a:pt x="81725" y="7144"/>
                  </a:lnTo>
                  <a:lnTo>
                    <a:pt x="7144" y="95536"/>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3519;p41">
              <a:extLst>
                <a:ext uri="{FF2B5EF4-FFF2-40B4-BE49-F238E27FC236}">
                  <a16:creationId xmlns:a16="http://schemas.microsoft.com/office/drawing/2014/main" id="{DFC8D17C-233D-2B1A-8F71-C4CC6CD0E24F}"/>
                </a:ext>
              </a:extLst>
            </p:cNvPr>
            <p:cNvSpPr/>
            <p:nvPr/>
          </p:nvSpPr>
          <p:spPr>
            <a:xfrm>
              <a:off x="1601533" y="2631659"/>
              <a:ext cx="156580" cy="171492"/>
            </a:xfrm>
            <a:custGeom>
              <a:avLst/>
              <a:gdLst/>
              <a:ahLst/>
              <a:cxnLst/>
              <a:rect l="l" t="t" r="r" b="b"/>
              <a:pathLst>
                <a:path w="200025" h="219075" extrusionOk="0">
                  <a:moveTo>
                    <a:pt x="194501" y="97346"/>
                  </a:moveTo>
                  <a:lnTo>
                    <a:pt x="100870" y="218789"/>
                  </a:lnTo>
                  <a:lnTo>
                    <a:pt x="7144" y="33242"/>
                  </a:lnTo>
                  <a:lnTo>
                    <a:pt x="34957" y="7144"/>
                  </a:lnTo>
                  <a:lnTo>
                    <a:pt x="194501" y="9734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4" name="Google Shape;3520;p41">
              <a:extLst>
                <a:ext uri="{FF2B5EF4-FFF2-40B4-BE49-F238E27FC236}">
                  <a16:creationId xmlns:a16="http://schemas.microsoft.com/office/drawing/2014/main" id="{AD3E3C0C-4CFA-B806-1625-4C10969C3CEB}"/>
                </a:ext>
              </a:extLst>
            </p:cNvPr>
            <p:cNvSpPr/>
            <p:nvPr/>
          </p:nvSpPr>
          <p:spPr>
            <a:xfrm>
              <a:off x="1737310" y="2643887"/>
              <a:ext cx="96930" cy="141667"/>
            </a:xfrm>
            <a:custGeom>
              <a:avLst/>
              <a:gdLst/>
              <a:ahLst/>
              <a:cxnLst/>
              <a:rect l="l" t="t" r="r" b="b"/>
              <a:pathLst>
                <a:path w="123825" h="180975" extrusionOk="0">
                  <a:moveTo>
                    <a:pt x="7144" y="76581"/>
                  </a:moveTo>
                  <a:lnTo>
                    <a:pt x="109538" y="178879"/>
                  </a:lnTo>
                  <a:lnTo>
                    <a:pt x="123349" y="14097"/>
                  </a:lnTo>
                  <a:lnTo>
                    <a:pt x="111252" y="7144"/>
                  </a:lnTo>
                  <a:lnTo>
                    <a:pt x="7144" y="7658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5" name="Google Shape;3521;p41">
              <a:extLst>
                <a:ext uri="{FF2B5EF4-FFF2-40B4-BE49-F238E27FC236}">
                  <a16:creationId xmlns:a16="http://schemas.microsoft.com/office/drawing/2014/main" id="{A510083D-F769-3471-FB4D-C7B690CD4D51}"/>
                </a:ext>
              </a:extLst>
            </p:cNvPr>
            <p:cNvSpPr/>
            <p:nvPr/>
          </p:nvSpPr>
          <p:spPr>
            <a:xfrm>
              <a:off x="1623305" y="2577378"/>
              <a:ext cx="201317" cy="141667"/>
            </a:xfrm>
            <a:custGeom>
              <a:avLst/>
              <a:gdLst/>
              <a:ahLst/>
              <a:cxnLst/>
              <a:rect l="l" t="t" r="r" b="b"/>
              <a:pathLst>
                <a:path w="257175" h="180975" extrusionOk="0">
                  <a:moveTo>
                    <a:pt x="7144" y="7144"/>
                  </a:moveTo>
                  <a:lnTo>
                    <a:pt x="7144" y="76486"/>
                  </a:lnTo>
                  <a:cubicBezTo>
                    <a:pt x="7144" y="76486"/>
                    <a:pt x="151066" y="182309"/>
                    <a:pt x="166688" y="182309"/>
                  </a:cubicBezTo>
                  <a:cubicBezTo>
                    <a:pt x="182309" y="182309"/>
                    <a:pt x="256889" y="92107"/>
                    <a:pt x="256889" y="92107"/>
                  </a:cubicBezTo>
                  <a:lnTo>
                    <a:pt x="255175" y="47054"/>
                  </a:lnTo>
                  <a:cubicBezTo>
                    <a:pt x="255175" y="47054"/>
                    <a:pt x="184023" y="55721"/>
                    <a:pt x="137255" y="41815"/>
                  </a:cubicBezTo>
                  <a:cubicBezTo>
                    <a:pt x="90392" y="27908"/>
                    <a:pt x="7144" y="7144"/>
                    <a:pt x="7144" y="7144"/>
                  </a:cubicBez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6" name="Google Shape;3522;p41">
              <a:extLst>
                <a:ext uri="{FF2B5EF4-FFF2-40B4-BE49-F238E27FC236}">
                  <a16:creationId xmlns:a16="http://schemas.microsoft.com/office/drawing/2014/main" id="{D4775E61-2E76-7DFD-4D21-B6C0E42B9733}"/>
                </a:ext>
              </a:extLst>
            </p:cNvPr>
            <p:cNvSpPr/>
            <p:nvPr/>
          </p:nvSpPr>
          <p:spPr>
            <a:xfrm>
              <a:off x="1461755" y="2232703"/>
              <a:ext cx="141667" cy="141667"/>
            </a:xfrm>
            <a:custGeom>
              <a:avLst/>
              <a:gdLst/>
              <a:ahLst/>
              <a:cxnLst/>
              <a:rect l="l" t="t" r="r" b="b"/>
              <a:pathLst>
                <a:path w="180975" h="180975" extrusionOk="0">
                  <a:moveTo>
                    <a:pt x="175514" y="51977"/>
                  </a:moveTo>
                  <a:cubicBezTo>
                    <a:pt x="175514" y="51977"/>
                    <a:pt x="146748" y="14925"/>
                    <a:pt x="114649" y="7972"/>
                  </a:cubicBezTo>
                  <a:cubicBezTo>
                    <a:pt x="82550" y="1019"/>
                    <a:pt x="29591" y="39119"/>
                    <a:pt x="16446" y="74837"/>
                  </a:cubicBezTo>
                  <a:cubicBezTo>
                    <a:pt x="3397" y="110556"/>
                    <a:pt x="825" y="128463"/>
                    <a:pt x="30353" y="153323"/>
                  </a:cubicBezTo>
                  <a:cubicBezTo>
                    <a:pt x="59880" y="178184"/>
                    <a:pt x="77311" y="186089"/>
                    <a:pt x="103791" y="175136"/>
                  </a:cubicBezTo>
                  <a:cubicBezTo>
                    <a:pt x="130270" y="164182"/>
                    <a:pt x="146177" y="129320"/>
                    <a:pt x="146177" y="129320"/>
                  </a:cubicBezTo>
                  <a:lnTo>
                    <a:pt x="175419" y="519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7" name="Google Shape;3523;p41">
              <a:extLst>
                <a:ext uri="{FF2B5EF4-FFF2-40B4-BE49-F238E27FC236}">
                  <a16:creationId xmlns:a16="http://schemas.microsoft.com/office/drawing/2014/main" id="{1C5D19C7-A3C7-102C-3BAE-1E179AF9D7DC}"/>
                </a:ext>
              </a:extLst>
            </p:cNvPr>
            <p:cNvSpPr/>
            <p:nvPr/>
          </p:nvSpPr>
          <p:spPr>
            <a:xfrm>
              <a:off x="1538602" y="2197012"/>
              <a:ext cx="313159" cy="447370"/>
            </a:xfrm>
            <a:custGeom>
              <a:avLst/>
              <a:gdLst/>
              <a:ahLst/>
              <a:cxnLst/>
              <a:rect l="l" t="t" r="r" b="b"/>
              <a:pathLst>
                <a:path w="400050" h="571500" extrusionOk="0">
                  <a:moveTo>
                    <a:pt x="57723" y="59376"/>
                  </a:moveTo>
                  <a:cubicBezTo>
                    <a:pt x="57723" y="59376"/>
                    <a:pt x="4574" y="91285"/>
                    <a:pt x="7241" y="170914"/>
                  </a:cubicBezTo>
                  <a:cubicBezTo>
                    <a:pt x="9908" y="250543"/>
                    <a:pt x="33816" y="334172"/>
                    <a:pt x="35149" y="338173"/>
                  </a:cubicBezTo>
                  <a:cubicBezTo>
                    <a:pt x="36483" y="342173"/>
                    <a:pt x="59057" y="388655"/>
                    <a:pt x="59057" y="388655"/>
                  </a:cubicBezTo>
                  <a:cubicBezTo>
                    <a:pt x="59057" y="388655"/>
                    <a:pt x="65724" y="474952"/>
                    <a:pt x="104205" y="498860"/>
                  </a:cubicBezTo>
                  <a:cubicBezTo>
                    <a:pt x="142686" y="522767"/>
                    <a:pt x="238317" y="565249"/>
                    <a:pt x="280799" y="569249"/>
                  </a:cubicBezTo>
                  <a:cubicBezTo>
                    <a:pt x="323280" y="573250"/>
                    <a:pt x="359094" y="571916"/>
                    <a:pt x="376430" y="529435"/>
                  </a:cubicBezTo>
                  <a:cubicBezTo>
                    <a:pt x="393670" y="486953"/>
                    <a:pt x="400338" y="379416"/>
                    <a:pt x="400338" y="340935"/>
                  </a:cubicBezTo>
                  <a:cubicBezTo>
                    <a:pt x="400338" y="302454"/>
                    <a:pt x="389670" y="270545"/>
                    <a:pt x="389670" y="251972"/>
                  </a:cubicBezTo>
                  <a:cubicBezTo>
                    <a:pt x="389670" y="233398"/>
                    <a:pt x="393670" y="220063"/>
                    <a:pt x="385669" y="167009"/>
                  </a:cubicBezTo>
                  <a:cubicBezTo>
                    <a:pt x="377668" y="113859"/>
                    <a:pt x="339187" y="51470"/>
                    <a:pt x="288705" y="22324"/>
                  </a:cubicBezTo>
                  <a:cubicBezTo>
                    <a:pt x="238222" y="-6918"/>
                    <a:pt x="112111" y="6417"/>
                    <a:pt x="57723" y="59471"/>
                  </a:cubicBez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8" name="Google Shape;3524;p41">
              <a:extLst>
                <a:ext uri="{FF2B5EF4-FFF2-40B4-BE49-F238E27FC236}">
                  <a16:creationId xmlns:a16="http://schemas.microsoft.com/office/drawing/2014/main" id="{B91B3C69-FA58-42B7-D0E7-8B3CD8F19A9B}"/>
                </a:ext>
              </a:extLst>
            </p:cNvPr>
            <p:cNvSpPr/>
            <p:nvPr/>
          </p:nvSpPr>
          <p:spPr>
            <a:xfrm>
              <a:off x="1538751" y="2196862"/>
              <a:ext cx="313159" cy="447370"/>
            </a:xfrm>
            <a:custGeom>
              <a:avLst/>
              <a:gdLst/>
              <a:ahLst/>
              <a:cxnLst/>
              <a:rect l="l" t="t" r="r" b="b"/>
              <a:pathLst>
                <a:path w="400050" h="571500" extrusionOk="0">
                  <a:moveTo>
                    <a:pt x="376144" y="529530"/>
                  </a:moveTo>
                  <a:cubicBezTo>
                    <a:pt x="388336" y="499622"/>
                    <a:pt x="395194" y="437328"/>
                    <a:pt x="398242" y="389703"/>
                  </a:cubicBezTo>
                  <a:lnTo>
                    <a:pt x="361571" y="382083"/>
                  </a:lnTo>
                  <a:lnTo>
                    <a:pt x="344331" y="388751"/>
                  </a:lnTo>
                  <a:cubicBezTo>
                    <a:pt x="327090" y="395418"/>
                    <a:pt x="308517" y="383417"/>
                    <a:pt x="308517" y="383417"/>
                  </a:cubicBezTo>
                  <a:cubicBezTo>
                    <a:pt x="308517" y="383417"/>
                    <a:pt x="277941" y="383417"/>
                    <a:pt x="240794" y="403324"/>
                  </a:cubicBezTo>
                  <a:cubicBezTo>
                    <a:pt x="203646" y="423231"/>
                    <a:pt x="182406" y="440472"/>
                    <a:pt x="182406" y="440472"/>
                  </a:cubicBezTo>
                  <a:lnTo>
                    <a:pt x="120017" y="412563"/>
                  </a:lnTo>
                  <a:cubicBezTo>
                    <a:pt x="120017" y="412563"/>
                    <a:pt x="88108" y="287786"/>
                    <a:pt x="82869" y="262544"/>
                  </a:cubicBezTo>
                  <a:cubicBezTo>
                    <a:pt x="77631" y="237303"/>
                    <a:pt x="125351" y="220063"/>
                    <a:pt x="133352" y="202823"/>
                  </a:cubicBezTo>
                  <a:cubicBezTo>
                    <a:pt x="141353" y="185582"/>
                    <a:pt x="113445" y="176248"/>
                    <a:pt x="100205" y="148435"/>
                  </a:cubicBezTo>
                  <a:cubicBezTo>
                    <a:pt x="86965" y="120527"/>
                    <a:pt x="122779" y="78045"/>
                    <a:pt x="122779" y="78045"/>
                  </a:cubicBezTo>
                  <a:cubicBezTo>
                    <a:pt x="136019" y="71378"/>
                    <a:pt x="149354" y="66139"/>
                    <a:pt x="178500" y="66139"/>
                  </a:cubicBezTo>
                  <a:cubicBezTo>
                    <a:pt x="207647" y="66139"/>
                    <a:pt x="240889" y="83379"/>
                    <a:pt x="274131" y="91380"/>
                  </a:cubicBezTo>
                  <a:cubicBezTo>
                    <a:pt x="307374" y="99381"/>
                    <a:pt x="332520" y="64805"/>
                    <a:pt x="332520" y="64805"/>
                  </a:cubicBezTo>
                  <a:lnTo>
                    <a:pt x="336330" y="63281"/>
                  </a:lnTo>
                  <a:cubicBezTo>
                    <a:pt x="322423" y="46803"/>
                    <a:pt x="306326" y="32516"/>
                    <a:pt x="288705" y="22324"/>
                  </a:cubicBezTo>
                  <a:cubicBezTo>
                    <a:pt x="238222" y="-6918"/>
                    <a:pt x="112111" y="6417"/>
                    <a:pt x="57723" y="59471"/>
                  </a:cubicBezTo>
                  <a:cubicBezTo>
                    <a:pt x="57723" y="59471"/>
                    <a:pt x="4574" y="91380"/>
                    <a:pt x="7241" y="171009"/>
                  </a:cubicBezTo>
                  <a:cubicBezTo>
                    <a:pt x="9908" y="250638"/>
                    <a:pt x="33816" y="334268"/>
                    <a:pt x="35149" y="338268"/>
                  </a:cubicBezTo>
                  <a:cubicBezTo>
                    <a:pt x="36483" y="342269"/>
                    <a:pt x="59057" y="388751"/>
                    <a:pt x="59057" y="388751"/>
                  </a:cubicBezTo>
                  <a:cubicBezTo>
                    <a:pt x="59057" y="388751"/>
                    <a:pt x="65724" y="475047"/>
                    <a:pt x="104205" y="498955"/>
                  </a:cubicBezTo>
                  <a:cubicBezTo>
                    <a:pt x="142686" y="522863"/>
                    <a:pt x="238317" y="565344"/>
                    <a:pt x="280799" y="569345"/>
                  </a:cubicBezTo>
                  <a:cubicBezTo>
                    <a:pt x="323280" y="573345"/>
                    <a:pt x="359094" y="572012"/>
                    <a:pt x="376430" y="529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9" name="Google Shape;3525;p41">
              <a:extLst>
                <a:ext uri="{FF2B5EF4-FFF2-40B4-BE49-F238E27FC236}">
                  <a16:creationId xmlns:a16="http://schemas.microsoft.com/office/drawing/2014/main" id="{253A15B5-0553-5C53-2EAD-A4449B45523F}"/>
                </a:ext>
              </a:extLst>
            </p:cNvPr>
            <p:cNvSpPr/>
            <p:nvPr/>
          </p:nvSpPr>
          <p:spPr>
            <a:xfrm>
              <a:off x="1765271" y="2417668"/>
              <a:ext cx="59626" cy="89440"/>
            </a:xfrm>
            <a:custGeom>
              <a:avLst/>
              <a:gdLst/>
              <a:ahLst/>
              <a:cxnLst/>
              <a:rect l="l" t="t" r="r" b="b"/>
              <a:pathLst>
                <a:path w="76200" h="114300" extrusionOk="0">
                  <a:moveTo>
                    <a:pt x="42958" y="7144"/>
                  </a:moveTo>
                  <a:lnTo>
                    <a:pt x="72200" y="100108"/>
                  </a:lnTo>
                  <a:cubicBezTo>
                    <a:pt x="72200" y="100108"/>
                    <a:pt x="65532" y="113347"/>
                    <a:pt x="39053" y="112014"/>
                  </a:cubicBezTo>
                  <a:cubicBezTo>
                    <a:pt x="12478" y="110680"/>
                    <a:pt x="7144" y="92107"/>
                    <a:pt x="7144" y="92107"/>
                  </a:cubicBezTo>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0" name="Google Shape;3526;p41">
              <a:extLst>
                <a:ext uri="{FF2B5EF4-FFF2-40B4-BE49-F238E27FC236}">
                  <a16:creationId xmlns:a16="http://schemas.microsoft.com/office/drawing/2014/main" id="{E40C9D44-DC64-CD16-2DC6-58175704FD71}"/>
                </a:ext>
              </a:extLst>
            </p:cNvPr>
            <p:cNvSpPr/>
            <p:nvPr/>
          </p:nvSpPr>
          <p:spPr>
            <a:xfrm>
              <a:off x="1782271" y="2351590"/>
              <a:ext cx="59649" cy="37281"/>
            </a:xfrm>
            <a:custGeom>
              <a:avLst/>
              <a:gdLst/>
              <a:ahLst/>
              <a:cxnLst/>
              <a:rect l="l" t="t" r="r" b="b"/>
              <a:pathLst>
                <a:path w="76200" h="47625" extrusionOk="0">
                  <a:moveTo>
                    <a:pt x="14288" y="36596"/>
                  </a:moveTo>
                  <a:cubicBezTo>
                    <a:pt x="14288" y="36596"/>
                    <a:pt x="15621" y="23356"/>
                    <a:pt x="35528" y="16689"/>
                  </a:cubicBezTo>
                  <a:cubicBezTo>
                    <a:pt x="55435" y="10021"/>
                    <a:pt x="66103" y="19356"/>
                    <a:pt x="66103" y="19356"/>
                  </a:cubicBezTo>
                </a:path>
              </a:pathLst>
            </a:cu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1" name="Google Shape;3527;p41">
              <a:extLst>
                <a:ext uri="{FF2B5EF4-FFF2-40B4-BE49-F238E27FC236}">
                  <a16:creationId xmlns:a16="http://schemas.microsoft.com/office/drawing/2014/main" id="{37C2CC26-D3CF-1FBF-56C0-53C35AFA3F6D}"/>
                </a:ext>
              </a:extLst>
            </p:cNvPr>
            <p:cNvSpPr/>
            <p:nvPr/>
          </p:nvSpPr>
          <p:spPr>
            <a:xfrm>
              <a:off x="1658499" y="2355470"/>
              <a:ext cx="96930" cy="37281"/>
            </a:xfrm>
            <a:custGeom>
              <a:avLst/>
              <a:gdLst/>
              <a:ahLst/>
              <a:cxnLst/>
              <a:rect l="l" t="t" r="r" b="b"/>
              <a:pathLst>
                <a:path w="123825" h="47625" extrusionOk="0">
                  <a:moveTo>
                    <a:pt x="115253" y="27638"/>
                  </a:moveTo>
                  <a:cubicBezTo>
                    <a:pt x="115253" y="27638"/>
                    <a:pt x="91345" y="9065"/>
                    <a:pt x="62103" y="15732"/>
                  </a:cubicBezTo>
                  <a:cubicBezTo>
                    <a:pt x="32861" y="22400"/>
                    <a:pt x="14288" y="36973"/>
                    <a:pt x="14288" y="36973"/>
                  </a:cubicBezTo>
                </a:path>
              </a:pathLst>
            </a:cu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2" name="Google Shape;3528;p41">
              <a:extLst>
                <a:ext uri="{FF2B5EF4-FFF2-40B4-BE49-F238E27FC236}">
                  <a16:creationId xmlns:a16="http://schemas.microsoft.com/office/drawing/2014/main" id="{7B25EF16-6C2B-AD80-1500-9CBF2CBF529F}"/>
                </a:ext>
              </a:extLst>
            </p:cNvPr>
            <p:cNvSpPr/>
            <p:nvPr/>
          </p:nvSpPr>
          <p:spPr>
            <a:xfrm>
              <a:off x="1716507" y="2410360"/>
              <a:ext cx="14912" cy="22369"/>
            </a:xfrm>
            <a:custGeom>
              <a:avLst/>
              <a:gdLst/>
              <a:ahLst/>
              <a:cxnLst/>
              <a:rect l="l" t="t" r="r" b="b"/>
              <a:pathLst>
                <a:path w="19050" h="28575" extrusionOk="0">
                  <a:moveTo>
                    <a:pt x="21336" y="18574"/>
                  </a:moveTo>
                  <a:cubicBezTo>
                    <a:pt x="21336" y="28832"/>
                    <a:pt x="16560" y="37148"/>
                    <a:pt x="10668" y="37148"/>
                  </a:cubicBezTo>
                  <a:cubicBezTo>
                    <a:pt x="4776" y="37148"/>
                    <a:pt x="0" y="28832"/>
                    <a:pt x="0" y="18574"/>
                  </a:cubicBezTo>
                  <a:cubicBezTo>
                    <a:pt x="0" y="8316"/>
                    <a:pt x="4776" y="0"/>
                    <a:pt x="10668" y="0"/>
                  </a:cubicBezTo>
                  <a:cubicBezTo>
                    <a:pt x="16560" y="0"/>
                    <a:pt x="21336" y="8316"/>
                    <a:pt x="21336"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3" name="Google Shape;3529;p41">
              <a:extLst>
                <a:ext uri="{FF2B5EF4-FFF2-40B4-BE49-F238E27FC236}">
                  <a16:creationId xmlns:a16="http://schemas.microsoft.com/office/drawing/2014/main" id="{30EE386D-6E4B-6EEC-A5F6-D133C24D811E}"/>
                </a:ext>
              </a:extLst>
            </p:cNvPr>
            <p:cNvSpPr/>
            <p:nvPr/>
          </p:nvSpPr>
          <p:spPr>
            <a:xfrm>
              <a:off x="1816197" y="2402084"/>
              <a:ext cx="14912" cy="22369"/>
            </a:xfrm>
            <a:custGeom>
              <a:avLst/>
              <a:gdLst/>
              <a:ahLst/>
              <a:cxnLst/>
              <a:rect l="l" t="t" r="r" b="b"/>
              <a:pathLst>
                <a:path w="19050" h="28575" extrusionOk="0">
                  <a:moveTo>
                    <a:pt x="21336" y="18574"/>
                  </a:moveTo>
                  <a:cubicBezTo>
                    <a:pt x="21336" y="28861"/>
                    <a:pt x="16573" y="37148"/>
                    <a:pt x="10668" y="37148"/>
                  </a:cubicBezTo>
                  <a:cubicBezTo>
                    <a:pt x="4763" y="37148"/>
                    <a:pt x="0" y="28861"/>
                    <a:pt x="0" y="18574"/>
                  </a:cubicBezTo>
                  <a:cubicBezTo>
                    <a:pt x="0" y="8287"/>
                    <a:pt x="4763" y="0"/>
                    <a:pt x="10668" y="0"/>
                  </a:cubicBezTo>
                  <a:cubicBezTo>
                    <a:pt x="16573" y="0"/>
                    <a:pt x="21336" y="8287"/>
                    <a:pt x="21336" y="18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4" name="Google Shape;3530;p41">
              <a:extLst>
                <a:ext uri="{FF2B5EF4-FFF2-40B4-BE49-F238E27FC236}">
                  <a16:creationId xmlns:a16="http://schemas.microsoft.com/office/drawing/2014/main" id="{4453F37E-6565-0956-45B5-EE8D44CC9E39}"/>
                </a:ext>
              </a:extLst>
            </p:cNvPr>
            <p:cNvSpPr/>
            <p:nvPr/>
          </p:nvSpPr>
          <p:spPr>
            <a:xfrm>
              <a:off x="1514820" y="2419401"/>
              <a:ext cx="74562" cy="104386"/>
            </a:xfrm>
            <a:custGeom>
              <a:avLst/>
              <a:gdLst/>
              <a:ahLst/>
              <a:cxnLst/>
              <a:rect l="l" t="t" r="r" b="b"/>
              <a:pathLst>
                <a:path w="95250" h="133350" extrusionOk="0">
                  <a:moveTo>
                    <a:pt x="76102" y="38172"/>
                  </a:moveTo>
                  <a:cubicBezTo>
                    <a:pt x="76102" y="38172"/>
                    <a:pt x="52194" y="-1643"/>
                    <a:pt x="22952" y="8930"/>
                  </a:cubicBezTo>
                  <a:cubicBezTo>
                    <a:pt x="-6289" y="19598"/>
                    <a:pt x="11046" y="73986"/>
                    <a:pt x="26953" y="97893"/>
                  </a:cubicBezTo>
                  <a:cubicBezTo>
                    <a:pt x="42860" y="121801"/>
                    <a:pt x="97343" y="128469"/>
                    <a:pt x="97343" y="128469"/>
                  </a:cubicBezTo>
                  <a:lnTo>
                    <a:pt x="76102" y="38172"/>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5" name="Google Shape;3531;p41">
              <a:extLst>
                <a:ext uri="{FF2B5EF4-FFF2-40B4-BE49-F238E27FC236}">
                  <a16:creationId xmlns:a16="http://schemas.microsoft.com/office/drawing/2014/main" id="{A847B572-DC90-A55A-5001-2A3DBF873865}"/>
                </a:ext>
              </a:extLst>
            </p:cNvPr>
            <p:cNvSpPr/>
            <p:nvPr/>
          </p:nvSpPr>
          <p:spPr>
            <a:xfrm>
              <a:off x="1729854" y="2517431"/>
              <a:ext cx="67106" cy="52193"/>
            </a:xfrm>
            <a:custGeom>
              <a:avLst/>
              <a:gdLst/>
              <a:ahLst/>
              <a:cxnLst/>
              <a:rect l="l" t="t" r="r" b="b"/>
              <a:pathLst>
                <a:path w="85725" h="66675" extrusionOk="0">
                  <a:moveTo>
                    <a:pt x="80201" y="35052"/>
                  </a:moveTo>
                  <a:cubicBezTo>
                    <a:pt x="80201" y="35052"/>
                    <a:pt x="41720" y="36385"/>
                    <a:pt x="7144" y="7144"/>
                  </a:cubicBezTo>
                  <a:cubicBezTo>
                    <a:pt x="7144" y="7144"/>
                    <a:pt x="11144" y="60293"/>
                    <a:pt x="35052" y="62865"/>
                  </a:cubicBezTo>
                  <a:cubicBezTo>
                    <a:pt x="58960" y="65532"/>
                    <a:pt x="80201" y="34957"/>
                    <a:pt x="80201" y="349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6" name="Google Shape;3532;p41">
              <a:extLst>
                <a:ext uri="{FF2B5EF4-FFF2-40B4-BE49-F238E27FC236}">
                  <a16:creationId xmlns:a16="http://schemas.microsoft.com/office/drawing/2014/main" id="{94D907E2-5C9C-7F2A-6A64-F4BB823227F4}"/>
                </a:ext>
              </a:extLst>
            </p:cNvPr>
            <p:cNvSpPr/>
            <p:nvPr/>
          </p:nvSpPr>
          <p:spPr>
            <a:xfrm>
              <a:off x="1186893" y="2756550"/>
              <a:ext cx="238597" cy="454826"/>
            </a:xfrm>
            <a:custGeom>
              <a:avLst/>
              <a:gdLst/>
              <a:ahLst/>
              <a:cxnLst/>
              <a:rect l="l" t="t" r="r" b="b"/>
              <a:pathLst>
                <a:path w="304800" h="581025" extrusionOk="0">
                  <a:moveTo>
                    <a:pt x="186504" y="7239"/>
                  </a:moveTo>
                  <a:lnTo>
                    <a:pt x="17530" y="445675"/>
                  </a:lnTo>
                  <a:cubicBezTo>
                    <a:pt x="17530" y="445675"/>
                    <a:pt x="-8092" y="529780"/>
                    <a:pt x="21150" y="566261"/>
                  </a:cubicBezTo>
                  <a:cubicBezTo>
                    <a:pt x="50391" y="602837"/>
                    <a:pt x="134497" y="566261"/>
                    <a:pt x="167358" y="529685"/>
                  </a:cubicBezTo>
                  <a:cubicBezTo>
                    <a:pt x="200220" y="493109"/>
                    <a:pt x="302614" y="255556"/>
                    <a:pt x="302614" y="255556"/>
                  </a:cubicBezTo>
                  <a:lnTo>
                    <a:pt x="186504" y="7144"/>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7" name="Google Shape;3533;p41">
              <a:extLst>
                <a:ext uri="{FF2B5EF4-FFF2-40B4-BE49-F238E27FC236}">
                  <a16:creationId xmlns:a16="http://schemas.microsoft.com/office/drawing/2014/main" id="{6C9D2935-A378-5B2A-C7AC-DFDA5A313C47}"/>
                </a:ext>
              </a:extLst>
            </p:cNvPr>
            <p:cNvSpPr/>
            <p:nvPr/>
          </p:nvSpPr>
          <p:spPr>
            <a:xfrm>
              <a:off x="1323195" y="2641203"/>
              <a:ext cx="387721" cy="1073688"/>
            </a:xfrm>
            <a:custGeom>
              <a:avLst/>
              <a:gdLst/>
              <a:ahLst/>
              <a:cxnLst/>
              <a:rect l="l" t="t" r="r" b="b"/>
              <a:pathLst>
                <a:path w="495300" h="1371600" extrusionOk="0">
                  <a:moveTo>
                    <a:pt x="369665" y="7144"/>
                  </a:moveTo>
                  <a:cubicBezTo>
                    <a:pt x="369665" y="7144"/>
                    <a:pt x="477203" y="539591"/>
                    <a:pt x="485870" y="579501"/>
                  </a:cubicBezTo>
                  <a:cubicBezTo>
                    <a:pt x="494538" y="619411"/>
                    <a:pt x="480632" y="1056513"/>
                    <a:pt x="468535" y="1164050"/>
                  </a:cubicBezTo>
                  <a:cubicBezTo>
                    <a:pt x="456438" y="1271588"/>
                    <a:pt x="395669" y="1363504"/>
                    <a:pt x="314135" y="1370457"/>
                  </a:cubicBezTo>
                  <a:cubicBezTo>
                    <a:pt x="232601" y="1377410"/>
                    <a:pt x="164973" y="1344454"/>
                    <a:pt x="100775" y="1302830"/>
                  </a:cubicBezTo>
                  <a:cubicBezTo>
                    <a:pt x="36576" y="1261205"/>
                    <a:pt x="7144" y="1240346"/>
                    <a:pt x="7144" y="1240346"/>
                  </a:cubicBezTo>
                  <a:cubicBezTo>
                    <a:pt x="7144" y="1240346"/>
                    <a:pt x="126778" y="768572"/>
                    <a:pt x="123349" y="751237"/>
                  </a:cubicBezTo>
                  <a:cubicBezTo>
                    <a:pt x="119920" y="733901"/>
                    <a:pt x="95631" y="527495"/>
                    <a:pt x="95631" y="527495"/>
                  </a:cubicBezTo>
                  <a:cubicBezTo>
                    <a:pt x="95631" y="527495"/>
                    <a:pt x="2000" y="177165"/>
                    <a:pt x="12383" y="154591"/>
                  </a:cubicBezTo>
                  <a:cubicBezTo>
                    <a:pt x="22765" y="132017"/>
                    <a:pt x="369665" y="7144"/>
                    <a:pt x="369665" y="7144"/>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8" name="Google Shape;3534;p41">
              <a:extLst>
                <a:ext uri="{FF2B5EF4-FFF2-40B4-BE49-F238E27FC236}">
                  <a16:creationId xmlns:a16="http://schemas.microsoft.com/office/drawing/2014/main" id="{40268C51-C944-A9B0-D7B7-0BC5A4C821D6}"/>
                </a:ext>
              </a:extLst>
            </p:cNvPr>
            <p:cNvSpPr/>
            <p:nvPr/>
          </p:nvSpPr>
          <p:spPr>
            <a:xfrm>
              <a:off x="1551578" y="2641203"/>
              <a:ext cx="156580" cy="469739"/>
            </a:xfrm>
            <a:custGeom>
              <a:avLst/>
              <a:gdLst/>
              <a:ahLst/>
              <a:cxnLst/>
              <a:rect l="l" t="t" r="r" b="b"/>
              <a:pathLst>
                <a:path w="200025" h="600075" extrusionOk="0">
                  <a:moveTo>
                    <a:pt x="77915" y="421672"/>
                  </a:moveTo>
                  <a:cubicBezTo>
                    <a:pt x="108204" y="466439"/>
                    <a:pt x="168307" y="553974"/>
                    <a:pt x="195644" y="593693"/>
                  </a:cubicBezTo>
                  <a:cubicBezTo>
                    <a:pt x="195263" y="587216"/>
                    <a:pt x="194786" y="582359"/>
                    <a:pt x="194119" y="579501"/>
                  </a:cubicBezTo>
                  <a:cubicBezTo>
                    <a:pt x="185452" y="539591"/>
                    <a:pt x="77915" y="7144"/>
                    <a:pt x="77915" y="7144"/>
                  </a:cubicBezTo>
                  <a:cubicBezTo>
                    <a:pt x="77915" y="7144"/>
                    <a:pt x="48768" y="17621"/>
                    <a:pt x="7144" y="33052"/>
                  </a:cubicBezTo>
                  <a:lnTo>
                    <a:pt x="12001" y="213550"/>
                  </a:lnTo>
                  <a:lnTo>
                    <a:pt x="84868" y="239554"/>
                  </a:lnTo>
                  <a:lnTo>
                    <a:pt x="10287" y="267271"/>
                  </a:lnTo>
                  <a:cubicBezTo>
                    <a:pt x="10287" y="267271"/>
                    <a:pt x="38005" y="362712"/>
                    <a:pt x="77915" y="421672"/>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9" name="Google Shape;3535;p41">
              <a:extLst>
                <a:ext uri="{FF2B5EF4-FFF2-40B4-BE49-F238E27FC236}">
                  <a16:creationId xmlns:a16="http://schemas.microsoft.com/office/drawing/2014/main" id="{96F102C4-0C26-89F9-A510-CE4E2B758FD3}"/>
                </a:ext>
              </a:extLst>
            </p:cNvPr>
            <p:cNvSpPr/>
            <p:nvPr/>
          </p:nvSpPr>
          <p:spPr>
            <a:xfrm>
              <a:off x="1807815" y="2649256"/>
              <a:ext cx="231141" cy="1058776"/>
            </a:xfrm>
            <a:custGeom>
              <a:avLst/>
              <a:gdLst/>
              <a:ahLst/>
              <a:cxnLst/>
              <a:rect l="l" t="t" r="r" b="b"/>
              <a:pathLst>
                <a:path w="295275" h="1352550" extrusionOk="0">
                  <a:moveTo>
                    <a:pt x="33281" y="7239"/>
                  </a:moveTo>
                  <a:cubicBezTo>
                    <a:pt x="33281" y="7239"/>
                    <a:pt x="41949" y="256984"/>
                    <a:pt x="28042" y="383572"/>
                  </a:cubicBezTo>
                  <a:cubicBezTo>
                    <a:pt x="14136" y="510159"/>
                    <a:pt x="8992" y="558737"/>
                    <a:pt x="7183" y="572643"/>
                  </a:cubicBezTo>
                  <a:cubicBezTo>
                    <a:pt x="5468" y="586550"/>
                    <a:pt x="60904" y="1255966"/>
                    <a:pt x="66142" y="1288923"/>
                  </a:cubicBezTo>
                  <a:cubicBezTo>
                    <a:pt x="71381" y="1321880"/>
                    <a:pt x="104338" y="1346168"/>
                    <a:pt x="166726" y="1353122"/>
                  </a:cubicBezTo>
                  <a:cubicBezTo>
                    <a:pt x="229210" y="1360075"/>
                    <a:pt x="293314" y="1290638"/>
                    <a:pt x="293314" y="1276826"/>
                  </a:cubicBezTo>
                  <a:cubicBezTo>
                    <a:pt x="293314" y="1263015"/>
                    <a:pt x="197873" y="754761"/>
                    <a:pt x="196159" y="749522"/>
                  </a:cubicBezTo>
                  <a:cubicBezTo>
                    <a:pt x="194444" y="744284"/>
                    <a:pt x="241212" y="164973"/>
                    <a:pt x="241212" y="164973"/>
                  </a:cubicBezTo>
                  <a:cubicBezTo>
                    <a:pt x="241212" y="164973"/>
                    <a:pt x="45187" y="14097"/>
                    <a:pt x="33091" y="7144"/>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0" name="Google Shape;3536;p41">
              <a:extLst>
                <a:ext uri="{FF2B5EF4-FFF2-40B4-BE49-F238E27FC236}">
                  <a16:creationId xmlns:a16="http://schemas.microsoft.com/office/drawing/2014/main" id="{AF873E25-2865-B6D0-BB1D-0B849BA407E8}"/>
                </a:ext>
              </a:extLst>
            </p:cNvPr>
            <p:cNvSpPr/>
            <p:nvPr/>
          </p:nvSpPr>
          <p:spPr>
            <a:xfrm>
              <a:off x="1808815" y="2649405"/>
              <a:ext cx="111843" cy="439914"/>
            </a:xfrm>
            <a:custGeom>
              <a:avLst/>
              <a:gdLst/>
              <a:ahLst/>
              <a:cxnLst/>
              <a:rect l="l" t="t" r="r" b="b"/>
              <a:pathLst>
                <a:path w="142875" h="561975" extrusionOk="0">
                  <a:moveTo>
                    <a:pt x="26860" y="383476"/>
                  </a:moveTo>
                  <a:cubicBezTo>
                    <a:pt x="15145" y="490252"/>
                    <a:pt x="9620" y="541496"/>
                    <a:pt x="7144" y="563309"/>
                  </a:cubicBezTo>
                  <a:cubicBezTo>
                    <a:pt x="26098" y="538067"/>
                    <a:pt x="58293" y="492538"/>
                    <a:pt x="87535" y="437293"/>
                  </a:cubicBezTo>
                  <a:cubicBezTo>
                    <a:pt x="132588" y="352330"/>
                    <a:pt x="139541" y="303752"/>
                    <a:pt x="139541" y="303752"/>
                  </a:cubicBezTo>
                  <a:lnTo>
                    <a:pt x="87535" y="248221"/>
                  </a:lnTo>
                  <a:lnTo>
                    <a:pt x="132588" y="248221"/>
                  </a:lnTo>
                  <a:lnTo>
                    <a:pt x="75724" y="39338"/>
                  </a:lnTo>
                  <a:cubicBezTo>
                    <a:pt x="52483" y="21812"/>
                    <a:pt x="35242" y="9049"/>
                    <a:pt x="31909" y="7144"/>
                  </a:cubicBezTo>
                  <a:cubicBezTo>
                    <a:pt x="31909" y="7144"/>
                    <a:pt x="40577" y="256889"/>
                    <a:pt x="26670" y="383476"/>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1" name="Google Shape;3537;p41">
              <a:extLst>
                <a:ext uri="{FF2B5EF4-FFF2-40B4-BE49-F238E27FC236}">
                  <a16:creationId xmlns:a16="http://schemas.microsoft.com/office/drawing/2014/main" id="{29A7FE53-EF6C-BC63-6D58-250EFBF26861}"/>
                </a:ext>
              </a:extLst>
            </p:cNvPr>
            <p:cNvSpPr/>
            <p:nvPr/>
          </p:nvSpPr>
          <p:spPr>
            <a:xfrm>
              <a:off x="1275895" y="2582896"/>
              <a:ext cx="44737" cy="82018"/>
            </a:xfrm>
            <a:custGeom>
              <a:avLst/>
              <a:gdLst/>
              <a:ahLst/>
              <a:cxnLst/>
              <a:rect l="l" t="t" r="r" b="b"/>
              <a:pathLst>
                <a:path w="57150" h="104775" extrusionOk="0">
                  <a:moveTo>
                    <a:pt x="28992" y="103822"/>
                  </a:moveTo>
                  <a:cubicBezTo>
                    <a:pt x="28992" y="103822"/>
                    <a:pt x="21657" y="48101"/>
                    <a:pt x="11751" y="29242"/>
                  </a:cubicBezTo>
                  <a:cubicBezTo>
                    <a:pt x="1941" y="10382"/>
                    <a:pt x="9275" y="7144"/>
                    <a:pt x="19943" y="7144"/>
                  </a:cubicBezTo>
                  <a:cubicBezTo>
                    <a:pt x="30611" y="7144"/>
                    <a:pt x="46994" y="29242"/>
                    <a:pt x="50328" y="41624"/>
                  </a:cubicBezTo>
                  <a:lnTo>
                    <a:pt x="53566" y="53911"/>
                  </a:lnTo>
                  <a:lnTo>
                    <a:pt x="28992" y="103918"/>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2" name="Google Shape;3538;p41">
              <a:extLst>
                <a:ext uri="{FF2B5EF4-FFF2-40B4-BE49-F238E27FC236}">
                  <a16:creationId xmlns:a16="http://schemas.microsoft.com/office/drawing/2014/main" id="{1BD22791-355C-FF7E-E1FC-B5C661694019}"/>
                </a:ext>
              </a:extLst>
            </p:cNvPr>
            <p:cNvSpPr/>
            <p:nvPr/>
          </p:nvSpPr>
          <p:spPr>
            <a:xfrm>
              <a:off x="1285901" y="2546290"/>
              <a:ext cx="141667" cy="313159"/>
            </a:xfrm>
            <a:custGeom>
              <a:avLst/>
              <a:gdLst/>
              <a:ahLst/>
              <a:cxnLst/>
              <a:rect l="l" t="t" r="r" b="b"/>
              <a:pathLst>
                <a:path w="180975" h="400050" extrusionOk="0">
                  <a:moveTo>
                    <a:pt x="53928" y="254694"/>
                  </a:moveTo>
                  <a:cubicBezTo>
                    <a:pt x="53928" y="254694"/>
                    <a:pt x="8018" y="190781"/>
                    <a:pt x="7161" y="181732"/>
                  </a:cubicBezTo>
                  <a:cubicBezTo>
                    <a:pt x="6303" y="172683"/>
                    <a:pt x="38307" y="65337"/>
                    <a:pt x="39165" y="62860"/>
                  </a:cubicBezTo>
                  <a:cubicBezTo>
                    <a:pt x="40022" y="60384"/>
                    <a:pt x="80979" y="12854"/>
                    <a:pt x="84218" y="10377"/>
                  </a:cubicBezTo>
                  <a:cubicBezTo>
                    <a:pt x="87456" y="7901"/>
                    <a:pt x="98124" y="5424"/>
                    <a:pt x="99839" y="8758"/>
                  </a:cubicBezTo>
                  <a:cubicBezTo>
                    <a:pt x="101458" y="11997"/>
                    <a:pt x="101458" y="19426"/>
                    <a:pt x="98220" y="23522"/>
                  </a:cubicBezTo>
                  <a:cubicBezTo>
                    <a:pt x="94981" y="27618"/>
                    <a:pt x="67073" y="62098"/>
                    <a:pt x="67073" y="62098"/>
                  </a:cubicBezTo>
                  <a:lnTo>
                    <a:pt x="61358" y="92483"/>
                  </a:lnTo>
                  <a:cubicBezTo>
                    <a:pt x="61358" y="92483"/>
                    <a:pt x="75264" y="72766"/>
                    <a:pt x="75264" y="70385"/>
                  </a:cubicBezTo>
                  <a:cubicBezTo>
                    <a:pt x="75264" y="68004"/>
                    <a:pt x="95743" y="45810"/>
                    <a:pt x="107268" y="35142"/>
                  </a:cubicBezTo>
                  <a:cubicBezTo>
                    <a:pt x="118794" y="24474"/>
                    <a:pt x="135177" y="9711"/>
                    <a:pt x="139272" y="16283"/>
                  </a:cubicBezTo>
                  <a:cubicBezTo>
                    <a:pt x="143368" y="22855"/>
                    <a:pt x="143368" y="26951"/>
                    <a:pt x="140892" y="30189"/>
                  </a:cubicBezTo>
                  <a:cubicBezTo>
                    <a:pt x="138415" y="33428"/>
                    <a:pt x="102315" y="70385"/>
                    <a:pt x="100696" y="72861"/>
                  </a:cubicBezTo>
                  <a:cubicBezTo>
                    <a:pt x="99077" y="75338"/>
                    <a:pt x="73645" y="140108"/>
                    <a:pt x="73645" y="140108"/>
                  </a:cubicBezTo>
                  <a:cubicBezTo>
                    <a:pt x="73645" y="140108"/>
                    <a:pt x="103173" y="98293"/>
                    <a:pt x="107268" y="90864"/>
                  </a:cubicBezTo>
                  <a:cubicBezTo>
                    <a:pt x="111364" y="83529"/>
                    <a:pt x="144130" y="59717"/>
                    <a:pt x="147464" y="55621"/>
                  </a:cubicBezTo>
                  <a:cubicBezTo>
                    <a:pt x="150702" y="51525"/>
                    <a:pt x="166323" y="48287"/>
                    <a:pt x="163085" y="62193"/>
                  </a:cubicBezTo>
                  <a:cubicBezTo>
                    <a:pt x="159846" y="76100"/>
                    <a:pt x="131081" y="95817"/>
                    <a:pt x="131081" y="95817"/>
                  </a:cubicBezTo>
                  <a:lnTo>
                    <a:pt x="115460" y="135155"/>
                  </a:lnTo>
                  <a:cubicBezTo>
                    <a:pt x="115460" y="135155"/>
                    <a:pt x="155370" y="107532"/>
                    <a:pt x="161561" y="104484"/>
                  </a:cubicBezTo>
                  <a:cubicBezTo>
                    <a:pt x="167657" y="101436"/>
                    <a:pt x="181563" y="107532"/>
                    <a:pt x="176896" y="113724"/>
                  </a:cubicBezTo>
                  <a:cubicBezTo>
                    <a:pt x="172229" y="119915"/>
                    <a:pt x="129271" y="153633"/>
                    <a:pt x="129271" y="153633"/>
                  </a:cubicBezTo>
                  <a:lnTo>
                    <a:pt x="112412" y="184304"/>
                  </a:lnTo>
                  <a:cubicBezTo>
                    <a:pt x="112412" y="184304"/>
                    <a:pt x="178420" y="256503"/>
                    <a:pt x="179944" y="296413"/>
                  </a:cubicBezTo>
                  <a:cubicBezTo>
                    <a:pt x="181468" y="336323"/>
                    <a:pt x="179944" y="399283"/>
                    <a:pt x="179944" y="399283"/>
                  </a:cubicBezTo>
                  <a:lnTo>
                    <a:pt x="74026" y="336323"/>
                  </a:lnTo>
                  <a:lnTo>
                    <a:pt x="81741" y="310224"/>
                  </a:lnTo>
                  <a:lnTo>
                    <a:pt x="54024" y="254884"/>
                  </a:lnTo>
                  <a:close/>
                </a:path>
              </a:pathLst>
            </a:custGeom>
            <a:solidFill>
              <a:srgbClr val="B87546"/>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3" name="Google Shape;3539;p41">
              <a:extLst>
                <a:ext uri="{FF2B5EF4-FFF2-40B4-BE49-F238E27FC236}">
                  <a16:creationId xmlns:a16="http://schemas.microsoft.com/office/drawing/2014/main" id="{3E47D10F-997A-49F0-2B1C-7F09478EBC62}"/>
                </a:ext>
              </a:extLst>
            </p:cNvPr>
            <p:cNvSpPr/>
            <p:nvPr/>
          </p:nvSpPr>
          <p:spPr>
            <a:xfrm>
              <a:off x="1346218" y="2646349"/>
              <a:ext cx="29825" cy="52193"/>
            </a:xfrm>
            <a:custGeom>
              <a:avLst/>
              <a:gdLst/>
              <a:ahLst/>
              <a:cxnLst/>
              <a:rect l="l" t="t" r="r" b="b"/>
              <a:pathLst>
                <a:path w="38100" h="66675" extrusionOk="0">
                  <a:moveTo>
                    <a:pt x="38407" y="7144"/>
                  </a:moveTo>
                  <a:lnTo>
                    <a:pt x="9736" y="44005"/>
                  </a:lnTo>
                  <a:cubicBezTo>
                    <a:pt x="9736" y="44005"/>
                    <a:pt x="6498" y="54674"/>
                    <a:pt x="7260" y="5962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4" name="Google Shape;3540;p41">
              <a:extLst>
                <a:ext uri="{FF2B5EF4-FFF2-40B4-BE49-F238E27FC236}">
                  <a16:creationId xmlns:a16="http://schemas.microsoft.com/office/drawing/2014/main" id="{D4676378-AC63-0D34-341A-7109A541BBBD}"/>
                </a:ext>
              </a:extLst>
            </p:cNvPr>
            <p:cNvSpPr/>
            <p:nvPr/>
          </p:nvSpPr>
          <p:spPr>
            <a:xfrm>
              <a:off x="1326561" y="2644410"/>
              <a:ext cx="22369" cy="44737"/>
            </a:xfrm>
            <a:custGeom>
              <a:avLst/>
              <a:gdLst/>
              <a:ahLst/>
              <a:cxnLst/>
              <a:rect l="l" t="t" r="r" b="b"/>
              <a:pathLst>
                <a:path w="28575" h="57150" extrusionOk="0">
                  <a:moveTo>
                    <a:pt x="23323" y="7144"/>
                  </a:moveTo>
                  <a:lnTo>
                    <a:pt x="11797" y="33338"/>
                  </a:lnTo>
                  <a:cubicBezTo>
                    <a:pt x="11797" y="33338"/>
                    <a:pt x="5225" y="45625"/>
                    <a:pt x="7702" y="5134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5" name="Google Shape;3541;p41">
              <a:extLst>
                <a:ext uri="{FF2B5EF4-FFF2-40B4-BE49-F238E27FC236}">
                  <a16:creationId xmlns:a16="http://schemas.microsoft.com/office/drawing/2014/main" id="{E1659B26-E743-3C33-1EFE-4B395CDF5317}"/>
                </a:ext>
              </a:extLst>
            </p:cNvPr>
            <p:cNvSpPr/>
            <p:nvPr/>
          </p:nvSpPr>
          <p:spPr>
            <a:xfrm>
              <a:off x="1302641" y="2613019"/>
              <a:ext cx="29825" cy="74562"/>
            </a:xfrm>
            <a:custGeom>
              <a:avLst/>
              <a:gdLst/>
              <a:ahLst/>
              <a:cxnLst/>
              <a:rect l="l" t="t" r="r" b="b"/>
              <a:pathLst>
                <a:path w="38100" h="95250" extrusionOk="0">
                  <a:moveTo>
                    <a:pt x="39973" y="7144"/>
                  </a:moveTo>
                  <a:cubicBezTo>
                    <a:pt x="39973" y="7144"/>
                    <a:pt x="7969" y="69437"/>
                    <a:pt x="7207" y="74390"/>
                  </a:cubicBezTo>
                  <a:cubicBezTo>
                    <a:pt x="6349" y="79343"/>
                    <a:pt x="14541" y="90773"/>
                    <a:pt x="14541" y="9077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6" name="Google Shape;3542;p41">
              <a:extLst>
                <a:ext uri="{FF2B5EF4-FFF2-40B4-BE49-F238E27FC236}">
                  <a16:creationId xmlns:a16="http://schemas.microsoft.com/office/drawing/2014/main" id="{A68220C5-55CC-DE4B-35A8-CC3B1BB266AE}"/>
                </a:ext>
              </a:extLst>
            </p:cNvPr>
            <p:cNvSpPr/>
            <p:nvPr/>
          </p:nvSpPr>
          <p:spPr>
            <a:xfrm>
              <a:off x="1319243" y="2791073"/>
              <a:ext cx="126755" cy="119299"/>
            </a:xfrm>
            <a:custGeom>
              <a:avLst/>
              <a:gdLst/>
              <a:ahLst/>
              <a:cxnLst/>
              <a:rect l="l" t="t" r="r" b="b"/>
              <a:pathLst>
                <a:path w="161925" h="152400" extrusionOk="0">
                  <a:moveTo>
                    <a:pt x="30385" y="7144"/>
                  </a:moveTo>
                  <a:lnTo>
                    <a:pt x="161163" y="83248"/>
                  </a:lnTo>
                  <a:lnTo>
                    <a:pt x="134588" y="146209"/>
                  </a:lnTo>
                  <a:lnTo>
                    <a:pt x="7144" y="66770"/>
                  </a:lnTo>
                  <a:lnTo>
                    <a:pt x="3038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7" name="Google Shape;3543;p41">
              <a:extLst>
                <a:ext uri="{FF2B5EF4-FFF2-40B4-BE49-F238E27FC236}">
                  <a16:creationId xmlns:a16="http://schemas.microsoft.com/office/drawing/2014/main" id="{41A709B4-08ED-B8DA-DE5E-E60A350471D4}"/>
                </a:ext>
              </a:extLst>
            </p:cNvPr>
            <p:cNvSpPr/>
            <p:nvPr/>
          </p:nvSpPr>
          <p:spPr>
            <a:xfrm>
              <a:off x="1177933" y="2827384"/>
              <a:ext cx="283334" cy="425002"/>
            </a:xfrm>
            <a:custGeom>
              <a:avLst/>
              <a:gdLst/>
              <a:ahLst/>
              <a:cxnLst/>
              <a:rect l="l" t="t" r="r" b="b"/>
              <a:pathLst>
                <a:path w="361950" h="542925" extrusionOk="0">
                  <a:moveTo>
                    <a:pt x="182709" y="7144"/>
                  </a:moveTo>
                  <a:lnTo>
                    <a:pt x="356540" y="121349"/>
                  </a:lnTo>
                  <a:cubicBezTo>
                    <a:pt x="356540" y="121349"/>
                    <a:pt x="255575" y="382905"/>
                    <a:pt x="252241" y="391192"/>
                  </a:cubicBezTo>
                  <a:cubicBezTo>
                    <a:pt x="248908" y="399479"/>
                    <a:pt x="199282" y="505396"/>
                    <a:pt x="164516" y="528542"/>
                  </a:cubicBezTo>
                  <a:cubicBezTo>
                    <a:pt x="129750" y="551688"/>
                    <a:pt x="61932" y="541782"/>
                    <a:pt x="33738" y="508635"/>
                  </a:cubicBezTo>
                  <a:cubicBezTo>
                    <a:pt x="5639" y="475488"/>
                    <a:pt x="2305" y="432530"/>
                    <a:pt x="12211" y="407670"/>
                  </a:cubicBezTo>
                  <a:cubicBezTo>
                    <a:pt x="22117" y="382810"/>
                    <a:pt x="182709" y="7144"/>
                    <a:pt x="182709" y="7144"/>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8" name="Google Shape;3544;p41">
              <a:extLst>
                <a:ext uri="{FF2B5EF4-FFF2-40B4-BE49-F238E27FC236}">
                  <a16:creationId xmlns:a16="http://schemas.microsoft.com/office/drawing/2014/main" id="{25047A3E-A371-43F0-53C4-8E86C2E9F09E}"/>
                </a:ext>
              </a:extLst>
            </p:cNvPr>
            <p:cNvSpPr/>
            <p:nvPr/>
          </p:nvSpPr>
          <p:spPr>
            <a:xfrm>
              <a:off x="3267614" y="3845972"/>
              <a:ext cx="320615" cy="22369"/>
            </a:xfrm>
            <a:custGeom>
              <a:avLst/>
              <a:gdLst/>
              <a:ahLst/>
              <a:cxnLst/>
              <a:rect l="l" t="t" r="r" b="b"/>
              <a:pathLst>
                <a:path w="409575" h="28575" extrusionOk="0">
                  <a:moveTo>
                    <a:pt x="7144" y="7144"/>
                  </a:moveTo>
                  <a:lnTo>
                    <a:pt x="409575" y="7144"/>
                  </a:lnTo>
                  <a:lnTo>
                    <a:pt x="409575" y="28194"/>
                  </a:lnTo>
                  <a:lnTo>
                    <a:pt x="7144" y="28194"/>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9" name="Google Shape;3545;p41">
              <a:extLst>
                <a:ext uri="{FF2B5EF4-FFF2-40B4-BE49-F238E27FC236}">
                  <a16:creationId xmlns:a16="http://schemas.microsoft.com/office/drawing/2014/main" id="{52C14F30-62DF-4C34-59F2-51186F8EF210}"/>
                </a:ext>
              </a:extLst>
            </p:cNvPr>
            <p:cNvSpPr/>
            <p:nvPr/>
          </p:nvSpPr>
          <p:spPr>
            <a:xfrm>
              <a:off x="2602674" y="3442891"/>
              <a:ext cx="678511" cy="425002"/>
            </a:xfrm>
            <a:custGeom>
              <a:avLst/>
              <a:gdLst/>
              <a:ahLst/>
              <a:cxnLst/>
              <a:rect l="l" t="t" r="r" b="b"/>
              <a:pathLst>
                <a:path w="866775" h="542925" extrusionOk="0">
                  <a:moveTo>
                    <a:pt x="815340" y="7144"/>
                  </a:moveTo>
                  <a:lnTo>
                    <a:pt x="7144" y="7144"/>
                  </a:lnTo>
                  <a:lnTo>
                    <a:pt x="57245" y="543115"/>
                  </a:lnTo>
                  <a:lnTo>
                    <a:pt x="865442" y="543115"/>
                  </a:lnTo>
                  <a:lnTo>
                    <a:pt x="815340" y="7144"/>
                  </a:lnTo>
                  <a:close/>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3778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0">
          <a:extLst>
            <a:ext uri="{FF2B5EF4-FFF2-40B4-BE49-F238E27FC236}">
              <a16:creationId xmlns:a16="http://schemas.microsoft.com/office/drawing/2014/main" id="{531C3122-B90D-7EE3-2694-860969A0DDD6}"/>
            </a:ext>
          </a:extLst>
        </p:cNvPr>
        <p:cNvGrpSpPr/>
        <p:nvPr/>
      </p:nvGrpSpPr>
      <p:grpSpPr>
        <a:xfrm>
          <a:off x="0" y="0"/>
          <a:ext cx="0" cy="0"/>
          <a:chOff x="0" y="0"/>
          <a:chExt cx="0" cy="0"/>
        </a:xfrm>
      </p:grpSpPr>
      <p:sp>
        <p:nvSpPr>
          <p:cNvPr id="3691" name="Google Shape;3691;p45">
            <a:extLst>
              <a:ext uri="{FF2B5EF4-FFF2-40B4-BE49-F238E27FC236}">
                <a16:creationId xmlns:a16="http://schemas.microsoft.com/office/drawing/2014/main" id="{E9B90289-0E80-422C-7B92-343483C5DF88}"/>
              </a:ext>
            </a:extLst>
          </p:cNvPr>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Contexte</a:t>
            </a:r>
          </a:p>
        </p:txBody>
      </p:sp>
      <p:sp>
        <p:nvSpPr>
          <p:cNvPr id="3692" name="Google Shape;3692;p45">
            <a:extLst>
              <a:ext uri="{FF2B5EF4-FFF2-40B4-BE49-F238E27FC236}">
                <a16:creationId xmlns:a16="http://schemas.microsoft.com/office/drawing/2014/main" id="{D1AD104D-22A1-A888-A93E-9AFC7A371992}"/>
              </a:ext>
            </a:extLst>
          </p:cNvPr>
          <p:cNvSpPr txBox="1">
            <a:spLocks noGrp="1"/>
          </p:cNvSpPr>
          <p:nvPr>
            <p:ph type="subTitle" idx="1"/>
          </p:nvPr>
        </p:nvSpPr>
        <p:spPr>
          <a:xfrm>
            <a:off x="812381" y="2841553"/>
            <a:ext cx="21726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 document 1 contient la section </a:t>
            </a:r>
            <a:r>
              <a:rPr lang="fr-FR" b="1" i="1" dirty="0"/>
              <a:t>Batch Analyses</a:t>
            </a:r>
            <a:r>
              <a:rPr lang="fr-FR" dirty="0"/>
              <a:t>, regroupant les résultats des analyses à rectifier</a:t>
            </a:r>
          </a:p>
        </p:txBody>
      </p:sp>
      <p:sp>
        <p:nvSpPr>
          <p:cNvPr id="3693" name="Google Shape;3693;p45">
            <a:extLst>
              <a:ext uri="{FF2B5EF4-FFF2-40B4-BE49-F238E27FC236}">
                <a16:creationId xmlns:a16="http://schemas.microsoft.com/office/drawing/2014/main" id="{262E073D-7E1B-FA98-89EB-AF0534E36307}"/>
              </a:ext>
            </a:extLst>
          </p:cNvPr>
          <p:cNvSpPr txBox="1">
            <a:spLocks noGrp="1"/>
          </p:cNvSpPr>
          <p:nvPr>
            <p:ph type="subTitle" idx="2"/>
          </p:nvPr>
        </p:nvSpPr>
        <p:spPr>
          <a:xfrm>
            <a:off x="812381" y="2371301"/>
            <a:ext cx="224107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Batch </a:t>
            </a:r>
          </a:p>
          <a:p>
            <a:pPr marL="0" lvl="0" indent="0" algn="ctr" rtl="0">
              <a:spcBef>
                <a:spcPts val="0"/>
              </a:spcBef>
              <a:spcAft>
                <a:spcPts val="0"/>
              </a:spcAft>
              <a:buNone/>
            </a:pPr>
            <a:r>
              <a:rPr lang="fr-FR" sz="1400" dirty="0"/>
              <a:t>Analyses</a:t>
            </a:r>
          </a:p>
        </p:txBody>
      </p:sp>
      <p:sp>
        <p:nvSpPr>
          <p:cNvPr id="3694" name="Google Shape;3694;p45">
            <a:extLst>
              <a:ext uri="{FF2B5EF4-FFF2-40B4-BE49-F238E27FC236}">
                <a16:creationId xmlns:a16="http://schemas.microsoft.com/office/drawing/2014/main" id="{790EA2A1-FC98-B5CF-6D38-5ED62F34BEF8}"/>
              </a:ext>
            </a:extLst>
          </p:cNvPr>
          <p:cNvSpPr txBox="1">
            <a:spLocks noGrp="1"/>
          </p:cNvSpPr>
          <p:nvPr>
            <p:ph type="subTitle" idx="3"/>
          </p:nvPr>
        </p:nvSpPr>
        <p:spPr>
          <a:xfrm>
            <a:off x="6129581" y="2841553"/>
            <a:ext cx="2172300" cy="1499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Actuellement, cette mise à jour se fait manuellement, ce qui augmente le risque d'erreurs. </a:t>
            </a:r>
            <a:r>
              <a:rPr lang="fr-FR" b="1" dirty="0"/>
              <a:t>REG X</a:t>
            </a:r>
            <a:r>
              <a:rPr lang="fr-FR" dirty="0"/>
              <a:t> vise à automatiser ce processus afin d’assurer une mise à jour précise, cohérente et sans erreur des résultats d’analyse.</a:t>
            </a:r>
          </a:p>
        </p:txBody>
      </p:sp>
      <p:sp>
        <p:nvSpPr>
          <p:cNvPr id="3695" name="Google Shape;3695;p45">
            <a:extLst>
              <a:ext uri="{FF2B5EF4-FFF2-40B4-BE49-F238E27FC236}">
                <a16:creationId xmlns:a16="http://schemas.microsoft.com/office/drawing/2014/main" id="{2BB3DAF6-D74D-6460-5385-27BEB6660E63}"/>
              </a:ext>
            </a:extLst>
          </p:cNvPr>
          <p:cNvSpPr txBox="1">
            <a:spLocks noGrp="1"/>
          </p:cNvSpPr>
          <p:nvPr>
            <p:ph type="subTitle" idx="4"/>
          </p:nvPr>
        </p:nvSpPr>
        <p:spPr>
          <a:xfrm>
            <a:off x="6129581" y="2371301"/>
            <a:ext cx="21723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Objectif </a:t>
            </a:r>
          </a:p>
          <a:p>
            <a:pPr marL="0" lvl="0" indent="0" algn="ctr" rtl="0">
              <a:spcBef>
                <a:spcPts val="0"/>
              </a:spcBef>
              <a:spcAft>
                <a:spcPts val="0"/>
              </a:spcAft>
              <a:buNone/>
            </a:pPr>
            <a:r>
              <a:rPr lang="fr-FR" sz="1400" dirty="0"/>
              <a:t>RegX</a:t>
            </a:r>
          </a:p>
        </p:txBody>
      </p:sp>
      <p:sp>
        <p:nvSpPr>
          <p:cNvPr id="3696" name="Google Shape;3696;p45">
            <a:extLst>
              <a:ext uri="{FF2B5EF4-FFF2-40B4-BE49-F238E27FC236}">
                <a16:creationId xmlns:a16="http://schemas.microsoft.com/office/drawing/2014/main" id="{76737423-6DBA-C9D1-7B03-4224E0976288}"/>
              </a:ext>
            </a:extLst>
          </p:cNvPr>
          <p:cNvSpPr txBox="1">
            <a:spLocks noGrp="1"/>
          </p:cNvSpPr>
          <p:nvPr>
            <p:ph type="subTitle" idx="5"/>
          </p:nvPr>
        </p:nvSpPr>
        <p:spPr>
          <a:xfrm>
            <a:off x="3470981" y="2841553"/>
            <a:ext cx="2172300" cy="10057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 document 2, quant à lui, contient les nouvelles données issues des </a:t>
            </a:r>
            <a:r>
              <a:rPr lang="fr-FR" b="1" i="1" dirty="0"/>
              <a:t>analyses de laboratoire</a:t>
            </a:r>
            <a:r>
              <a:rPr lang="fr-FR" dirty="0"/>
              <a:t>, qui serviront à mettre à jour et corriger les informations du document 1</a:t>
            </a:r>
            <a:endParaRPr lang="fr-FR" dirty="0">
              <a:solidFill>
                <a:schemeClr val="tx1"/>
              </a:solidFill>
              <a:latin typeface="Inter" panose="020B0604020202020204" charset="0"/>
              <a:ea typeface="Inter" panose="020B0604020202020204" charset="0"/>
            </a:endParaRPr>
          </a:p>
        </p:txBody>
      </p:sp>
      <p:sp>
        <p:nvSpPr>
          <p:cNvPr id="3697" name="Google Shape;3697;p45">
            <a:extLst>
              <a:ext uri="{FF2B5EF4-FFF2-40B4-BE49-F238E27FC236}">
                <a16:creationId xmlns:a16="http://schemas.microsoft.com/office/drawing/2014/main" id="{364A8F4E-C6EB-6C9F-D40D-2CE87C2C1588}"/>
              </a:ext>
            </a:extLst>
          </p:cNvPr>
          <p:cNvSpPr txBox="1">
            <a:spLocks noGrp="1"/>
          </p:cNvSpPr>
          <p:nvPr>
            <p:ph type="subTitle" idx="6"/>
          </p:nvPr>
        </p:nvSpPr>
        <p:spPr>
          <a:xfrm>
            <a:off x="3470981" y="2371301"/>
            <a:ext cx="21723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Analyse </a:t>
            </a:r>
          </a:p>
          <a:p>
            <a:pPr marL="0" lvl="0" indent="0" algn="ctr" rtl="0">
              <a:spcBef>
                <a:spcPts val="0"/>
              </a:spcBef>
              <a:spcAft>
                <a:spcPts val="0"/>
              </a:spcAft>
              <a:buNone/>
            </a:pPr>
            <a:r>
              <a:rPr lang="fr-FR" sz="1400" dirty="0"/>
              <a:t>Laboratoire</a:t>
            </a:r>
          </a:p>
        </p:txBody>
      </p:sp>
      <p:sp>
        <p:nvSpPr>
          <p:cNvPr id="3698" name="Google Shape;3698;p45">
            <a:extLst>
              <a:ext uri="{FF2B5EF4-FFF2-40B4-BE49-F238E27FC236}">
                <a16:creationId xmlns:a16="http://schemas.microsoft.com/office/drawing/2014/main" id="{3C906616-3249-CEFA-1329-D4BA42A91E6A}"/>
              </a:ext>
            </a:extLst>
          </p:cNvPr>
          <p:cNvSpPr/>
          <p:nvPr/>
        </p:nvSpPr>
        <p:spPr>
          <a:xfrm>
            <a:off x="1444481" y="1432975"/>
            <a:ext cx="908400"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sp>
        <p:nvSpPr>
          <p:cNvPr id="3699" name="Google Shape;3699;p45">
            <a:extLst>
              <a:ext uri="{FF2B5EF4-FFF2-40B4-BE49-F238E27FC236}">
                <a16:creationId xmlns:a16="http://schemas.microsoft.com/office/drawing/2014/main" id="{98E41149-024F-AAAA-C898-CA1596FE85BF}"/>
              </a:ext>
            </a:extLst>
          </p:cNvPr>
          <p:cNvSpPr/>
          <p:nvPr/>
        </p:nvSpPr>
        <p:spPr>
          <a:xfrm>
            <a:off x="6761531" y="1397301"/>
            <a:ext cx="908400"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sp>
        <p:nvSpPr>
          <p:cNvPr id="3700" name="Google Shape;3700;p45">
            <a:extLst>
              <a:ext uri="{FF2B5EF4-FFF2-40B4-BE49-F238E27FC236}">
                <a16:creationId xmlns:a16="http://schemas.microsoft.com/office/drawing/2014/main" id="{6DDE5F58-D523-E19A-7904-38FD09E4BE9C}"/>
              </a:ext>
            </a:extLst>
          </p:cNvPr>
          <p:cNvSpPr/>
          <p:nvPr/>
        </p:nvSpPr>
        <p:spPr>
          <a:xfrm>
            <a:off x="4114221" y="1447037"/>
            <a:ext cx="947519"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grpSp>
        <p:nvGrpSpPr>
          <p:cNvPr id="3707" name="Google Shape;3707;p45">
            <a:extLst>
              <a:ext uri="{FF2B5EF4-FFF2-40B4-BE49-F238E27FC236}">
                <a16:creationId xmlns:a16="http://schemas.microsoft.com/office/drawing/2014/main" id="{A566E624-4DB4-B035-04B7-4B9B1DFF59B8}"/>
              </a:ext>
            </a:extLst>
          </p:cNvPr>
          <p:cNvGrpSpPr/>
          <p:nvPr/>
        </p:nvGrpSpPr>
        <p:grpSpPr>
          <a:xfrm>
            <a:off x="6927687" y="1616212"/>
            <a:ext cx="576087" cy="470579"/>
            <a:chOff x="13380515" y="4201572"/>
            <a:chExt cx="383317" cy="310777"/>
          </a:xfrm>
        </p:grpSpPr>
        <p:sp>
          <p:nvSpPr>
            <p:cNvPr id="3708" name="Google Shape;3708;p45">
              <a:extLst>
                <a:ext uri="{FF2B5EF4-FFF2-40B4-BE49-F238E27FC236}">
                  <a16:creationId xmlns:a16="http://schemas.microsoft.com/office/drawing/2014/main" id="{78949BD7-3014-8AE6-01B6-CE8329C33EE2}"/>
                </a:ext>
              </a:extLst>
            </p:cNvPr>
            <p:cNvSpPr/>
            <p:nvPr/>
          </p:nvSpPr>
          <p:spPr>
            <a:xfrm>
              <a:off x="13562188" y="4201572"/>
              <a:ext cx="85725" cy="85725"/>
            </a:xfrm>
            <a:custGeom>
              <a:avLst/>
              <a:gdLst/>
              <a:ahLst/>
              <a:cxnLst/>
              <a:rect l="l" t="t" r="r" b="b"/>
              <a:pathLst>
                <a:path w="85725" h="85725" extrusionOk="0">
                  <a:moveTo>
                    <a:pt x="15875" y="58745"/>
                  </a:moveTo>
                  <a:lnTo>
                    <a:pt x="1397" y="39886"/>
                  </a:lnTo>
                  <a:cubicBezTo>
                    <a:pt x="-1460" y="36171"/>
                    <a:pt x="254" y="30647"/>
                    <a:pt x="4826" y="29313"/>
                  </a:cubicBezTo>
                  <a:lnTo>
                    <a:pt x="27591" y="22550"/>
                  </a:lnTo>
                  <a:lnTo>
                    <a:pt x="41021" y="2929"/>
                  </a:lnTo>
                  <a:cubicBezTo>
                    <a:pt x="43688" y="-976"/>
                    <a:pt x="49403" y="-976"/>
                    <a:pt x="52070" y="2929"/>
                  </a:cubicBezTo>
                  <a:lnTo>
                    <a:pt x="65500" y="22550"/>
                  </a:lnTo>
                  <a:lnTo>
                    <a:pt x="88265" y="29313"/>
                  </a:lnTo>
                  <a:cubicBezTo>
                    <a:pt x="92742" y="30647"/>
                    <a:pt x="94551" y="36171"/>
                    <a:pt x="91694" y="39886"/>
                  </a:cubicBezTo>
                  <a:lnTo>
                    <a:pt x="77216" y="58745"/>
                  </a:lnTo>
                  <a:lnTo>
                    <a:pt x="77883" y="82558"/>
                  </a:lnTo>
                  <a:cubicBezTo>
                    <a:pt x="77978" y="87320"/>
                    <a:pt x="73406" y="90654"/>
                    <a:pt x="68929" y="89130"/>
                  </a:cubicBezTo>
                  <a:lnTo>
                    <a:pt x="46545" y="81129"/>
                  </a:lnTo>
                  <a:lnTo>
                    <a:pt x="24162" y="89130"/>
                  </a:lnTo>
                  <a:cubicBezTo>
                    <a:pt x="19685" y="90749"/>
                    <a:pt x="15113" y="87320"/>
                    <a:pt x="15208" y="82558"/>
                  </a:cubicBezTo>
                  <a:lnTo>
                    <a:pt x="15875" y="587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3709" name="Google Shape;3709;p45">
              <a:extLst>
                <a:ext uri="{FF2B5EF4-FFF2-40B4-BE49-F238E27FC236}">
                  <a16:creationId xmlns:a16="http://schemas.microsoft.com/office/drawing/2014/main" id="{6F2BB89D-B013-1EFB-9C41-9413DC33AE39}"/>
                </a:ext>
              </a:extLst>
            </p:cNvPr>
            <p:cNvSpPr/>
            <p:nvPr/>
          </p:nvSpPr>
          <p:spPr>
            <a:xfrm>
              <a:off x="13678107" y="4201572"/>
              <a:ext cx="85725" cy="85725"/>
            </a:xfrm>
            <a:custGeom>
              <a:avLst/>
              <a:gdLst/>
              <a:ahLst/>
              <a:cxnLst/>
              <a:rect l="l" t="t" r="r" b="b"/>
              <a:pathLst>
                <a:path w="85725" h="85725" extrusionOk="0">
                  <a:moveTo>
                    <a:pt x="15875" y="58745"/>
                  </a:moveTo>
                  <a:lnTo>
                    <a:pt x="1397" y="39886"/>
                  </a:lnTo>
                  <a:cubicBezTo>
                    <a:pt x="-1461" y="36171"/>
                    <a:pt x="254" y="30647"/>
                    <a:pt x="4826" y="29313"/>
                  </a:cubicBezTo>
                  <a:lnTo>
                    <a:pt x="27591" y="22550"/>
                  </a:lnTo>
                  <a:lnTo>
                    <a:pt x="41021" y="2929"/>
                  </a:lnTo>
                  <a:cubicBezTo>
                    <a:pt x="43688" y="-976"/>
                    <a:pt x="49403" y="-976"/>
                    <a:pt x="52070" y="2929"/>
                  </a:cubicBezTo>
                  <a:lnTo>
                    <a:pt x="65500" y="22550"/>
                  </a:lnTo>
                  <a:lnTo>
                    <a:pt x="88265" y="29313"/>
                  </a:lnTo>
                  <a:cubicBezTo>
                    <a:pt x="92742" y="30647"/>
                    <a:pt x="94552" y="36171"/>
                    <a:pt x="91694" y="39886"/>
                  </a:cubicBezTo>
                  <a:lnTo>
                    <a:pt x="77216" y="58745"/>
                  </a:lnTo>
                  <a:lnTo>
                    <a:pt x="77883" y="82558"/>
                  </a:lnTo>
                  <a:cubicBezTo>
                    <a:pt x="77978" y="87320"/>
                    <a:pt x="73406" y="90654"/>
                    <a:pt x="68929" y="89130"/>
                  </a:cubicBezTo>
                  <a:lnTo>
                    <a:pt x="46546" y="81129"/>
                  </a:lnTo>
                  <a:lnTo>
                    <a:pt x="24162" y="89130"/>
                  </a:lnTo>
                  <a:cubicBezTo>
                    <a:pt x="19685" y="90749"/>
                    <a:pt x="15113" y="87320"/>
                    <a:pt x="15208" y="82558"/>
                  </a:cubicBezTo>
                  <a:lnTo>
                    <a:pt x="15875" y="587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3710" name="Google Shape;3710;p45">
              <a:extLst>
                <a:ext uri="{FF2B5EF4-FFF2-40B4-BE49-F238E27FC236}">
                  <a16:creationId xmlns:a16="http://schemas.microsoft.com/office/drawing/2014/main" id="{D453C588-BADA-B093-C2F4-062713A761CC}"/>
                </a:ext>
              </a:extLst>
            </p:cNvPr>
            <p:cNvSpPr/>
            <p:nvPr/>
          </p:nvSpPr>
          <p:spPr>
            <a:xfrm>
              <a:off x="13446364" y="4201572"/>
              <a:ext cx="85725" cy="85725"/>
            </a:xfrm>
            <a:custGeom>
              <a:avLst/>
              <a:gdLst/>
              <a:ahLst/>
              <a:cxnLst/>
              <a:rect l="l" t="t" r="r" b="b"/>
              <a:pathLst>
                <a:path w="85725" h="85725" extrusionOk="0">
                  <a:moveTo>
                    <a:pt x="15875" y="58745"/>
                  </a:moveTo>
                  <a:lnTo>
                    <a:pt x="1397" y="39886"/>
                  </a:lnTo>
                  <a:cubicBezTo>
                    <a:pt x="-1460" y="36171"/>
                    <a:pt x="254" y="30647"/>
                    <a:pt x="4826" y="29313"/>
                  </a:cubicBezTo>
                  <a:lnTo>
                    <a:pt x="27591" y="22550"/>
                  </a:lnTo>
                  <a:lnTo>
                    <a:pt x="41021" y="2929"/>
                  </a:lnTo>
                  <a:cubicBezTo>
                    <a:pt x="43688" y="-976"/>
                    <a:pt x="49403" y="-976"/>
                    <a:pt x="52070" y="2929"/>
                  </a:cubicBezTo>
                  <a:lnTo>
                    <a:pt x="65500" y="22550"/>
                  </a:lnTo>
                  <a:lnTo>
                    <a:pt x="88265" y="29313"/>
                  </a:lnTo>
                  <a:cubicBezTo>
                    <a:pt x="92742" y="30647"/>
                    <a:pt x="94551" y="36171"/>
                    <a:pt x="91694" y="39886"/>
                  </a:cubicBezTo>
                  <a:lnTo>
                    <a:pt x="77216" y="58745"/>
                  </a:lnTo>
                  <a:lnTo>
                    <a:pt x="77883" y="82558"/>
                  </a:lnTo>
                  <a:cubicBezTo>
                    <a:pt x="77978" y="87320"/>
                    <a:pt x="73406" y="90654"/>
                    <a:pt x="68929" y="89130"/>
                  </a:cubicBezTo>
                  <a:lnTo>
                    <a:pt x="46545" y="81129"/>
                  </a:lnTo>
                  <a:lnTo>
                    <a:pt x="24162" y="89130"/>
                  </a:lnTo>
                  <a:cubicBezTo>
                    <a:pt x="19685" y="90749"/>
                    <a:pt x="15113" y="87320"/>
                    <a:pt x="15208" y="82558"/>
                  </a:cubicBezTo>
                  <a:lnTo>
                    <a:pt x="15875" y="587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3711" name="Google Shape;3711;p45">
              <a:extLst>
                <a:ext uri="{FF2B5EF4-FFF2-40B4-BE49-F238E27FC236}">
                  <a16:creationId xmlns:a16="http://schemas.microsoft.com/office/drawing/2014/main" id="{FBC89726-1DAC-4DA2-6231-2957B0CC87D3}"/>
                </a:ext>
              </a:extLst>
            </p:cNvPr>
            <p:cNvSpPr/>
            <p:nvPr/>
          </p:nvSpPr>
          <p:spPr>
            <a:xfrm>
              <a:off x="13380515" y="4312324"/>
              <a:ext cx="304800" cy="200025"/>
            </a:xfrm>
            <a:custGeom>
              <a:avLst/>
              <a:gdLst/>
              <a:ahLst/>
              <a:cxnLst/>
              <a:rect l="l" t="t" r="r" b="b"/>
              <a:pathLst>
                <a:path w="304800" h="200025" extrusionOk="0">
                  <a:moveTo>
                    <a:pt x="311182" y="115157"/>
                  </a:moveTo>
                  <a:cubicBezTo>
                    <a:pt x="310896" y="106489"/>
                    <a:pt x="306134" y="99155"/>
                    <a:pt x="299085" y="95059"/>
                  </a:cubicBezTo>
                  <a:cubicBezTo>
                    <a:pt x="301371" y="91249"/>
                    <a:pt x="302705" y="86868"/>
                    <a:pt x="302609" y="82105"/>
                  </a:cubicBezTo>
                  <a:cubicBezTo>
                    <a:pt x="302419" y="68771"/>
                    <a:pt x="291275" y="57912"/>
                    <a:pt x="277844" y="57912"/>
                  </a:cubicBezTo>
                  <a:lnTo>
                    <a:pt x="263366" y="57912"/>
                  </a:lnTo>
                  <a:cubicBezTo>
                    <a:pt x="258889" y="57912"/>
                    <a:pt x="255175" y="54197"/>
                    <a:pt x="255175" y="49721"/>
                  </a:cubicBezTo>
                  <a:lnTo>
                    <a:pt x="255175" y="26384"/>
                  </a:lnTo>
                  <a:cubicBezTo>
                    <a:pt x="255175" y="11811"/>
                    <a:pt x="243364" y="0"/>
                    <a:pt x="228790" y="0"/>
                  </a:cubicBezTo>
                  <a:cubicBezTo>
                    <a:pt x="214217" y="0"/>
                    <a:pt x="202406" y="11906"/>
                    <a:pt x="202406" y="26384"/>
                  </a:cubicBezTo>
                  <a:lnTo>
                    <a:pt x="202406" y="52864"/>
                  </a:lnTo>
                  <a:cubicBezTo>
                    <a:pt x="202406" y="55721"/>
                    <a:pt x="200120" y="58007"/>
                    <a:pt x="197263" y="58007"/>
                  </a:cubicBezTo>
                  <a:cubicBezTo>
                    <a:pt x="177451" y="58007"/>
                    <a:pt x="161258" y="74200"/>
                    <a:pt x="161258" y="94107"/>
                  </a:cubicBezTo>
                  <a:lnTo>
                    <a:pt x="161258" y="104204"/>
                  </a:lnTo>
                  <a:lnTo>
                    <a:pt x="136207" y="104204"/>
                  </a:lnTo>
                  <a:cubicBezTo>
                    <a:pt x="135064" y="96679"/>
                    <a:pt x="128492" y="90868"/>
                    <a:pt x="120587" y="90868"/>
                  </a:cubicBezTo>
                  <a:lnTo>
                    <a:pt x="7620" y="90868"/>
                  </a:lnTo>
                  <a:cubicBezTo>
                    <a:pt x="3429" y="90868"/>
                    <a:pt x="0" y="94297"/>
                    <a:pt x="0" y="98488"/>
                  </a:cubicBezTo>
                  <a:lnTo>
                    <a:pt x="0" y="174879"/>
                  </a:lnTo>
                  <a:cubicBezTo>
                    <a:pt x="0" y="179070"/>
                    <a:pt x="3429" y="182499"/>
                    <a:pt x="7620" y="182499"/>
                  </a:cubicBezTo>
                  <a:lnTo>
                    <a:pt x="120587" y="182499"/>
                  </a:lnTo>
                  <a:cubicBezTo>
                    <a:pt x="128492" y="182499"/>
                    <a:pt x="134969" y="176689"/>
                    <a:pt x="136207" y="169164"/>
                  </a:cubicBezTo>
                  <a:lnTo>
                    <a:pt x="161830" y="169164"/>
                  </a:lnTo>
                  <a:cubicBezTo>
                    <a:pt x="165449" y="191071"/>
                    <a:pt x="184595" y="207931"/>
                    <a:pt x="207454" y="207931"/>
                  </a:cubicBezTo>
                  <a:lnTo>
                    <a:pt x="279559" y="207931"/>
                  </a:lnTo>
                  <a:cubicBezTo>
                    <a:pt x="280130" y="207931"/>
                    <a:pt x="280702" y="207931"/>
                    <a:pt x="281273" y="207740"/>
                  </a:cubicBezTo>
                  <a:cubicBezTo>
                    <a:pt x="293275" y="206216"/>
                    <a:pt x="302609" y="195739"/>
                    <a:pt x="302609" y="183451"/>
                  </a:cubicBezTo>
                  <a:cubicBezTo>
                    <a:pt x="302609" y="178879"/>
                    <a:pt x="301371" y="174593"/>
                    <a:pt x="299085" y="170879"/>
                  </a:cubicBezTo>
                  <a:cubicBezTo>
                    <a:pt x="306324" y="166592"/>
                    <a:pt x="311087" y="158782"/>
                    <a:pt x="311087" y="149828"/>
                  </a:cubicBezTo>
                  <a:cubicBezTo>
                    <a:pt x="311087" y="143351"/>
                    <a:pt x="308515" y="137350"/>
                    <a:pt x="304419" y="132969"/>
                  </a:cubicBezTo>
                  <a:cubicBezTo>
                    <a:pt x="308991" y="128206"/>
                    <a:pt x="311372" y="121920"/>
                    <a:pt x="311087" y="115252"/>
                  </a:cubicBezTo>
                  <a:lnTo>
                    <a:pt x="311087" y="115252"/>
                  </a:lnTo>
                  <a:close/>
                  <a:moveTo>
                    <a:pt x="121158" y="166592"/>
                  </a:moveTo>
                  <a:cubicBezTo>
                    <a:pt x="121158" y="166592"/>
                    <a:pt x="120872" y="167164"/>
                    <a:pt x="120587" y="167164"/>
                  </a:cubicBezTo>
                  <a:lnTo>
                    <a:pt x="15335" y="167164"/>
                  </a:lnTo>
                  <a:lnTo>
                    <a:pt x="15335" y="106013"/>
                  </a:lnTo>
                  <a:lnTo>
                    <a:pt x="84011" y="106013"/>
                  </a:lnTo>
                  <a:lnTo>
                    <a:pt x="84011" y="124968"/>
                  </a:lnTo>
                  <a:cubicBezTo>
                    <a:pt x="84011" y="129159"/>
                    <a:pt x="87439" y="132588"/>
                    <a:pt x="91630" y="132588"/>
                  </a:cubicBezTo>
                  <a:cubicBezTo>
                    <a:pt x="95821" y="132588"/>
                    <a:pt x="99251" y="129159"/>
                    <a:pt x="99251" y="124968"/>
                  </a:cubicBezTo>
                  <a:lnTo>
                    <a:pt x="99251" y="106013"/>
                  </a:lnTo>
                  <a:lnTo>
                    <a:pt x="120682" y="106013"/>
                  </a:lnTo>
                  <a:cubicBezTo>
                    <a:pt x="120682" y="106013"/>
                    <a:pt x="121253" y="106299"/>
                    <a:pt x="121253" y="106585"/>
                  </a:cubicBezTo>
                  <a:lnTo>
                    <a:pt x="121253" y="166592"/>
                  </a:lnTo>
                  <a:close/>
                  <a:moveTo>
                    <a:pt x="286703" y="158972"/>
                  </a:moveTo>
                  <a:lnTo>
                    <a:pt x="279559" y="158972"/>
                  </a:lnTo>
                  <a:cubicBezTo>
                    <a:pt x="275368" y="158972"/>
                    <a:pt x="271939" y="162401"/>
                    <a:pt x="271939" y="166592"/>
                  </a:cubicBezTo>
                  <a:cubicBezTo>
                    <a:pt x="271939" y="170593"/>
                    <a:pt x="274987" y="173831"/>
                    <a:pt x="278987" y="174212"/>
                  </a:cubicBezTo>
                  <a:cubicBezTo>
                    <a:pt x="283655" y="174593"/>
                    <a:pt x="287369" y="178594"/>
                    <a:pt x="287369" y="183356"/>
                  </a:cubicBezTo>
                  <a:cubicBezTo>
                    <a:pt x="287369" y="188119"/>
                    <a:pt x="283655" y="192119"/>
                    <a:pt x="278987" y="192500"/>
                  </a:cubicBezTo>
                  <a:cubicBezTo>
                    <a:pt x="278892" y="192500"/>
                    <a:pt x="278797" y="192500"/>
                    <a:pt x="278702" y="192500"/>
                  </a:cubicBezTo>
                  <a:lnTo>
                    <a:pt x="207550" y="192500"/>
                  </a:lnTo>
                  <a:cubicBezTo>
                    <a:pt x="190500" y="192500"/>
                    <a:pt x="176594" y="178498"/>
                    <a:pt x="176594" y="161354"/>
                  </a:cubicBezTo>
                  <a:lnTo>
                    <a:pt x="176594" y="146780"/>
                  </a:lnTo>
                  <a:cubicBezTo>
                    <a:pt x="176594" y="142589"/>
                    <a:pt x="173164" y="139160"/>
                    <a:pt x="168973" y="139160"/>
                  </a:cubicBezTo>
                  <a:cubicBezTo>
                    <a:pt x="164782" y="139160"/>
                    <a:pt x="161354" y="142589"/>
                    <a:pt x="161354" y="146780"/>
                  </a:cubicBezTo>
                  <a:lnTo>
                    <a:pt x="161354" y="153733"/>
                  </a:lnTo>
                  <a:lnTo>
                    <a:pt x="136588" y="153733"/>
                  </a:lnTo>
                  <a:lnTo>
                    <a:pt x="136588" y="119253"/>
                  </a:lnTo>
                  <a:lnTo>
                    <a:pt x="168973" y="119253"/>
                  </a:lnTo>
                  <a:cubicBezTo>
                    <a:pt x="173164" y="119253"/>
                    <a:pt x="176594" y="115824"/>
                    <a:pt x="176594" y="111633"/>
                  </a:cubicBezTo>
                  <a:lnTo>
                    <a:pt x="176594" y="93916"/>
                  </a:lnTo>
                  <a:cubicBezTo>
                    <a:pt x="176594" y="82391"/>
                    <a:pt x="185928" y="73057"/>
                    <a:pt x="197358" y="73057"/>
                  </a:cubicBezTo>
                  <a:cubicBezTo>
                    <a:pt x="208788" y="73057"/>
                    <a:pt x="217742" y="63913"/>
                    <a:pt x="217742" y="52673"/>
                  </a:cubicBezTo>
                  <a:lnTo>
                    <a:pt x="217742" y="26194"/>
                  </a:lnTo>
                  <a:cubicBezTo>
                    <a:pt x="217742" y="20002"/>
                    <a:pt x="222695" y="15049"/>
                    <a:pt x="228886" y="15049"/>
                  </a:cubicBezTo>
                  <a:cubicBezTo>
                    <a:pt x="235077" y="15049"/>
                    <a:pt x="240030" y="20098"/>
                    <a:pt x="240030" y="26194"/>
                  </a:cubicBezTo>
                  <a:lnTo>
                    <a:pt x="240030" y="49530"/>
                  </a:lnTo>
                  <a:cubicBezTo>
                    <a:pt x="240030" y="62484"/>
                    <a:pt x="250507" y="73057"/>
                    <a:pt x="263462" y="73057"/>
                  </a:cubicBezTo>
                  <a:lnTo>
                    <a:pt x="277939" y="73057"/>
                  </a:lnTo>
                  <a:cubicBezTo>
                    <a:pt x="283178" y="73057"/>
                    <a:pt x="287464" y="77152"/>
                    <a:pt x="287464" y="82105"/>
                  </a:cubicBezTo>
                  <a:cubicBezTo>
                    <a:pt x="287464" y="86963"/>
                    <a:pt x="283845" y="90964"/>
                    <a:pt x="279082" y="91345"/>
                  </a:cubicBezTo>
                  <a:cubicBezTo>
                    <a:pt x="275082" y="91630"/>
                    <a:pt x="272034" y="95059"/>
                    <a:pt x="272034" y="98965"/>
                  </a:cubicBezTo>
                  <a:cubicBezTo>
                    <a:pt x="272034" y="103156"/>
                    <a:pt x="275463" y="106585"/>
                    <a:pt x="279654" y="106585"/>
                  </a:cubicBezTo>
                  <a:lnTo>
                    <a:pt x="286417" y="106585"/>
                  </a:lnTo>
                  <a:cubicBezTo>
                    <a:pt x="291465" y="106585"/>
                    <a:pt x="295751" y="110585"/>
                    <a:pt x="295942" y="115443"/>
                  </a:cubicBezTo>
                  <a:cubicBezTo>
                    <a:pt x="295942" y="118015"/>
                    <a:pt x="295085" y="120396"/>
                    <a:pt x="293370" y="122206"/>
                  </a:cubicBezTo>
                  <a:cubicBezTo>
                    <a:pt x="291655" y="124015"/>
                    <a:pt x="289274" y="124968"/>
                    <a:pt x="286798" y="124968"/>
                  </a:cubicBezTo>
                  <a:cubicBezTo>
                    <a:pt x="282607" y="124968"/>
                    <a:pt x="279178" y="128397"/>
                    <a:pt x="279178" y="132588"/>
                  </a:cubicBezTo>
                  <a:cubicBezTo>
                    <a:pt x="279178" y="136779"/>
                    <a:pt x="282607" y="140208"/>
                    <a:pt x="286798" y="140208"/>
                  </a:cubicBezTo>
                  <a:cubicBezTo>
                    <a:pt x="291846" y="140208"/>
                    <a:pt x="295942" y="144304"/>
                    <a:pt x="295942" y="149447"/>
                  </a:cubicBezTo>
                  <a:cubicBezTo>
                    <a:pt x="295942" y="154591"/>
                    <a:pt x="291846" y="158686"/>
                    <a:pt x="286798" y="158686"/>
                  </a:cubicBezTo>
                  <a:lnTo>
                    <a:pt x="286798" y="1586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grpSp>
      <p:grpSp>
        <p:nvGrpSpPr>
          <p:cNvPr id="7" name="Google Shape;4758;p71">
            <a:extLst>
              <a:ext uri="{FF2B5EF4-FFF2-40B4-BE49-F238E27FC236}">
                <a16:creationId xmlns:a16="http://schemas.microsoft.com/office/drawing/2014/main" id="{669F17AF-5ADF-6D18-C44D-5D269E97BD86}"/>
              </a:ext>
            </a:extLst>
          </p:cNvPr>
          <p:cNvGrpSpPr/>
          <p:nvPr/>
        </p:nvGrpSpPr>
        <p:grpSpPr>
          <a:xfrm>
            <a:off x="4207087" y="1645670"/>
            <a:ext cx="721519" cy="558611"/>
            <a:chOff x="13185252" y="2005178"/>
            <a:chExt cx="390525" cy="285750"/>
          </a:xfrm>
        </p:grpSpPr>
        <p:sp>
          <p:nvSpPr>
            <p:cNvPr id="8" name="Google Shape;4759;p71">
              <a:extLst>
                <a:ext uri="{FF2B5EF4-FFF2-40B4-BE49-F238E27FC236}">
                  <a16:creationId xmlns:a16="http://schemas.microsoft.com/office/drawing/2014/main" id="{32567DD3-675E-61C2-69BE-992C89BDB563}"/>
                </a:ext>
              </a:extLst>
            </p:cNvPr>
            <p:cNvSpPr/>
            <p:nvPr/>
          </p:nvSpPr>
          <p:spPr>
            <a:xfrm>
              <a:off x="13235640" y="2095856"/>
              <a:ext cx="114300" cy="114300"/>
            </a:xfrm>
            <a:custGeom>
              <a:avLst/>
              <a:gdLst/>
              <a:ahLst/>
              <a:cxnLst/>
              <a:rect l="l" t="t" r="r" b="b"/>
              <a:pathLst>
                <a:path w="114300" h="114300" extrusionOk="0">
                  <a:moveTo>
                    <a:pt x="60103" y="0"/>
                  </a:moveTo>
                  <a:cubicBezTo>
                    <a:pt x="26861" y="0"/>
                    <a:pt x="0" y="26956"/>
                    <a:pt x="0" y="60103"/>
                  </a:cubicBezTo>
                  <a:cubicBezTo>
                    <a:pt x="0" y="93250"/>
                    <a:pt x="26956" y="120206"/>
                    <a:pt x="60103" y="120206"/>
                  </a:cubicBezTo>
                  <a:cubicBezTo>
                    <a:pt x="93250" y="120206"/>
                    <a:pt x="120205" y="93250"/>
                    <a:pt x="120205" y="60103"/>
                  </a:cubicBezTo>
                  <a:lnTo>
                    <a:pt x="60103" y="60103"/>
                  </a:lnTo>
                  <a:lnTo>
                    <a:pt x="60103"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4760;p71">
              <a:extLst>
                <a:ext uri="{FF2B5EF4-FFF2-40B4-BE49-F238E27FC236}">
                  <a16:creationId xmlns:a16="http://schemas.microsoft.com/office/drawing/2014/main" id="{AF78FD51-201C-6537-21B1-0534EE401515}"/>
                </a:ext>
              </a:extLst>
            </p:cNvPr>
            <p:cNvSpPr/>
            <p:nvPr/>
          </p:nvSpPr>
          <p:spPr>
            <a:xfrm>
              <a:off x="13320126" y="2071567"/>
              <a:ext cx="57150" cy="57150"/>
            </a:xfrm>
            <a:custGeom>
              <a:avLst/>
              <a:gdLst/>
              <a:ahLst/>
              <a:cxnLst/>
              <a:rect l="l" t="t" r="r" b="b"/>
              <a:pathLst>
                <a:path w="57150" h="57150" extrusionOk="0">
                  <a:moveTo>
                    <a:pt x="0" y="0"/>
                  </a:moveTo>
                  <a:lnTo>
                    <a:pt x="0" y="60103"/>
                  </a:lnTo>
                  <a:lnTo>
                    <a:pt x="60103" y="60103"/>
                  </a:lnTo>
                  <a:cubicBezTo>
                    <a:pt x="60103" y="26860"/>
                    <a:pt x="33147" y="0"/>
                    <a:pt x="0"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4761;p71">
              <a:extLst>
                <a:ext uri="{FF2B5EF4-FFF2-40B4-BE49-F238E27FC236}">
                  <a16:creationId xmlns:a16="http://schemas.microsoft.com/office/drawing/2014/main" id="{A5399E68-1331-122B-A4E3-520B7E0F35EE}"/>
                </a:ext>
              </a:extLst>
            </p:cNvPr>
            <p:cNvSpPr/>
            <p:nvPr/>
          </p:nvSpPr>
          <p:spPr>
            <a:xfrm>
              <a:off x="13185252" y="2005178"/>
              <a:ext cx="390525" cy="285750"/>
            </a:xfrm>
            <a:custGeom>
              <a:avLst/>
              <a:gdLst/>
              <a:ahLst/>
              <a:cxnLst/>
              <a:rect l="l" t="t" r="r" b="b"/>
              <a:pathLst>
                <a:path w="390525" h="285750" extrusionOk="0">
                  <a:moveTo>
                    <a:pt x="383000" y="234410"/>
                  </a:moveTo>
                  <a:lnTo>
                    <a:pt x="383000" y="234410"/>
                  </a:lnTo>
                  <a:lnTo>
                    <a:pt x="383000" y="19812"/>
                  </a:lnTo>
                  <a:cubicBezTo>
                    <a:pt x="383000" y="8953"/>
                    <a:pt x="374142" y="0"/>
                    <a:pt x="363188" y="0"/>
                  </a:cubicBezTo>
                  <a:lnTo>
                    <a:pt x="27432" y="0"/>
                  </a:lnTo>
                  <a:cubicBezTo>
                    <a:pt x="16573" y="0"/>
                    <a:pt x="7620" y="8858"/>
                    <a:pt x="7620" y="19812"/>
                  </a:cubicBezTo>
                  <a:lnTo>
                    <a:pt x="7620" y="234410"/>
                  </a:lnTo>
                  <a:lnTo>
                    <a:pt x="7620" y="234410"/>
                  </a:lnTo>
                  <a:cubicBezTo>
                    <a:pt x="3429" y="234410"/>
                    <a:pt x="0" y="237839"/>
                    <a:pt x="0" y="242030"/>
                  </a:cubicBezTo>
                  <a:lnTo>
                    <a:pt x="0" y="276130"/>
                  </a:lnTo>
                  <a:cubicBezTo>
                    <a:pt x="0" y="286512"/>
                    <a:pt x="8477" y="294989"/>
                    <a:pt x="18860" y="294989"/>
                  </a:cubicBezTo>
                  <a:lnTo>
                    <a:pt x="371951" y="294989"/>
                  </a:lnTo>
                  <a:cubicBezTo>
                    <a:pt x="382334" y="294989"/>
                    <a:pt x="390811" y="286512"/>
                    <a:pt x="390811" y="276130"/>
                  </a:cubicBezTo>
                  <a:lnTo>
                    <a:pt x="390811" y="242030"/>
                  </a:lnTo>
                  <a:cubicBezTo>
                    <a:pt x="390811" y="237839"/>
                    <a:pt x="387382" y="234410"/>
                    <a:pt x="383191" y="234410"/>
                  </a:cubicBezTo>
                  <a:lnTo>
                    <a:pt x="383191" y="234410"/>
                  </a:lnTo>
                  <a:close/>
                  <a:moveTo>
                    <a:pt x="22860" y="19812"/>
                  </a:moveTo>
                  <a:cubicBezTo>
                    <a:pt x="22860" y="17335"/>
                    <a:pt x="24860" y="15335"/>
                    <a:pt x="27337" y="15335"/>
                  </a:cubicBezTo>
                  <a:lnTo>
                    <a:pt x="363093" y="15335"/>
                  </a:lnTo>
                  <a:cubicBezTo>
                    <a:pt x="365570" y="15335"/>
                    <a:pt x="367570" y="17335"/>
                    <a:pt x="367570" y="19812"/>
                  </a:cubicBezTo>
                  <a:lnTo>
                    <a:pt x="367570" y="234410"/>
                  </a:lnTo>
                  <a:lnTo>
                    <a:pt x="242506" y="234410"/>
                  </a:lnTo>
                  <a:cubicBezTo>
                    <a:pt x="238315" y="234410"/>
                    <a:pt x="234887" y="237839"/>
                    <a:pt x="234887" y="242030"/>
                  </a:cubicBezTo>
                  <a:lnTo>
                    <a:pt x="234887" y="246221"/>
                  </a:lnTo>
                  <a:lnTo>
                    <a:pt x="155448" y="246221"/>
                  </a:lnTo>
                  <a:lnTo>
                    <a:pt x="155448" y="242030"/>
                  </a:lnTo>
                  <a:cubicBezTo>
                    <a:pt x="155448" y="237839"/>
                    <a:pt x="152019" y="234410"/>
                    <a:pt x="147828" y="234410"/>
                  </a:cubicBezTo>
                  <a:lnTo>
                    <a:pt x="22765" y="234410"/>
                  </a:lnTo>
                  <a:lnTo>
                    <a:pt x="22765" y="19812"/>
                  </a:lnTo>
                  <a:close/>
                  <a:moveTo>
                    <a:pt x="375380" y="276130"/>
                  </a:moveTo>
                  <a:cubicBezTo>
                    <a:pt x="375380" y="278130"/>
                    <a:pt x="373761" y="279654"/>
                    <a:pt x="371856" y="279654"/>
                  </a:cubicBezTo>
                  <a:lnTo>
                    <a:pt x="18764" y="279654"/>
                  </a:lnTo>
                  <a:cubicBezTo>
                    <a:pt x="16764" y="279654"/>
                    <a:pt x="15240" y="278035"/>
                    <a:pt x="15240" y="276130"/>
                  </a:cubicBezTo>
                  <a:lnTo>
                    <a:pt x="15240" y="249650"/>
                  </a:lnTo>
                  <a:lnTo>
                    <a:pt x="140398" y="249650"/>
                  </a:lnTo>
                  <a:lnTo>
                    <a:pt x="140398" y="253841"/>
                  </a:lnTo>
                  <a:cubicBezTo>
                    <a:pt x="140398" y="258032"/>
                    <a:pt x="143828" y="261461"/>
                    <a:pt x="148019" y="261461"/>
                  </a:cubicBezTo>
                  <a:lnTo>
                    <a:pt x="242697" y="261461"/>
                  </a:lnTo>
                  <a:cubicBezTo>
                    <a:pt x="246888" y="261461"/>
                    <a:pt x="250317" y="258032"/>
                    <a:pt x="250317" y="253841"/>
                  </a:cubicBezTo>
                  <a:lnTo>
                    <a:pt x="250317" y="249650"/>
                  </a:lnTo>
                  <a:lnTo>
                    <a:pt x="375476" y="249650"/>
                  </a:lnTo>
                  <a:lnTo>
                    <a:pt x="375476" y="2761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4762;p71">
              <a:extLst>
                <a:ext uri="{FF2B5EF4-FFF2-40B4-BE49-F238E27FC236}">
                  <a16:creationId xmlns:a16="http://schemas.microsoft.com/office/drawing/2014/main" id="{9344E5F4-3181-1649-603C-C0942BF1E09A}"/>
                </a:ext>
              </a:extLst>
            </p:cNvPr>
            <p:cNvSpPr/>
            <p:nvPr/>
          </p:nvSpPr>
          <p:spPr>
            <a:xfrm>
              <a:off x="13329080" y="2032229"/>
              <a:ext cx="95250" cy="9525"/>
            </a:xfrm>
            <a:custGeom>
              <a:avLst/>
              <a:gdLst/>
              <a:ahLst/>
              <a:cxnLst/>
              <a:rect l="l" t="t" r="r" b="b"/>
              <a:pathLst>
                <a:path w="95250" h="9525" extrusionOk="0">
                  <a:moveTo>
                    <a:pt x="95345" y="15240"/>
                  </a:moveTo>
                  <a:cubicBezTo>
                    <a:pt x="99536" y="15240"/>
                    <a:pt x="102965" y="11811"/>
                    <a:pt x="102965" y="7620"/>
                  </a:cubicBezTo>
                  <a:cubicBezTo>
                    <a:pt x="102965" y="3429"/>
                    <a:pt x="99536" y="0"/>
                    <a:pt x="95345" y="0"/>
                  </a:cubicBezTo>
                  <a:lnTo>
                    <a:pt x="7620" y="0"/>
                  </a:lnTo>
                  <a:cubicBezTo>
                    <a:pt x="3429" y="0"/>
                    <a:pt x="0" y="3429"/>
                    <a:pt x="0" y="7620"/>
                  </a:cubicBezTo>
                  <a:cubicBezTo>
                    <a:pt x="0" y="11811"/>
                    <a:pt x="3429" y="15240"/>
                    <a:pt x="7620" y="15240"/>
                  </a:cubicBezTo>
                  <a:lnTo>
                    <a:pt x="95345" y="15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4763;p71">
              <a:extLst>
                <a:ext uri="{FF2B5EF4-FFF2-40B4-BE49-F238E27FC236}">
                  <a16:creationId xmlns:a16="http://schemas.microsoft.com/office/drawing/2014/main" id="{A2D88CC9-969D-D73D-F03A-BBB31AE7B71E}"/>
                </a:ext>
              </a:extLst>
            </p:cNvPr>
            <p:cNvSpPr/>
            <p:nvPr/>
          </p:nvSpPr>
          <p:spPr>
            <a:xfrm>
              <a:off x="13427568" y="2100047"/>
              <a:ext cx="95250" cy="9525"/>
            </a:xfrm>
            <a:custGeom>
              <a:avLst/>
              <a:gdLst/>
              <a:ahLst/>
              <a:cxnLst/>
              <a:rect l="l" t="t" r="r" b="b"/>
              <a:pathLst>
                <a:path w="95250" h="9525" extrusionOk="0">
                  <a:moveTo>
                    <a:pt x="0" y="7620"/>
                  </a:moveTo>
                  <a:cubicBezTo>
                    <a:pt x="0" y="11811"/>
                    <a:pt x="3429" y="15240"/>
                    <a:pt x="7620" y="15240"/>
                  </a:cubicBezTo>
                  <a:lnTo>
                    <a:pt x="89440" y="15240"/>
                  </a:lnTo>
                  <a:cubicBezTo>
                    <a:pt x="93631" y="15240"/>
                    <a:pt x="97060" y="11811"/>
                    <a:pt x="97060" y="7620"/>
                  </a:cubicBezTo>
                  <a:cubicBezTo>
                    <a:pt x="97060" y="3429"/>
                    <a:pt x="93631" y="0"/>
                    <a:pt x="89440" y="0"/>
                  </a:cubicBezTo>
                  <a:lnTo>
                    <a:pt x="7620" y="0"/>
                  </a:lnTo>
                  <a:cubicBezTo>
                    <a:pt x="3429" y="0"/>
                    <a:pt x="0" y="3429"/>
                    <a:pt x="0" y="7620"/>
                  </a:cubicBezTo>
                  <a:lnTo>
                    <a:pt x="0" y="76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4764;p71">
              <a:extLst>
                <a:ext uri="{FF2B5EF4-FFF2-40B4-BE49-F238E27FC236}">
                  <a16:creationId xmlns:a16="http://schemas.microsoft.com/office/drawing/2014/main" id="{2EACFA7C-95E2-E722-6807-DE60542793E0}"/>
                </a:ext>
              </a:extLst>
            </p:cNvPr>
            <p:cNvSpPr/>
            <p:nvPr/>
          </p:nvSpPr>
          <p:spPr>
            <a:xfrm>
              <a:off x="13427568" y="2136242"/>
              <a:ext cx="95250" cy="9525"/>
            </a:xfrm>
            <a:custGeom>
              <a:avLst/>
              <a:gdLst/>
              <a:ahLst/>
              <a:cxnLst/>
              <a:rect l="l" t="t" r="r" b="b"/>
              <a:pathLst>
                <a:path w="95250" h="9525" extrusionOk="0">
                  <a:moveTo>
                    <a:pt x="89440" y="0"/>
                  </a:moveTo>
                  <a:lnTo>
                    <a:pt x="7620" y="0"/>
                  </a:lnTo>
                  <a:cubicBezTo>
                    <a:pt x="3429" y="0"/>
                    <a:pt x="0" y="3429"/>
                    <a:pt x="0" y="7620"/>
                  </a:cubicBezTo>
                  <a:cubicBezTo>
                    <a:pt x="0" y="11811"/>
                    <a:pt x="3429" y="15240"/>
                    <a:pt x="7620" y="15240"/>
                  </a:cubicBezTo>
                  <a:lnTo>
                    <a:pt x="89440" y="15240"/>
                  </a:lnTo>
                  <a:cubicBezTo>
                    <a:pt x="93631" y="15240"/>
                    <a:pt x="97060" y="11811"/>
                    <a:pt x="97060" y="7620"/>
                  </a:cubicBezTo>
                  <a:cubicBezTo>
                    <a:pt x="97060" y="3429"/>
                    <a:pt x="93631" y="0"/>
                    <a:pt x="89440" y="0"/>
                  </a:cubicBezTo>
                  <a:lnTo>
                    <a:pt x="8944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4765;p71">
              <a:extLst>
                <a:ext uri="{FF2B5EF4-FFF2-40B4-BE49-F238E27FC236}">
                  <a16:creationId xmlns:a16="http://schemas.microsoft.com/office/drawing/2014/main" id="{3D97B90F-8347-E2B0-9E66-72A378D339D8}"/>
                </a:ext>
              </a:extLst>
            </p:cNvPr>
            <p:cNvSpPr/>
            <p:nvPr/>
          </p:nvSpPr>
          <p:spPr>
            <a:xfrm>
              <a:off x="13427568" y="2172437"/>
              <a:ext cx="95250" cy="9525"/>
            </a:xfrm>
            <a:custGeom>
              <a:avLst/>
              <a:gdLst/>
              <a:ahLst/>
              <a:cxnLst/>
              <a:rect l="l" t="t" r="r" b="b"/>
              <a:pathLst>
                <a:path w="95250" h="9525" extrusionOk="0">
                  <a:moveTo>
                    <a:pt x="89440" y="0"/>
                  </a:moveTo>
                  <a:lnTo>
                    <a:pt x="7620" y="0"/>
                  </a:lnTo>
                  <a:cubicBezTo>
                    <a:pt x="3429" y="0"/>
                    <a:pt x="0" y="3429"/>
                    <a:pt x="0" y="7620"/>
                  </a:cubicBezTo>
                  <a:cubicBezTo>
                    <a:pt x="0" y="11811"/>
                    <a:pt x="3429" y="15240"/>
                    <a:pt x="7620" y="15240"/>
                  </a:cubicBezTo>
                  <a:lnTo>
                    <a:pt x="89440" y="15240"/>
                  </a:lnTo>
                  <a:cubicBezTo>
                    <a:pt x="93631" y="15240"/>
                    <a:pt x="97060" y="11811"/>
                    <a:pt x="97060" y="7620"/>
                  </a:cubicBezTo>
                  <a:cubicBezTo>
                    <a:pt x="97060" y="3429"/>
                    <a:pt x="93631" y="0"/>
                    <a:pt x="89440" y="0"/>
                  </a:cubicBezTo>
                  <a:lnTo>
                    <a:pt x="8944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 name="Google Shape;20290;p90">
            <a:extLst>
              <a:ext uri="{FF2B5EF4-FFF2-40B4-BE49-F238E27FC236}">
                <a16:creationId xmlns:a16="http://schemas.microsoft.com/office/drawing/2014/main" id="{96260939-2597-FB1F-6352-8E4CD441FF82}"/>
              </a:ext>
            </a:extLst>
          </p:cNvPr>
          <p:cNvGrpSpPr/>
          <p:nvPr/>
        </p:nvGrpSpPr>
        <p:grpSpPr>
          <a:xfrm>
            <a:off x="1610488" y="1687231"/>
            <a:ext cx="560631" cy="494854"/>
            <a:chOff x="7927127" y="2879845"/>
            <a:chExt cx="364515" cy="383619"/>
          </a:xfrm>
        </p:grpSpPr>
        <p:sp>
          <p:nvSpPr>
            <p:cNvPr id="32" name="Google Shape;20291;p90">
              <a:extLst>
                <a:ext uri="{FF2B5EF4-FFF2-40B4-BE49-F238E27FC236}">
                  <a16:creationId xmlns:a16="http://schemas.microsoft.com/office/drawing/2014/main" id="{F7599C70-273B-BB5C-23F6-00826513220A}"/>
                </a:ext>
              </a:extLst>
            </p:cNvPr>
            <p:cNvSpPr/>
            <p:nvPr/>
          </p:nvSpPr>
          <p:spPr>
            <a:xfrm>
              <a:off x="7932723" y="2885598"/>
              <a:ext cx="353245" cy="241795"/>
            </a:xfrm>
            <a:custGeom>
              <a:avLst/>
              <a:gdLst/>
              <a:ahLst/>
              <a:cxnLst/>
              <a:rect l="l" t="t" r="r" b="b"/>
              <a:pathLst>
                <a:path w="13572" h="9290" extrusionOk="0">
                  <a:moveTo>
                    <a:pt x="489" y="1"/>
                  </a:moveTo>
                  <a:cubicBezTo>
                    <a:pt x="222" y="1"/>
                    <a:pt x="0" y="219"/>
                    <a:pt x="0" y="490"/>
                  </a:cubicBezTo>
                  <a:lnTo>
                    <a:pt x="0" y="9290"/>
                  </a:lnTo>
                  <a:lnTo>
                    <a:pt x="13571" y="9290"/>
                  </a:lnTo>
                  <a:lnTo>
                    <a:pt x="13571" y="490"/>
                  </a:lnTo>
                  <a:cubicBezTo>
                    <a:pt x="13571" y="219"/>
                    <a:pt x="13353" y="1"/>
                    <a:pt x="13082" y="1"/>
                  </a:cubicBez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0292;p90">
              <a:extLst>
                <a:ext uri="{FF2B5EF4-FFF2-40B4-BE49-F238E27FC236}">
                  <a16:creationId xmlns:a16="http://schemas.microsoft.com/office/drawing/2014/main" id="{1551D9D3-6FC1-410C-15A0-EC2AA5347174}"/>
                </a:ext>
              </a:extLst>
            </p:cNvPr>
            <p:cNvSpPr/>
            <p:nvPr/>
          </p:nvSpPr>
          <p:spPr>
            <a:xfrm>
              <a:off x="7932801" y="2885598"/>
              <a:ext cx="27589" cy="241795"/>
            </a:xfrm>
            <a:custGeom>
              <a:avLst/>
              <a:gdLst/>
              <a:ahLst/>
              <a:cxnLst/>
              <a:rect l="l" t="t" r="r" b="b"/>
              <a:pathLst>
                <a:path w="1060" h="9290" extrusionOk="0">
                  <a:moveTo>
                    <a:pt x="490" y="1"/>
                  </a:moveTo>
                  <a:cubicBezTo>
                    <a:pt x="219" y="1"/>
                    <a:pt x="1" y="219"/>
                    <a:pt x="1" y="490"/>
                  </a:cubicBezTo>
                  <a:lnTo>
                    <a:pt x="1" y="9290"/>
                  </a:lnTo>
                  <a:lnTo>
                    <a:pt x="571" y="9290"/>
                  </a:lnTo>
                  <a:lnTo>
                    <a:pt x="571" y="490"/>
                  </a:lnTo>
                  <a:cubicBezTo>
                    <a:pt x="571" y="219"/>
                    <a:pt x="793" y="1"/>
                    <a:pt x="1060" y="1"/>
                  </a:cubicBezTo>
                  <a:close/>
                </a:path>
              </a:pathLst>
            </a:custGeom>
            <a:solidFill>
              <a:srgbClr val="58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0293;p90">
              <a:extLst>
                <a:ext uri="{FF2B5EF4-FFF2-40B4-BE49-F238E27FC236}">
                  <a16:creationId xmlns:a16="http://schemas.microsoft.com/office/drawing/2014/main" id="{33808999-01D6-0FF5-955D-71408F7C59ED}"/>
                </a:ext>
              </a:extLst>
            </p:cNvPr>
            <p:cNvSpPr/>
            <p:nvPr/>
          </p:nvSpPr>
          <p:spPr>
            <a:xfrm>
              <a:off x="7958907" y="2914176"/>
              <a:ext cx="300956" cy="210927"/>
            </a:xfrm>
            <a:custGeom>
              <a:avLst/>
              <a:gdLst/>
              <a:ahLst/>
              <a:cxnLst/>
              <a:rect l="l" t="t" r="r" b="b"/>
              <a:pathLst>
                <a:path w="11563" h="8104" extrusionOk="0">
                  <a:moveTo>
                    <a:pt x="289" y="1"/>
                  </a:moveTo>
                  <a:cubicBezTo>
                    <a:pt x="127" y="1"/>
                    <a:pt x="1" y="127"/>
                    <a:pt x="1" y="289"/>
                  </a:cubicBezTo>
                  <a:lnTo>
                    <a:pt x="1" y="8104"/>
                  </a:lnTo>
                  <a:lnTo>
                    <a:pt x="11562" y="8104"/>
                  </a:lnTo>
                  <a:lnTo>
                    <a:pt x="11562" y="289"/>
                  </a:lnTo>
                  <a:cubicBezTo>
                    <a:pt x="11562" y="131"/>
                    <a:pt x="11432" y="1"/>
                    <a:pt x="11270"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0294;p90">
              <a:extLst>
                <a:ext uri="{FF2B5EF4-FFF2-40B4-BE49-F238E27FC236}">
                  <a16:creationId xmlns:a16="http://schemas.microsoft.com/office/drawing/2014/main" id="{841521B2-2544-4F9A-5E9C-46DC4A09CC1F}"/>
                </a:ext>
              </a:extLst>
            </p:cNvPr>
            <p:cNvSpPr/>
            <p:nvPr/>
          </p:nvSpPr>
          <p:spPr>
            <a:xfrm>
              <a:off x="7958907" y="2914176"/>
              <a:ext cx="22566" cy="210927"/>
            </a:xfrm>
            <a:custGeom>
              <a:avLst/>
              <a:gdLst/>
              <a:ahLst/>
              <a:cxnLst/>
              <a:rect l="l" t="t" r="r" b="b"/>
              <a:pathLst>
                <a:path w="867" h="8104" extrusionOk="0">
                  <a:moveTo>
                    <a:pt x="289" y="1"/>
                  </a:moveTo>
                  <a:cubicBezTo>
                    <a:pt x="127" y="1"/>
                    <a:pt x="1" y="131"/>
                    <a:pt x="1" y="289"/>
                  </a:cubicBezTo>
                  <a:lnTo>
                    <a:pt x="1" y="8104"/>
                  </a:lnTo>
                  <a:lnTo>
                    <a:pt x="574" y="8104"/>
                  </a:lnTo>
                  <a:lnTo>
                    <a:pt x="574" y="289"/>
                  </a:lnTo>
                  <a:cubicBezTo>
                    <a:pt x="574" y="131"/>
                    <a:pt x="704" y="1"/>
                    <a:pt x="866" y="1"/>
                  </a:cubicBez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0295;p90">
              <a:extLst>
                <a:ext uri="{FF2B5EF4-FFF2-40B4-BE49-F238E27FC236}">
                  <a16:creationId xmlns:a16="http://schemas.microsoft.com/office/drawing/2014/main" id="{4D5B4C66-F3E0-C14C-6672-A13102938CF8}"/>
                </a:ext>
              </a:extLst>
            </p:cNvPr>
            <p:cNvSpPr/>
            <p:nvPr/>
          </p:nvSpPr>
          <p:spPr>
            <a:xfrm>
              <a:off x="8079622" y="3032497"/>
              <a:ext cx="28032" cy="92970"/>
            </a:xfrm>
            <a:custGeom>
              <a:avLst/>
              <a:gdLst/>
              <a:ahLst/>
              <a:cxnLst/>
              <a:rect l="l" t="t" r="r" b="b"/>
              <a:pathLst>
                <a:path w="1077" h="3572" extrusionOk="0">
                  <a:moveTo>
                    <a:pt x="0" y="0"/>
                  </a:moveTo>
                  <a:lnTo>
                    <a:pt x="0" y="3572"/>
                  </a:lnTo>
                  <a:lnTo>
                    <a:pt x="1077" y="3572"/>
                  </a:lnTo>
                  <a:lnTo>
                    <a:pt x="10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0296;p90">
              <a:extLst>
                <a:ext uri="{FF2B5EF4-FFF2-40B4-BE49-F238E27FC236}">
                  <a16:creationId xmlns:a16="http://schemas.microsoft.com/office/drawing/2014/main" id="{50501242-67A9-4C32-484D-B437B41C4380}"/>
                </a:ext>
              </a:extLst>
            </p:cNvPr>
            <p:cNvSpPr/>
            <p:nvPr/>
          </p:nvSpPr>
          <p:spPr>
            <a:xfrm>
              <a:off x="8079622" y="3032497"/>
              <a:ext cx="14940" cy="92970"/>
            </a:xfrm>
            <a:custGeom>
              <a:avLst/>
              <a:gdLst/>
              <a:ahLst/>
              <a:cxnLst/>
              <a:rect l="l" t="t" r="r" b="b"/>
              <a:pathLst>
                <a:path w="574" h="3572" extrusionOk="0">
                  <a:moveTo>
                    <a:pt x="0" y="0"/>
                  </a:moveTo>
                  <a:lnTo>
                    <a:pt x="0" y="3572"/>
                  </a:lnTo>
                  <a:lnTo>
                    <a:pt x="574" y="3572"/>
                  </a:lnTo>
                  <a:lnTo>
                    <a:pt x="574" y="0"/>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0297;p90">
              <a:extLst>
                <a:ext uri="{FF2B5EF4-FFF2-40B4-BE49-F238E27FC236}">
                  <a16:creationId xmlns:a16="http://schemas.microsoft.com/office/drawing/2014/main" id="{92FC9387-B39E-E5BA-3D9F-B81192793B6E}"/>
                </a:ext>
              </a:extLst>
            </p:cNvPr>
            <p:cNvSpPr/>
            <p:nvPr/>
          </p:nvSpPr>
          <p:spPr>
            <a:xfrm>
              <a:off x="8159292" y="2940724"/>
              <a:ext cx="55152" cy="185472"/>
            </a:xfrm>
            <a:custGeom>
              <a:avLst/>
              <a:gdLst/>
              <a:ahLst/>
              <a:cxnLst/>
              <a:rect l="l" t="t" r="r" b="b"/>
              <a:pathLst>
                <a:path w="2119" h="7126" extrusionOk="0">
                  <a:moveTo>
                    <a:pt x="127" y="1"/>
                  </a:moveTo>
                  <a:cubicBezTo>
                    <a:pt x="56" y="1"/>
                    <a:pt x="0" y="57"/>
                    <a:pt x="0" y="128"/>
                  </a:cubicBezTo>
                  <a:lnTo>
                    <a:pt x="0" y="7126"/>
                  </a:lnTo>
                  <a:lnTo>
                    <a:pt x="2118" y="7126"/>
                  </a:lnTo>
                  <a:lnTo>
                    <a:pt x="2118" y="128"/>
                  </a:lnTo>
                  <a:cubicBezTo>
                    <a:pt x="2118" y="57"/>
                    <a:pt x="2062" y="1"/>
                    <a:pt x="1995"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0298;p90">
              <a:extLst>
                <a:ext uri="{FF2B5EF4-FFF2-40B4-BE49-F238E27FC236}">
                  <a16:creationId xmlns:a16="http://schemas.microsoft.com/office/drawing/2014/main" id="{F5800A1D-4119-8A7C-B596-B2F6BA89EE74}"/>
                </a:ext>
              </a:extLst>
            </p:cNvPr>
            <p:cNvSpPr/>
            <p:nvPr/>
          </p:nvSpPr>
          <p:spPr>
            <a:xfrm>
              <a:off x="8159292" y="2940724"/>
              <a:ext cx="18245" cy="185472"/>
            </a:xfrm>
            <a:custGeom>
              <a:avLst/>
              <a:gdLst/>
              <a:ahLst/>
              <a:cxnLst/>
              <a:rect l="l" t="t" r="r" b="b"/>
              <a:pathLst>
                <a:path w="701" h="7126" extrusionOk="0">
                  <a:moveTo>
                    <a:pt x="127" y="1"/>
                  </a:moveTo>
                  <a:cubicBezTo>
                    <a:pt x="56" y="1"/>
                    <a:pt x="0" y="57"/>
                    <a:pt x="0" y="128"/>
                  </a:cubicBezTo>
                  <a:lnTo>
                    <a:pt x="0" y="7126"/>
                  </a:lnTo>
                  <a:lnTo>
                    <a:pt x="577" y="7126"/>
                  </a:lnTo>
                  <a:lnTo>
                    <a:pt x="577" y="128"/>
                  </a:lnTo>
                  <a:cubicBezTo>
                    <a:pt x="577" y="57"/>
                    <a:pt x="633" y="1"/>
                    <a:pt x="700"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0299;p90">
              <a:extLst>
                <a:ext uri="{FF2B5EF4-FFF2-40B4-BE49-F238E27FC236}">
                  <a16:creationId xmlns:a16="http://schemas.microsoft.com/office/drawing/2014/main" id="{1408C7D7-4543-3368-6858-EBE3268172CF}"/>
                </a:ext>
              </a:extLst>
            </p:cNvPr>
            <p:cNvSpPr/>
            <p:nvPr/>
          </p:nvSpPr>
          <p:spPr>
            <a:xfrm>
              <a:off x="8079622" y="2978203"/>
              <a:ext cx="54970" cy="54319"/>
            </a:xfrm>
            <a:custGeom>
              <a:avLst/>
              <a:gdLst/>
              <a:ahLst/>
              <a:cxnLst/>
              <a:rect l="l" t="t" r="r" b="b"/>
              <a:pathLst>
                <a:path w="2112" h="2087" extrusionOk="0">
                  <a:moveTo>
                    <a:pt x="1054" y="1"/>
                  </a:moveTo>
                  <a:cubicBezTo>
                    <a:pt x="1013" y="1"/>
                    <a:pt x="971" y="23"/>
                    <a:pt x="950" y="67"/>
                  </a:cubicBezTo>
                  <a:lnTo>
                    <a:pt x="0" y="2086"/>
                  </a:lnTo>
                  <a:lnTo>
                    <a:pt x="2111" y="2086"/>
                  </a:lnTo>
                  <a:lnTo>
                    <a:pt x="1158" y="67"/>
                  </a:lnTo>
                  <a:cubicBezTo>
                    <a:pt x="1137" y="23"/>
                    <a:pt x="1095" y="1"/>
                    <a:pt x="1054"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0300;p90">
              <a:extLst>
                <a:ext uri="{FF2B5EF4-FFF2-40B4-BE49-F238E27FC236}">
                  <a16:creationId xmlns:a16="http://schemas.microsoft.com/office/drawing/2014/main" id="{C7C67F5D-1D0A-294E-A47B-41D49AD63529}"/>
                </a:ext>
              </a:extLst>
            </p:cNvPr>
            <p:cNvSpPr/>
            <p:nvPr/>
          </p:nvSpPr>
          <p:spPr>
            <a:xfrm>
              <a:off x="8079622" y="2978203"/>
              <a:ext cx="34903" cy="54319"/>
            </a:xfrm>
            <a:custGeom>
              <a:avLst/>
              <a:gdLst/>
              <a:ahLst/>
              <a:cxnLst/>
              <a:rect l="l" t="t" r="r" b="b"/>
              <a:pathLst>
                <a:path w="1341" h="2087" extrusionOk="0">
                  <a:moveTo>
                    <a:pt x="1054" y="1"/>
                  </a:moveTo>
                  <a:cubicBezTo>
                    <a:pt x="1013" y="1"/>
                    <a:pt x="971" y="23"/>
                    <a:pt x="950" y="67"/>
                  </a:cubicBezTo>
                  <a:lnTo>
                    <a:pt x="0" y="2086"/>
                  </a:lnTo>
                  <a:lnTo>
                    <a:pt x="574" y="2086"/>
                  </a:lnTo>
                  <a:lnTo>
                    <a:pt x="1341" y="457"/>
                  </a:lnTo>
                  <a:lnTo>
                    <a:pt x="1158" y="67"/>
                  </a:lnTo>
                  <a:cubicBezTo>
                    <a:pt x="1137" y="23"/>
                    <a:pt x="1095" y="1"/>
                    <a:pt x="1054"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0301;p90">
              <a:extLst>
                <a:ext uri="{FF2B5EF4-FFF2-40B4-BE49-F238E27FC236}">
                  <a16:creationId xmlns:a16="http://schemas.microsoft.com/office/drawing/2014/main" id="{D01A42B0-C9CD-8CA2-A0B5-71D5747C6A24}"/>
                </a:ext>
              </a:extLst>
            </p:cNvPr>
            <p:cNvSpPr/>
            <p:nvPr/>
          </p:nvSpPr>
          <p:spPr>
            <a:xfrm>
              <a:off x="8089773" y="2978255"/>
              <a:ext cx="34643" cy="32743"/>
            </a:xfrm>
            <a:custGeom>
              <a:avLst/>
              <a:gdLst/>
              <a:ahLst/>
              <a:cxnLst/>
              <a:rect l="l" t="t" r="r" b="b"/>
              <a:pathLst>
                <a:path w="1331" h="1258" extrusionOk="0">
                  <a:moveTo>
                    <a:pt x="663" y="1"/>
                  </a:moveTo>
                  <a:cubicBezTo>
                    <a:pt x="622" y="1"/>
                    <a:pt x="581" y="22"/>
                    <a:pt x="560" y="65"/>
                  </a:cubicBezTo>
                  <a:lnTo>
                    <a:pt x="1" y="1258"/>
                  </a:lnTo>
                  <a:lnTo>
                    <a:pt x="1331" y="1258"/>
                  </a:lnTo>
                  <a:lnTo>
                    <a:pt x="768" y="68"/>
                  </a:lnTo>
                  <a:cubicBezTo>
                    <a:pt x="748" y="23"/>
                    <a:pt x="705" y="1"/>
                    <a:pt x="663" y="1"/>
                  </a:cubicBez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0302;p90">
              <a:extLst>
                <a:ext uri="{FF2B5EF4-FFF2-40B4-BE49-F238E27FC236}">
                  <a16:creationId xmlns:a16="http://schemas.microsoft.com/office/drawing/2014/main" id="{9586624A-7AF5-A1AE-ECA4-0D35AFF2078D}"/>
                </a:ext>
              </a:extLst>
            </p:cNvPr>
            <p:cNvSpPr/>
            <p:nvPr/>
          </p:nvSpPr>
          <p:spPr>
            <a:xfrm>
              <a:off x="8089773" y="2978255"/>
              <a:ext cx="24752" cy="32743"/>
            </a:xfrm>
            <a:custGeom>
              <a:avLst/>
              <a:gdLst/>
              <a:ahLst/>
              <a:cxnLst/>
              <a:rect l="l" t="t" r="r" b="b"/>
              <a:pathLst>
                <a:path w="951" h="1258" extrusionOk="0">
                  <a:moveTo>
                    <a:pt x="664" y="1"/>
                  </a:moveTo>
                  <a:cubicBezTo>
                    <a:pt x="631" y="1"/>
                    <a:pt x="597" y="14"/>
                    <a:pt x="574" y="44"/>
                  </a:cubicBezTo>
                  <a:cubicBezTo>
                    <a:pt x="571" y="51"/>
                    <a:pt x="564" y="58"/>
                    <a:pt x="560" y="65"/>
                  </a:cubicBezTo>
                  <a:lnTo>
                    <a:pt x="1" y="1258"/>
                  </a:lnTo>
                  <a:lnTo>
                    <a:pt x="574" y="1258"/>
                  </a:lnTo>
                  <a:lnTo>
                    <a:pt x="951" y="459"/>
                  </a:lnTo>
                  <a:lnTo>
                    <a:pt x="768" y="65"/>
                  </a:lnTo>
                  <a:cubicBezTo>
                    <a:pt x="748" y="23"/>
                    <a:pt x="706" y="1"/>
                    <a:pt x="664" y="1"/>
                  </a:cubicBezTo>
                  <a:close/>
                </a:path>
              </a:pathLst>
            </a:custGeom>
            <a:solidFill>
              <a:srgbClr val="58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0303;p90">
              <a:extLst>
                <a:ext uri="{FF2B5EF4-FFF2-40B4-BE49-F238E27FC236}">
                  <a16:creationId xmlns:a16="http://schemas.microsoft.com/office/drawing/2014/main" id="{6A801747-5549-03EF-276E-DFB82AAB1FAC}"/>
                </a:ext>
              </a:extLst>
            </p:cNvPr>
            <p:cNvSpPr/>
            <p:nvPr/>
          </p:nvSpPr>
          <p:spPr>
            <a:xfrm>
              <a:off x="8017234" y="3052460"/>
              <a:ext cx="29984" cy="30062"/>
            </a:xfrm>
            <a:custGeom>
              <a:avLst/>
              <a:gdLst/>
              <a:ahLst/>
              <a:cxnLst/>
              <a:rect l="l" t="t" r="r" b="b"/>
              <a:pathLst>
                <a:path w="1152" h="1155" extrusionOk="0">
                  <a:moveTo>
                    <a:pt x="1" y="0"/>
                  </a:moveTo>
                  <a:lnTo>
                    <a:pt x="1" y="1154"/>
                  </a:lnTo>
                  <a:lnTo>
                    <a:pt x="1152" y="1154"/>
                  </a:lnTo>
                  <a:lnTo>
                    <a:pt x="1152"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0304;p90">
              <a:extLst>
                <a:ext uri="{FF2B5EF4-FFF2-40B4-BE49-F238E27FC236}">
                  <a16:creationId xmlns:a16="http://schemas.microsoft.com/office/drawing/2014/main" id="{AB22D5B8-DDB2-3108-F091-AE38439B04A8}"/>
                </a:ext>
              </a:extLst>
            </p:cNvPr>
            <p:cNvSpPr/>
            <p:nvPr/>
          </p:nvSpPr>
          <p:spPr>
            <a:xfrm>
              <a:off x="8017234" y="3052460"/>
              <a:ext cx="14966" cy="30062"/>
            </a:xfrm>
            <a:custGeom>
              <a:avLst/>
              <a:gdLst/>
              <a:ahLst/>
              <a:cxnLst/>
              <a:rect l="l" t="t" r="r" b="b"/>
              <a:pathLst>
                <a:path w="575" h="1155" extrusionOk="0">
                  <a:moveTo>
                    <a:pt x="1" y="0"/>
                  </a:moveTo>
                  <a:lnTo>
                    <a:pt x="1" y="1154"/>
                  </a:lnTo>
                  <a:lnTo>
                    <a:pt x="574" y="1154"/>
                  </a:lnTo>
                  <a:lnTo>
                    <a:pt x="574" y="0"/>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0305;p90">
              <a:extLst>
                <a:ext uri="{FF2B5EF4-FFF2-40B4-BE49-F238E27FC236}">
                  <a16:creationId xmlns:a16="http://schemas.microsoft.com/office/drawing/2014/main" id="{D28933AB-B9B4-3BC4-DB92-D7953BF05DE1}"/>
                </a:ext>
              </a:extLst>
            </p:cNvPr>
            <p:cNvSpPr/>
            <p:nvPr/>
          </p:nvSpPr>
          <p:spPr>
            <a:xfrm>
              <a:off x="8009556" y="3080101"/>
              <a:ext cx="45444" cy="45366"/>
            </a:xfrm>
            <a:custGeom>
              <a:avLst/>
              <a:gdLst/>
              <a:ahLst/>
              <a:cxnLst/>
              <a:rect l="l" t="t" r="r" b="b"/>
              <a:pathLst>
                <a:path w="1746" h="1743" extrusionOk="0">
                  <a:moveTo>
                    <a:pt x="317" y="1"/>
                  </a:moveTo>
                  <a:cubicBezTo>
                    <a:pt x="141" y="1"/>
                    <a:pt x="0" y="149"/>
                    <a:pt x="11" y="325"/>
                  </a:cubicBezTo>
                  <a:lnTo>
                    <a:pt x="64" y="1743"/>
                  </a:lnTo>
                  <a:lnTo>
                    <a:pt x="1682" y="1743"/>
                  </a:lnTo>
                  <a:lnTo>
                    <a:pt x="1739" y="325"/>
                  </a:lnTo>
                  <a:cubicBezTo>
                    <a:pt x="1746" y="149"/>
                    <a:pt x="1605" y="1"/>
                    <a:pt x="1429" y="1"/>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0306;p90">
              <a:extLst>
                <a:ext uri="{FF2B5EF4-FFF2-40B4-BE49-F238E27FC236}">
                  <a16:creationId xmlns:a16="http://schemas.microsoft.com/office/drawing/2014/main" id="{F847C4E3-BCAB-6BAF-D0CC-FDD194C8D20C}"/>
                </a:ext>
              </a:extLst>
            </p:cNvPr>
            <p:cNvSpPr/>
            <p:nvPr/>
          </p:nvSpPr>
          <p:spPr>
            <a:xfrm>
              <a:off x="8009556" y="3080101"/>
              <a:ext cx="23191" cy="45288"/>
            </a:xfrm>
            <a:custGeom>
              <a:avLst/>
              <a:gdLst/>
              <a:ahLst/>
              <a:cxnLst/>
              <a:rect l="l" t="t" r="r" b="b"/>
              <a:pathLst>
                <a:path w="891" h="1740" extrusionOk="0">
                  <a:moveTo>
                    <a:pt x="314" y="1"/>
                  </a:moveTo>
                  <a:cubicBezTo>
                    <a:pt x="138" y="1"/>
                    <a:pt x="0" y="145"/>
                    <a:pt x="7" y="321"/>
                  </a:cubicBezTo>
                  <a:lnTo>
                    <a:pt x="60" y="1739"/>
                  </a:lnTo>
                  <a:lnTo>
                    <a:pt x="637" y="1739"/>
                  </a:lnTo>
                  <a:lnTo>
                    <a:pt x="585" y="321"/>
                  </a:lnTo>
                  <a:cubicBezTo>
                    <a:pt x="574" y="145"/>
                    <a:pt x="715" y="1"/>
                    <a:pt x="891" y="1"/>
                  </a:cubicBezTo>
                  <a:close/>
                </a:path>
              </a:pathLst>
            </a:custGeom>
            <a:solidFill>
              <a:srgbClr val="5B7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0307;p90">
              <a:extLst>
                <a:ext uri="{FF2B5EF4-FFF2-40B4-BE49-F238E27FC236}">
                  <a16:creationId xmlns:a16="http://schemas.microsoft.com/office/drawing/2014/main" id="{7D491770-8FE0-F444-E035-4BDA523B1F72}"/>
                </a:ext>
              </a:extLst>
            </p:cNvPr>
            <p:cNvSpPr/>
            <p:nvPr/>
          </p:nvSpPr>
          <p:spPr>
            <a:xfrm>
              <a:off x="7999848" y="2961051"/>
              <a:ext cx="64392" cy="75584"/>
            </a:xfrm>
            <a:custGeom>
              <a:avLst/>
              <a:gdLst/>
              <a:ahLst/>
              <a:cxnLst/>
              <a:rect l="l" t="t" r="r" b="b"/>
              <a:pathLst>
                <a:path w="2474" h="2904" extrusionOk="0">
                  <a:moveTo>
                    <a:pt x="1239" y="0"/>
                  </a:moveTo>
                  <a:cubicBezTo>
                    <a:pt x="1219" y="0"/>
                    <a:pt x="1199" y="10"/>
                    <a:pt x="1186" y="29"/>
                  </a:cubicBezTo>
                  <a:lnTo>
                    <a:pt x="53" y="1690"/>
                  </a:lnTo>
                  <a:cubicBezTo>
                    <a:pt x="0" y="1764"/>
                    <a:pt x="11" y="1862"/>
                    <a:pt x="74" y="1926"/>
                  </a:cubicBezTo>
                  <a:lnTo>
                    <a:pt x="613" y="2474"/>
                  </a:lnTo>
                  <a:cubicBezTo>
                    <a:pt x="644" y="2506"/>
                    <a:pt x="665" y="2552"/>
                    <a:pt x="662" y="2598"/>
                  </a:cubicBezTo>
                  <a:lnTo>
                    <a:pt x="662" y="2904"/>
                  </a:lnTo>
                  <a:lnTo>
                    <a:pt x="1812" y="2904"/>
                  </a:lnTo>
                  <a:lnTo>
                    <a:pt x="1812" y="2598"/>
                  </a:lnTo>
                  <a:cubicBezTo>
                    <a:pt x="1812" y="2552"/>
                    <a:pt x="1834" y="2506"/>
                    <a:pt x="1865" y="2474"/>
                  </a:cubicBezTo>
                  <a:lnTo>
                    <a:pt x="2404" y="1926"/>
                  </a:lnTo>
                  <a:cubicBezTo>
                    <a:pt x="2467" y="1862"/>
                    <a:pt x="2474" y="1764"/>
                    <a:pt x="2425" y="1693"/>
                  </a:cubicBezTo>
                  <a:lnTo>
                    <a:pt x="1292" y="29"/>
                  </a:lnTo>
                  <a:cubicBezTo>
                    <a:pt x="1279" y="10"/>
                    <a:pt x="1259" y="0"/>
                    <a:pt x="1239" y="0"/>
                  </a:cubicBezTo>
                  <a:close/>
                </a:path>
              </a:pathLst>
            </a:custGeom>
            <a:solidFill>
              <a:srgbClr val="B0C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0308;p90">
              <a:extLst>
                <a:ext uri="{FF2B5EF4-FFF2-40B4-BE49-F238E27FC236}">
                  <a16:creationId xmlns:a16="http://schemas.microsoft.com/office/drawing/2014/main" id="{DACF4ED1-5E1D-AA01-8D67-4A97F6D0D260}"/>
                </a:ext>
              </a:extLst>
            </p:cNvPr>
            <p:cNvSpPr/>
            <p:nvPr/>
          </p:nvSpPr>
          <p:spPr>
            <a:xfrm>
              <a:off x="7999848" y="2961051"/>
              <a:ext cx="39770" cy="75688"/>
            </a:xfrm>
            <a:custGeom>
              <a:avLst/>
              <a:gdLst/>
              <a:ahLst/>
              <a:cxnLst/>
              <a:rect l="l" t="t" r="r" b="b"/>
              <a:pathLst>
                <a:path w="1528" h="2908" extrusionOk="0">
                  <a:moveTo>
                    <a:pt x="1239" y="0"/>
                  </a:moveTo>
                  <a:cubicBezTo>
                    <a:pt x="1219" y="0"/>
                    <a:pt x="1199" y="10"/>
                    <a:pt x="1186" y="29"/>
                  </a:cubicBezTo>
                  <a:lnTo>
                    <a:pt x="53" y="1693"/>
                  </a:lnTo>
                  <a:cubicBezTo>
                    <a:pt x="0" y="1767"/>
                    <a:pt x="11" y="1862"/>
                    <a:pt x="74" y="1926"/>
                  </a:cubicBezTo>
                  <a:lnTo>
                    <a:pt x="613" y="2474"/>
                  </a:lnTo>
                  <a:cubicBezTo>
                    <a:pt x="644" y="2506"/>
                    <a:pt x="665" y="2552"/>
                    <a:pt x="665" y="2598"/>
                  </a:cubicBezTo>
                  <a:lnTo>
                    <a:pt x="665" y="2907"/>
                  </a:lnTo>
                  <a:lnTo>
                    <a:pt x="1239" y="2907"/>
                  </a:lnTo>
                  <a:lnTo>
                    <a:pt x="1239" y="2598"/>
                  </a:lnTo>
                  <a:cubicBezTo>
                    <a:pt x="1239" y="2552"/>
                    <a:pt x="1221" y="2506"/>
                    <a:pt x="1190" y="2474"/>
                  </a:cubicBezTo>
                  <a:lnTo>
                    <a:pt x="648" y="1926"/>
                  </a:lnTo>
                  <a:cubicBezTo>
                    <a:pt x="585" y="1862"/>
                    <a:pt x="578" y="1764"/>
                    <a:pt x="627" y="1693"/>
                  </a:cubicBezTo>
                  <a:lnTo>
                    <a:pt x="1527" y="374"/>
                  </a:lnTo>
                  <a:lnTo>
                    <a:pt x="1292" y="29"/>
                  </a:lnTo>
                  <a:cubicBezTo>
                    <a:pt x="1279" y="10"/>
                    <a:pt x="1259" y="0"/>
                    <a:pt x="1239" y="0"/>
                  </a:cubicBezTo>
                  <a:close/>
                </a:path>
              </a:pathLst>
            </a:custGeom>
            <a:solidFill>
              <a:srgbClr val="D1D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0309;p90">
              <a:extLst>
                <a:ext uri="{FF2B5EF4-FFF2-40B4-BE49-F238E27FC236}">
                  <a16:creationId xmlns:a16="http://schemas.microsoft.com/office/drawing/2014/main" id="{81A89C00-6979-7016-00F4-970F3477C11D}"/>
                </a:ext>
              </a:extLst>
            </p:cNvPr>
            <p:cNvSpPr/>
            <p:nvPr/>
          </p:nvSpPr>
          <p:spPr>
            <a:xfrm>
              <a:off x="8006173" y="3036531"/>
              <a:ext cx="51847" cy="17595"/>
            </a:xfrm>
            <a:custGeom>
              <a:avLst/>
              <a:gdLst/>
              <a:ahLst/>
              <a:cxnLst/>
              <a:rect l="l" t="t" r="r" b="b"/>
              <a:pathLst>
                <a:path w="1992" h="676" extrusionOk="0">
                  <a:moveTo>
                    <a:pt x="236" y="0"/>
                  </a:moveTo>
                  <a:cubicBezTo>
                    <a:pt x="106" y="0"/>
                    <a:pt x="0" y="106"/>
                    <a:pt x="0" y="236"/>
                  </a:cubicBezTo>
                  <a:lnTo>
                    <a:pt x="0" y="444"/>
                  </a:lnTo>
                  <a:cubicBezTo>
                    <a:pt x="0" y="570"/>
                    <a:pt x="106" y="676"/>
                    <a:pt x="236" y="676"/>
                  </a:cubicBezTo>
                  <a:lnTo>
                    <a:pt x="1756" y="676"/>
                  </a:lnTo>
                  <a:cubicBezTo>
                    <a:pt x="1886" y="676"/>
                    <a:pt x="1988" y="570"/>
                    <a:pt x="1992" y="444"/>
                  </a:cubicBezTo>
                  <a:lnTo>
                    <a:pt x="1992" y="236"/>
                  </a:lnTo>
                  <a:cubicBezTo>
                    <a:pt x="1988" y="106"/>
                    <a:pt x="1886" y="0"/>
                    <a:pt x="1756"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0310;p90">
              <a:extLst>
                <a:ext uri="{FF2B5EF4-FFF2-40B4-BE49-F238E27FC236}">
                  <a16:creationId xmlns:a16="http://schemas.microsoft.com/office/drawing/2014/main" id="{EE6AED1D-3B46-95E5-33CB-14017F97D4AE}"/>
                </a:ext>
              </a:extLst>
            </p:cNvPr>
            <p:cNvSpPr/>
            <p:nvPr/>
          </p:nvSpPr>
          <p:spPr>
            <a:xfrm>
              <a:off x="8006173" y="3039368"/>
              <a:ext cx="51847" cy="14758"/>
            </a:xfrm>
            <a:custGeom>
              <a:avLst/>
              <a:gdLst/>
              <a:ahLst/>
              <a:cxnLst/>
              <a:rect l="l" t="t" r="r" b="b"/>
              <a:pathLst>
                <a:path w="1992" h="567" extrusionOk="0">
                  <a:moveTo>
                    <a:pt x="39" y="0"/>
                  </a:moveTo>
                  <a:cubicBezTo>
                    <a:pt x="14" y="35"/>
                    <a:pt x="0" y="81"/>
                    <a:pt x="0" y="127"/>
                  </a:cubicBezTo>
                  <a:lnTo>
                    <a:pt x="0" y="335"/>
                  </a:lnTo>
                  <a:cubicBezTo>
                    <a:pt x="0" y="461"/>
                    <a:pt x="106" y="567"/>
                    <a:pt x="236" y="567"/>
                  </a:cubicBezTo>
                  <a:lnTo>
                    <a:pt x="1756" y="567"/>
                  </a:lnTo>
                  <a:cubicBezTo>
                    <a:pt x="1886" y="567"/>
                    <a:pt x="1988" y="461"/>
                    <a:pt x="1992" y="335"/>
                  </a:cubicBezTo>
                  <a:lnTo>
                    <a:pt x="1992" y="127"/>
                  </a:lnTo>
                  <a:cubicBezTo>
                    <a:pt x="1988" y="81"/>
                    <a:pt x="1978" y="35"/>
                    <a:pt x="1953" y="0"/>
                  </a:cubicBezTo>
                  <a:cubicBezTo>
                    <a:pt x="1911" y="67"/>
                    <a:pt x="1837" y="106"/>
                    <a:pt x="1756" y="106"/>
                  </a:cubicBezTo>
                  <a:lnTo>
                    <a:pt x="236" y="106"/>
                  </a:lnTo>
                  <a:cubicBezTo>
                    <a:pt x="155" y="106"/>
                    <a:pt x="81" y="67"/>
                    <a:pt x="39"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0311;p90">
              <a:extLst>
                <a:ext uri="{FF2B5EF4-FFF2-40B4-BE49-F238E27FC236}">
                  <a16:creationId xmlns:a16="http://schemas.microsoft.com/office/drawing/2014/main" id="{B6A69653-4904-14E0-7DF4-CEF952B423D6}"/>
                </a:ext>
              </a:extLst>
            </p:cNvPr>
            <p:cNvSpPr/>
            <p:nvPr/>
          </p:nvSpPr>
          <p:spPr>
            <a:xfrm>
              <a:off x="8107081" y="3032497"/>
              <a:ext cx="27511" cy="92970"/>
            </a:xfrm>
            <a:custGeom>
              <a:avLst/>
              <a:gdLst/>
              <a:ahLst/>
              <a:cxnLst/>
              <a:rect l="l" t="t" r="r" b="b"/>
              <a:pathLst>
                <a:path w="1057" h="3572" extrusionOk="0">
                  <a:moveTo>
                    <a:pt x="1" y="0"/>
                  </a:moveTo>
                  <a:lnTo>
                    <a:pt x="1" y="3572"/>
                  </a:lnTo>
                  <a:lnTo>
                    <a:pt x="1056" y="3572"/>
                  </a:lnTo>
                  <a:lnTo>
                    <a:pt x="1056" y="0"/>
                  </a:ln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0312;p90">
              <a:extLst>
                <a:ext uri="{FF2B5EF4-FFF2-40B4-BE49-F238E27FC236}">
                  <a16:creationId xmlns:a16="http://schemas.microsoft.com/office/drawing/2014/main" id="{8651D4FF-B795-141B-6174-6AB74C2E6FDB}"/>
                </a:ext>
              </a:extLst>
            </p:cNvPr>
            <p:cNvSpPr/>
            <p:nvPr/>
          </p:nvSpPr>
          <p:spPr>
            <a:xfrm>
              <a:off x="8072829" y="3182493"/>
              <a:ext cx="69728" cy="48463"/>
            </a:xfrm>
            <a:custGeom>
              <a:avLst/>
              <a:gdLst/>
              <a:ahLst/>
              <a:cxnLst/>
              <a:rect l="l" t="t" r="r" b="b"/>
              <a:pathLst>
                <a:path w="2679" h="1862" extrusionOk="0">
                  <a:moveTo>
                    <a:pt x="1" y="1"/>
                  </a:moveTo>
                  <a:lnTo>
                    <a:pt x="1" y="1862"/>
                  </a:lnTo>
                  <a:lnTo>
                    <a:pt x="2678" y="1862"/>
                  </a:lnTo>
                  <a:lnTo>
                    <a:pt x="2678"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0313;p90">
              <a:extLst>
                <a:ext uri="{FF2B5EF4-FFF2-40B4-BE49-F238E27FC236}">
                  <a16:creationId xmlns:a16="http://schemas.microsoft.com/office/drawing/2014/main" id="{978936CD-E892-F179-ADCA-8878BD6B19C1}"/>
                </a:ext>
              </a:extLst>
            </p:cNvPr>
            <p:cNvSpPr/>
            <p:nvPr/>
          </p:nvSpPr>
          <p:spPr>
            <a:xfrm>
              <a:off x="8072829" y="3182493"/>
              <a:ext cx="14966" cy="48463"/>
            </a:xfrm>
            <a:custGeom>
              <a:avLst/>
              <a:gdLst/>
              <a:ahLst/>
              <a:cxnLst/>
              <a:rect l="l" t="t" r="r" b="b"/>
              <a:pathLst>
                <a:path w="575" h="1862" extrusionOk="0">
                  <a:moveTo>
                    <a:pt x="1" y="1"/>
                  </a:moveTo>
                  <a:lnTo>
                    <a:pt x="1" y="1862"/>
                  </a:lnTo>
                  <a:lnTo>
                    <a:pt x="574" y="1862"/>
                  </a:lnTo>
                  <a:lnTo>
                    <a:pt x="574" y="1"/>
                  </a:ln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0314;p90">
              <a:extLst>
                <a:ext uri="{FF2B5EF4-FFF2-40B4-BE49-F238E27FC236}">
                  <a16:creationId xmlns:a16="http://schemas.microsoft.com/office/drawing/2014/main" id="{79E41753-79A5-BB07-AAD4-641CD1D341C1}"/>
                </a:ext>
              </a:extLst>
            </p:cNvPr>
            <p:cNvSpPr/>
            <p:nvPr/>
          </p:nvSpPr>
          <p:spPr>
            <a:xfrm>
              <a:off x="8038134" y="3229291"/>
              <a:ext cx="139117" cy="28786"/>
            </a:xfrm>
            <a:custGeom>
              <a:avLst/>
              <a:gdLst/>
              <a:ahLst/>
              <a:cxnLst/>
              <a:rect l="l" t="t" r="r" b="b"/>
              <a:pathLst>
                <a:path w="5345" h="1106" extrusionOk="0">
                  <a:moveTo>
                    <a:pt x="412" y="1"/>
                  </a:moveTo>
                  <a:cubicBezTo>
                    <a:pt x="183" y="1"/>
                    <a:pt x="0" y="184"/>
                    <a:pt x="0" y="412"/>
                  </a:cubicBezTo>
                  <a:lnTo>
                    <a:pt x="0" y="694"/>
                  </a:lnTo>
                  <a:cubicBezTo>
                    <a:pt x="0" y="919"/>
                    <a:pt x="183" y="1105"/>
                    <a:pt x="412" y="1105"/>
                  </a:cubicBezTo>
                  <a:lnTo>
                    <a:pt x="4933" y="1105"/>
                  </a:lnTo>
                  <a:cubicBezTo>
                    <a:pt x="5158" y="1105"/>
                    <a:pt x="5345" y="919"/>
                    <a:pt x="5345" y="694"/>
                  </a:cubicBezTo>
                  <a:lnTo>
                    <a:pt x="5345" y="412"/>
                  </a:lnTo>
                  <a:cubicBezTo>
                    <a:pt x="5345" y="184"/>
                    <a:pt x="5158" y="1"/>
                    <a:pt x="4933"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0315;p90">
              <a:extLst>
                <a:ext uri="{FF2B5EF4-FFF2-40B4-BE49-F238E27FC236}">
                  <a16:creationId xmlns:a16="http://schemas.microsoft.com/office/drawing/2014/main" id="{F61A6E38-BE0C-4BDF-349D-8C70E9A084DD}"/>
                </a:ext>
              </a:extLst>
            </p:cNvPr>
            <p:cNvSpPr/>
            <p:nvPr/>
          </p:nvSpPr>
          <p:spPr>
            <a:xfrm>
              <a:off x="8038134" y="3236162"/>
              <a:ext cx="139117" cy="21915"/>
            </a:xfrm>
            <a:custGeom>
              <a:avLst/>
              <a:gdLst/>
              <a:ahLst/>
              <a:cxnLst/>
              <a:rect l="l" t="t" r="r" b="b"/>
              <a:pathLst>
                <a:path w="5345" h="842" extrusionOk="0">
                  <a:moveTo>
                    <a:pt x="28" y="0"/>
                  </a:moveTo>
                  <a:cubicBezTo>
                    <a:pt x="11" y="46"/>
                    <a:pt x="0" y="99"/>
                    <a:pt x="0" y="148"/>
                  </a:cubicBezTo>
                  <a:lnTo>
                    <a:pt x="0" y="430"/>
                  </a:lnTo>
                  <a:cubicBezTo>
                    <a:pt x="0" y="658"/>
                    <a:pt x="183" y="841"/>
                    <a:pt x="412" y="841"/>
                  </a:cubicBezTo>
                  <a:lnTo>
                    <a:pt x="4933" y="841"/>
                  </a:lnTo>
                  <a:cubicBezTo>
                    <a:pt x="5158" y="841"/>
                    <a:pt x="5345" y="658"/>
                    <a:pt x="5345" y="430"/>
                  </a:cubicBezTo>
                  <a:lnTo>
                    <a:pt x="5345" y="148"/>
                  </a:lnTo>
                  <a:cubicBezTo>
                    <a:pt x="5345" y="99"/>
                    <a:pt x="5334" y="46"/>
                    <a:pt x="5317" y="0"/>
                  </a:cubicBezTo>
                  <a:cubicBezTo>
                    <a:pt x="5257" y="159"/>
                    <a:pt x="5102" y="264"/>
                    <a:pt x="4933" y="264"/>
                  </a:cubicBezTo>
                  <a:lnTo>
                    <a:pt x="412" y="264"/>
                  </a:lnTo>
                  <a:cubicBezTo>
                    <a:pt x="239" y="264"/>
                    <a:pt x="88" y="159"/>
                    <a:pt x="28"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0316;p90">
              <a:extLst>
                <a:ext uri="{FF2B5EF4-FFF2-40B4-BE49-F238E27FC236}">
                  <a16:creationId xmlns:a16="http://schemas.microsoft.com/office/drawing/2014/main" id="{EAEF74F4-4202-0101-81CF-0ED720E6F8E7}"/>
                </a:ext>
              </a:extLst>
            </p:cNvPr>
            <p:cNvSpPr/>
            <p:nvPr/>
          </p:nvSpPr>
          <p:spPr>
            <a:xfrm>
              <a:off x="7932723" y="3125077"/>
              <a:ext cx="353245" cy="60826"/>
            </a:xfrm>
            <a:custGeom>
              <a:avLst/>
              <a:gdLst/>
              <a:ahLst/>
              <a:cxnLst/>
              <a:rect l="l" t="t" r="r" b="b"/>
              <a:pathLst>
                <a:path w="13572" h="2337" extrusionOk="0">
                  <a:moveTo>
                    <a:pt x="0" y="1"/>
                  </a:moveTo>
                  <a:lnTo>
                    <a:pt x="0" y="1848"/>
                  </a:lnTo>
                  <a:cubicBezTo>
                    <a:pt x="0" y="2119"/>
                    <a:pt x="222" y="2337"/>
                    <a:pt x="489" y="2337"/>
                  </a:cubicBezTo>
                  <a:lnTo>
                    <a:pt x="13082" y="2337"/>
                  </a:lnTo>
                  <a:cubicBezTo>
                    <a:pt x="13353" y="2337"/>
                    <a:pt x="13571" y="2119"/>
                    <a:pt x="13571" y="1848"/>
                  </a:cubicBezTo>
                  <a:lnTo>
                    <a:pt x="13571" y="1"/>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0317;p90">
              <a:extLst>
                <a:ext uri="{FF2B5EF4-FFF2-40B4-BE49-F238E27FC236}">
                  <a16:creationId xmlns:a16="http://schemas.microsoft.com/office/drawing/2014/main" id="{3F031445-DF33-1530-5821-552AA4FF0C34}"/>
                </a:ext>
              </a:extLst>
            </p:cNvPr>
            <p:cNvSpPr/>
            <p:nvPr/>
          </p:nvSpPr>
          <p:spPr>
            <a:xfrm>
              <a:off x="7932801" y="3124998"/>
              <a:ext cx="27589" cy="60826"/>
            </a:xfrm>
            <a:custGeom>
              <a:avLst/>
              <a:gdLst/>
              <a:ahLst/>
              <a:cxnLst/>
              <a:rect l="l" t="t" r="r" b="b"/>
              <a:pathLst>
                <a:path w="1060" h="2337" extrusionOk="0">
                  <a:moveTo>
                    <a:pt x="1" y="0"/>
                  </a:moveTo>
                  <a:lnTo>
                    <a:pt x="1" y="1847"/>
                  </a:lnTo>
                  <a:cubicBezTo>
                    <a:pt x="1" y="2118"/>
                    <a:pt x="219" y="2336"/>
                    <a:pt x="490" y="2336"/>
                  </a:cubicBezTo>
                  <a:lnTo>
                    <a:pt x="1060" y="2336"/>
                  </a:lnTo>
                  <a:cubicBezTo>
                    <a:pt x="793" y="2336"/>
                    <a:pt x="571" y="2118"/>
                    <a:pt x="571" y="1847"/>
                  </a:cubicBezTo>
                  <a:lnTo>
                    <a:pt x="571" y="0"/>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0318;p90">
              <a:extLst>
                <a:ext uri="{FF2B5EF4-FFF2-40B4-BE49-F238E27FC236}">
                  <a16:creationId xmlns:a16="http://schemas.microsoft.com/office/drawing/2014/main" id="{D701FCA6-7A16-DB51-1D2B-EDD5D6BF5987}"/>
                </a:ext>
              </a:extLst>
            </p:cNvPr>
            <p:cNvSpPr/>
            <p:nvPr/>
          </p:nvSpPr>
          <p:spPr>
            <a:xfrm>
              <a:off x="8100132" y="3149725"/>
              <a:ext cx="16501" cy="11270"/>
            </a:xfrm>
            <a:custGeom>
              <a:avLst/>
              <a:gdLst/>
              <a:ahLst/>
              <a:cxnLst/>
              <a:rect l="l" t="t" r="r" b="b"/>
              <a:pathLst>
                <a:path w="634" h="433" extrusionOk="0">
                  <a:moveTo>
                    <a:pt x="289" y="0"/>
                  </a:moveTo>
                  <a:cubicBezTo>
                    <a:pt x="0" y="0"/>
                    <a:pt x="0" y="433"/>
                    <a:pt x="289" y="433"/>
                  </a:cubicBezTo>
                  <a:lnTo>
                    <a:pt x="419" y="433"/>
                  </a:lnTo>
                  <a:cubicBezTo>
                    <a:pt x="535" y="433"/>
                    <a:pt x="634" y="334"/>
                    <a:pt x="634" y="215"/>
                  </a:cubicBezTo>
                  <a:cubicBezTo>
                    <a:pt x="634" y="95"/>
                    <a:pt x="535" y="0"/>
                    <a:pt x="4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0319;p90">
              <a:extLst>
                <a:ext uri="{FF2B5EF4-FFF2-40B4-BE49-F238E27FC236}">
                  <a16:creationId xmlns:a16="http://schemas.microsoft.com/office/drawing/2014/main" id="{AC18D39C-4462-7D83-558E-1875D84900F2}"/>
                </a:ext>
              </a:extLst>
            </p:cNvPr>
            <p:cNvSpPr/>
            <p:nvPr/>
          </p:nvSpPr>
          <p:spPr>
            <a:xfrm>
              <a:off x="7927127" y="2879845"/>
              <a:ext cx="364515" cy="383619"/>
            </a:xfrm>
            <a:custGeom>
              <a:avLst/>
              <a:gdLst/>
              <a:ahLst/>
              <a:cxnLst/>
              <a:rect l="l" t="t" r="r" b="b"/>
              <a:pathLst>
                <a:path w="14005" h="14739" extrusionOk="0">
                  <a:moveTo>
                    <a:pt x="6915" y="4127"/>
                  </a:moveTo>
                  <a:lnTo>
                    <a:pt x="7235" y="4813"/>
                  </a:lnTo>
                  <a:lnTo>
                    <a:pt x="6591" y="4813"/>
                  </a:lnTo>
                  <a:lnTo>
                    <a:pt x="6915" y="4127"/>
                  </a:lnTo>
                  <a:close/>
                  <a:moveTo>
                    <a:pt x="7439" y="5243"/>
                  </a:moveTo>
                  <a:lnTo>
                    <a:pt x="7625" y="5637"/>
                  </a:lnTo>
                  <a:lnTo>
                    <a:pt x="6200" y="5637"/>
                  </a:lnTo>
                  <a:lnTo>
                    <a:pt x="6387" y="5243"/>
                  </a:lnTo>
                  <a:close/>
                  <a:moveTo>
                    <a:pt x="4255" y="3765"/>
                  </a:moveTo>
                  <a:lnTo>
                    <a:pt x="5036" y="4908"/>
                  </a:lnTo>
                  <a:lnTo>
                    <a:pt x="4511" y="5436"/>
                  </a:lnTo>
                  <a:cubicBezTo>
                    <a:pt x="4385" y="5566"/>
                    <a:pt x="4399" y="5700"/>
                    <a:pt x="4399" y="5806"/>
                  </a:cubicBezTo>
                  <a:lnTo>
                    <a:pt x="3678" y="5806"/>
                  </a:lnTo>
                  <a:cubicBezTo>
                    <a:pt x="3678" y="5707"/>
                    <a:pt x="3692" y="5566"/>
                    <a:pt x="3565" y="5436"/>
                  </a:cubicBezTo>
                  <a:lnTo>
                    <a:pt x="3041" y="4908"/>
                  </a:lnTo>
                  <a:lnTo>
                    <a:pt x="3822" y="3765"/>
                  </a:lnTo>
                  <a:lnTo>
                    <a:pt x="3822" y="4669"/>
                  </a:lnTo>
                  <a:lnTo>
                    <a:pt x="3822" y="4673"/>
                  </a:lnTo>
                  <a:cubicBezTo>
                    <a:pt x="3558" y="4704"/>
                    <a:pt x="3579" y="5098"/>
                    <a:pt x="3847" y="5102"/>
                  </a:cubicBezTo>
                  <a:lnTo>
                    <a:pt x="4219" y="5102"/>
                  </a:lnTo>
                  <a:cubicBezTo>
                    <a:pt x="4480" y="5098"/>
                    <a:pt x="4511" y="4718"/>
                    <a:pt x="4255" y="4673"/>
                  </a:cubicBezTo>
                  <a:lnTo>
                    <a:pt x="4255" y="3765"/>
                  </a:lnTo>
                  <a:close/>
                  <a:moveTo>
                    <a:pt x="4800" y="6238"/>
                  </a:moveTo>
                  <a:cubicBezTo>
                    <a:pt x="4811" y="6238"/>
                    <a:pt x="4818" y="6249"/>
                    <a:pt x="4818" y="6259"/>
                  </a:cubicBezTo>
                  <a:lnTo>
                    <a:pt x="4818" y="6456"/>
                  </a:lnTo>
                  <a:cubicBezTo>
                    <a:pt x="4818" y="6467"/>
                    <a:pt x="4811" y="6474"/>
                    <a:pt x="4800" y="6474"/>
                  </a:cubicBezTo>
                  <a:lnTo>
                    <a:pt x="3277" y="6474"/>
                  </a:lnTo>
                  <a:cubicBezTo>
                    <a:pt x="3266" y="6474"/>
                    <a:pt x="3259" y="6467"/>
                    <a:pt x="3259" y="6456"/>
                  </a:cubicBezTo>
                  <a:lnTo>
                    <a:pt x="3259" y="6259"/>
                  </a:lnTo>
                  <a:cubicBezTo>
                    <a:pt x="3259" y="6249"/>
                    <a:pt x="3266" y="6238"/>
                    <a:pt x="3277" y="6238"/>
                  </a:cubicBezTo>
                  <a:close/>
                  <a:moveTo>
                    <a:pt x="4399" y="6907"/>
                  </a:moveTo>
                  <a:lnTo>
                    <a:pt x="4399" y="7473"/>
                  </a:lnTo>
                  <a:lnTo>
                    <a:pt x="3678" y="7473"/>
                  </a:lnTo>
                  <a:lnTo>
                    <a:pt x="3678" y="6907"/>
                  </a:lnTo>
                  <a:close/>
                  <a:moveTo>
                    <a:pt x="4598" y="7906"/>
                  </a:moveTo>
                  <a:cubicBezTo>
                    <a:pt x="4648" y="7906"/>
                    <a:pt x="4684" y="7950"/>
                    <a:pt x="4684" y="8001"/>
                  </a:cubicBezTo>
                  <a:lnTo>
                    <a:pt x="4638" y="9201"/>
                  </a:lnTo>
                  <a:lnTo>
                    <a:pt x="3442" y="9201"/>
                  </a:lnTo>
                  <a:lnTo>
                    <a:pt x="3396" y="8001"/>
                  </a:lnTo>
                  <a:cubicBezTo>
                    <a:pt x="3393" y="7950"/>
                    <a:pt x="3432" y="7906"/>
                    <a:pt x="3482" y="7906"/>
                  </a:cubicBezTo>
                  <a:cubicBezTo>
                    <a:pt x="3484" y="7906"/>
                    <a:pt x="3486" y="7906"/>
                    <a:pt x="3488" y="7906"/>
                  </a:cubicBezTo>
                  <a:lnTo>
                    <a:pt x="4592" y="7906"/>
                  </a:lnTo>
                  <a:cubicBezTo>
                    <a:pt x="4594" y="7906"/>
                    <a:pt x="4596" y="7906"/>
                    <a:pt x="4598" y="7906"/>
                  </a:cubicBezTo>
                  <a:close/>
                  <a:moveTo>
                    <a:pt x="6696" y="6069"/>
                  </a:moveTo>
                  <a:lnTo>
                    <a:pt x="6696" y="9201"/>
                  </a:lnTo>
                  <a:lnTo>
                    <a:pt x="6077" y="9201"/>
                  </a:lnTo>
                  <a:lnTo>
                    <a:pt x="6077" y="6069"/>
                  </a:lnTo>
                  <a:close/>
                  <a:moveTo>
                    <a:pt x="7748" y="6069"/>
                  </a:moveTo>
                  <a:lnTo>
                    <a:pt x="7748" y="9201"/>
                  </a:lnTo>
                  <a:lnTo>
                    <a:pt x="7129" y="9201"/>
                  </a:lnTo>
                  <a:lnTo>
                    <a:pt x="7129" y="6069"/>
                  </a:lnTo>
                  <a:close/>
                  <a:moveTo>
                    <a:pt x="10817" y="2551"/>
                  </a:moveTo>
                  <a:lnTo>
                    <a:pt x="10817" y="3536"/>
                  </a:lnTo>
                  <a:lnTo>
                    <a:pt x="10468" y="3536"/>
                  </a:lnTo>
                  <a:cubicBezTo>
                    <a:pt x="10180" y="3536"/>
                    <a:pt x="10180" y="3965"/>
                    <a:pt x="10468" y="3969"/>
                  </a:cubicBezTo>
                  <a:lnTo>
                    <a:pt x="10817" y="3969"/>
                  </a:lnTo>
                  <a:lnTo>
                    <a:pt x="10817" y="4951"/>
                  </a:lnTo>
                  <a:lnTo>
                    <a:pt x="10468" y="4951"/>
                  </a:lnTo>
                  <a:cubicBezTo>
                    <a:pt x="10180" y="4951"/>
                    <a:pt x="10180" y="5383"/>
                    <a:pt x="10468" y="5383"/>
                  </a:cubicBezTo>
                  <a:lnTo>
                    <a:pt x="10817" y="5383"/>
                  </a:lnTo>
                  <a:lnTo>
                    <a:pt x="10817" y="6369"/>
                  </a:lnTo>
                  <a:lnTo>
                    <a:pt x="10468" y="6369"/>
                  </a:lnTo>
                  <a:cubicBezTo>
                    <a:pt x="10180" y="6369"/>
                    <a:pt x="10180" y="6798"/>
                    <a:pt x="10468" y="6798"/>
                  </a:cubicBezTo>
                  <a:lnTo>
                    <a:pt x="10817" y="6798"/>
                  </a:lnTo>
                  <a:lnTo>
                    <a:pt x="10817" y="7783"/>
                  </a:lnTo>
                  <a:lnTo>
                    <a:pt x="10468" y="7783"/>
                  </a:lnTo>
                  <a:cubicBezTo>
                    <a:pt x="10180" y="7783"/>
                    <a:pt x="10180" y="8216"/>
                    <a:pt x="10468" y="8216"/>
                  </a:cubicBezTo>
                  <a:lnTo>
                    <a:pt x="10817" y="8216"/>
                  </a:lnTo>
                  <a:lnTo>
                    <a:pt x="10817" y="9201"/>
                  </a:lnTo>
                  <a:lnTo>
                    <a:pt x="9145" y="9201"/>
                  </a:lnTo>
                  <a:lnTo>
                    <a:pt x="9145" y="2551"/>
                  </a:lnTo>
                  <a:close/>
                  <a:moveTo>
                    <a:pt x="12491" y="1499"/>
                  </a:moveTo>
                  <a:cubicBezTo>
                    <a:pt x="12534" y="1499"/>
                    <a:pt x="12565" y="1531"/>
                    <a:pt x="12565" y="1573"/>
                  </a:cubicBezTo>
                  <a:lnTo>
                    <a:pt x="12565" y="9201"/>
                  </a:lnTo>
                  <a:lnTo>
                    <a:pt x="11249" y="9201"/>
                  </a:lnTo>
                  <a:lnTo>
                    <a:pt x="11249" y="2460"/>
                  </a:lnTo>
                  <a:cubicBezTo>
                    <a:pt x="11249" y="2273"/>
                    <a:pt x="11098" y="2118"/>
                    <a:pt x="10908" y="2118"/>
                  </a:cubicBezTo>
                  <a:lnTo>
                    <a:pt x="9050" y="2118"/>
                  </a:lnTo>
                  <a:cubicBezTo>
                    <a:pt x="8864" y="2118"/>
                    <a:pt x="8713" y="2273"/>
                    <a:pt x="8713" y="2460"/>
                  </a:cubicBezTo>
                  <a:lnTo>
                    <a:pt x="8713" y="9201"/>
                  </a:lnTo>
                  <a:lnTo>
                    <a:pt x="8185" y="9201"/>
                  </a:lnTo>
                  <a:lnTo>
                    <a:pt x="8185" y="5851"/>
                  </a:lnTo>
                  <a:cubicBezTo>
                    <a:pt x="8185" y="5820"/>
                    <a:pt x="8178" y="5788"/>
                    <a:pt x="8164" y="5760"/>
                  </a:cubicBezTo>
                  <a:lnTo>
                    <a:pt x="7214" y="3747"/>
                  </a:lnTo>
                  <a:cubicBezTo>
                    <a:pt x="7154" y="3621"/>
                    <a:pt x="7034" y="3557"/>
                    <a:pt x="6915" y="3557"/>
                  </a:cubicBezTo>
                  <a:cubicBezTo>
                    <a:pt x="6795" y="3557"/>
                    <a:pt x="6675" y="3621"/>
                    <a:pt x="6616" y="3747"/>
                  </a:cubicBezTo>
                  <a:lnTo>
                    <a:pt x="5669" y="5760"/>
                  </a:lnTo>
                  <a:cubicBezTo>
                    <a:pt x="5655" y="5788"/>
                    <a:pt x="5648" y="5820"/>
                    <a:pt x="5648" y="5851"/>
                  </a:cubicBezTo>
                  <a:lnTo>
                    <a:pt x="5648" y="9201"/>
                  </a:lnTo>
                  <a:lnTo>
                    <a:pt x="5071" y="9201"/>
                  </a:lnTo>
                  <a:lnTo>
                    <a:pt x="5117" y="8015"/>
                  </a:lnTo>
                  <a:cubicBezTo>
                    <a:pt x="5124" y="7811"/>
                    <a:pt x="5011" y="7625"/>
                    <a:pt x="4832" y="7530"/>
                  </a:cubicBezTo>
                  <a:lnTo>
                    <a:pt x="4832" y="6907"/>
                  </a:lnTo>
                  <a:cubicBezTo>
                    <a:pt x="5067" y="6889"/>
                    <a:pt x="5250" y="6692"/>
                    <a:pt x="5250" y="6456"/>
                  </a:cubicBezTo>
                  <a:lnTo>
                    <a:pt x="5250" y="6259"/>
                  </a:lnTo>
                  <a:cubicBezTo>
                    <a:pt x="5250" y="6020"/>
                    <a:pt x="5067" y="5827"/>
                    <a:pt x="4832" y="5809"/>
                  </a:cubicBezTo>
                  <a:lnTo>
                    <a:pt x="4832" y="5732"/>
                  </a:lnTo>
                  <a:lnTo>
                    <a:pt x="5359" y="5193"/>
                  </a:lnTo>
                  <a:cubicBezTo>
                    <a:pt x="5493" y="5056"/>
                    <a:pt x="5511" y="4845"/>
                    <a:pt x="5405" y="4687"/>
                  </a:cubicBezTo>
                  <a:lnTo>
                    <a:pt x="4269" y="3022"/>
                  </a:lnTo>
                  <a:cubicBezTo>
                    <a:pt x="4212" y="2940"/>
                    <a:pt x="4124" y="2898"/>
                    <a:pt x="4036" y="2898"/>
                  </a:cubicBezTo>
                  <a:cubicBezTo>
                    <a:pt x="3949" y="2898"/>
                    <a:pt x="3861" y="2940"/>
                    <a:pt x="3804" y="3022"/>
                  </a:cubicBezTo>
                  <a:lnTo>
                    <a:pt x="2671" y="4687"/>
                  </a:lnTo>
                  <a:cubicBezTo>
                    <a:pt x="2562" y="4845"/>
                    <a:pt x="2583" y="5056"/>
                    <a:pt x="2717" y="5193"/>
                  </a:cubicBezTo>
                  <a:lnTo>
                    <a:pt x="3245" y="5732"/>
                  </a:lnTo>
                  <a:lnTo>
                    <a:pt x="3245" y="5809"/>
                  </a:lnTo>
                  <a:cubicBezTo>
                    <a:pt x="3006" y="5823"/>
                    <a:pt x="2823" y="6020"/>
                    <a:pt x="2823" y="6259"/>
                  </a:cubicBezTo>
                  <a:lnTo>
                    <a:pt x="2823" y="6456"/>
                  </a:lnTo>
                  <a:cubicBezTo>
                    <a:pt x="2823" y="6692"/>
                    <a:pt x="3006" y="6889"/>
                    <a:pt x="3245" y="6907"/>
                  </a:cubicBezTo>
                  <a:lnTo>
                    <a:pt x="3245" y="7530"/>
                  </a:lnTo>
                  <a:cubicBezTo>
                    <a:pt x="3062" y="7625"/>
                    <a:pt x="2953" y="7811"/>
                    <a:pt x="2960" y="8015"/>
                  </a:cubicBezTo>
                  <a:lnTo>
                    <a:pt x="3006" y="9201"/>
                  </a:lnTo>
                  <a:lnTo>
                    <a:pt x="1433" y="9201"/>
                  </a:lnTo>
                  <a:lnTo>
                    <a:pt x="1436" y="1573"/>
                  </a:lnTo>
                  <a:cubicBezTo>
                    <a:pt x="1436" y="1531"/>
                    <a:pt x="1468" y="1499"/>
                    <a:pt x="1510" y="1499"/>
                  </a:cubicBezTo>
                  <a:close/>
                  <a:moveTo>
                    <a:pt x="13572" y="9634"/>
                  </a:moveTo>
                  <a:lnTo>
                    <a:pt x="13572" y="11259"/>
                  </a:lnTo>
                  <a:cubicBezTo>
                    <a:pt x="13572" y="11410"/>
                    <a:pt x="13448" y="11534"/>
                    <a:pt x="13297" y="11534"/>
                  </a:cubicBezTo>
                  <a:lnTo>
                    <a:pt x="704" y="11534"/>
                  </a:lnTo>
                  <a:cubicBezTo>
                    <a:pt x="557" y="11534"/>
                    <a:pt x="434" y="11410"/>
                    <a:pt x="434" y="11259"/>
                  </a:cubicBezTo>
                  <a:lnTo>
                    <a:pt x="434" y="9634"/>
                  </a:lnTo>
                  <a:close/>
                  <a:moveTo>
                    <a:pt x="8062" y="11966"/>
                  </a:moveTo>
                  <a:lnTo>
                    <a:pt x="8062" y="13205"/>
                  </a:lnTo>
                  <a:lnTo>
                    <a:pt x="5813" y="13205"/>
                  </a:lnTo>
                  <a:lnTo>
                    <a:pt x="5813" y="11966"/>
                  </a:lnTo>
                  <a:close/>
                  <a:moveTo>
                    <a:pt x="704" y="0"/>
                  </a:moveTo>
                  <a:cubicBezTo>
                    <a:pt x="317" y="0"/>
                    <a:pt x="1" y="317"/>
                    <a:pt x="1" y="704"/>
                  </a:cubicBezTo>
                  <a:lnTo>
                    <a:pt x="1" y="11259"/>
                  </a:lnTo>
                  <a:cubicBezTo>
                    <a:pt x="1" y="11650"/>
                    <a:pt x="317" y="11963"/>
                    <a:pt x="704" y="11963"/>
                  </a:cubicBezTo>
                  <a:lnTo>
                    <a:pt x="5384" y="11963"/>
                  </a:lnTo>
                  <a:lnTo>
                    <a:pt x="5384" y="13201"/>
                  </a:lnTo>
                  <a:lnTo>
                    <a:pt x="4680" y="13201"/>
                  </a:lnTo>
                  <a:cubicBezTo>
                    <a:pt x="4332" y="13201"/>
                    <a:pt x="4054" y="13483"/>
                    <a:pt x="4051" y="13828"/>
                  </a:cubicBezTo>
                  <a:lnTo>
                    <a:pt x="4051" y="14113"/>
                  </a:lnTo>
                  <a:cubicBezTo>
                    <a:pt x="4054" y="14457"/>
                    <a:pt x="4332" y="14739"/>
                    <a:pt x="4680" y="14739"/>
                  </a:cubicBezTo>
                  <a:lnTo>
                    <a:pt x="6411" y="14739"/>
                  </a:lnTo>
                  <a:cubicBezTo>
                    <a:pt x="6531" y="14739"/>
                    <a:pt x="6630" y="14640"/>
                    <a:pt x="6630" y="14521"/>
                  </a:cubicBezTo>
                  <a:cubicBezTo>
                    <a:pt x="6630" y="14401"/>
                    <a:pt x="6531" y="14306"/>
                    <a:pt x="6411" y="14306"/>
                  </a:cubicBezTo>
                  <a:lnTo>
                    <a:pt x="4680" y="14306"/>
                  </a:lnTo>
                  <a:cubicBezTo>
                    <a:pt x="4571" y="14306"/>
                    <a:pt x="4483" y="14218"/>
                    <a:pt x="4483" y="14113"/>
                  </a:cubicBezTo>
                  <a:lnTo>
                    <a:pt x="4483" y="13828"/>
                  </a:lnTo>
                  <a:cubicBezTo>
                    <a:pt x="4483" y="13722"/>
                    <a:pt x="4571" y="13634"/>
                    <a:pt x="4680" y="13634"/>
                  </a:cubicBezTo>
                  <a:lnTo>
                    <a:pt x="9202" y="13634"/>
                  </a:lnTo>
                  <a:cubicBezTo>
                    <a:pt x="9307" y="13634"/>
                    <a:pt x="9395" y="13722"/>
                    <a:pt x="9395" y="13828"/>
                  </a:cubicBezTo>
                  <a:lnTo>
                    <a:pt x="9395" y="14113"/>
                  </a:lnTo>
                  <a:cubicBezTo>
                    <a:pt x="9395" y="14218"/>
                    <a:pt x="9307" y="14306"/>
                    <a:pt x="9202" y="14306"/>
                  </a:cubicBezTo>
                  <a:lnTo>
                    <a:pt x="7421" y="14306"/>
                  </a:lnTo>
                  <a:cubicBezTo>
                    <a:pt x="7133" y="14306"/>
                    <a:pt x="7133" y="14739"/>
                    <a:pt x="7421" y="14739"/>
                  </a:cubicBezTo>
                  <a:lnTo>
                    <a:pt x="9202" y="14739"/>
                  </a:lnTo>
                  <a:cubicBezTo>
                    <a:pt x="9546" y="14739"/>
                    <a:pt x="9828" y="14457"/>
                    <a:pt x="9828" y="14113"/>
                  </a:cubicBezTo>
                  <a:lnTo>
                    <a:pt x="9828" y="13828"/>
                  </a:lnTo>
                  <a:cubicBezTo>
                    <a:pt x="9828" y="13483"/>
                    <a:pt x="9546" y="13201"/>
                    <a:pt x="9202" y="13201"/>
                  </a:cubicBezTo>
                  <a:lnTo>
                    <a:pt x="8498" y="13201"/>
                  </a:lnTo>
                  <a:lnTo>
                    <a:pt x="8498" y="11966"/>
                  </a:lnTo>
                  <a:lnTo>
                    <a:pt x="13301" y="11966"/>
                  </a:lnTo>
                  <a:cubicBezTo>
                    <a:pt x="13691" y="11966"/>
                    <a:pt x="14004" y="11650"/>
                    <a:pt x="14004" y="11263"/>
                  </a:cubicBezTo>
                  <a:lnTo>
                    <a:pt x="14004" y="6379"/>
                  </a:lnTo>
                  <a:cubicBezTo>
                    <a:pt x="14004" y="6235"/>
                    <a:pt x="13897" y="6163"/>
                    <a:pt x="13790" y="6163"/>
                  </a:cubicBezTo>
                  <a:cubicBezTo>
                    <a:pt x="13682" y="6163"/>
                    <a:pt x="13575" y="6235"/>
                    <a:pt x="13575" y="6379"/>
                  </a:cubicBezTo>
                  <a:lnTo>
                    <a:pt x="13575" y="9201"/>
                  </a:lnTo>
                  <a:lnTo>
                    <a:pt x="13002" y="9201"/>
                  </a:lnTo>
                  <a:lnTo>
                    <a:pt x="13002" y="1573"/>
                  </a:lnTo>
                  <a:cubicBezTo>
                    <a:pt x="13002" y="1291"/>
                    <a:pt x="12776" y="1066"/>
                    <a:pt x="12498" y="1066"/>
                  </a:cubicBezTo>
                  <a:lnTo>
                    <a:pt x="1510" y="1066"/>
                  </a:lnTo>
                  <a:cubicBezTo>
                    <a:pt x="1232" y="1066"/>
                    <a:pt x="1007" y="1291"/>
                    <a:pt x="1007" y="1573"/>
                  </a:cubicBezTo>
                  <a:lnTo>
                    <a:pt x="1007" y="9201"/>
                  </a:lnTo>
                  <a:lnTo>
                    <a:pt x="434" y="9201"/>
                  </a:lnTo>
                  <a:lnTo>
                    <a:pt x="434" y="704"/>
                  </a:lnTo>
                  <a:cubicBezTo>
                    <a:pt x="434" y="553"/>
                    <a:pt x="557" y="433"/>
                    <a:pt x="708" y="433"/>
                  </a:cubicBezTo>
                  <a:lnTo>
                    <a:pt x="13297" y="433"/>
                  </a:lnTo>
                  <a:cubicBezTo>
                    <a:pt x="13448" y="433"/>
                    <a:pt x="13572" y="553"/>
                    <a:pt x="13572" y="704"/>
                  </a:cubicBezTo>
                  <a:lnTo>
                    <a:pt x="13572" y="5373"/>
                  </a:lnTo>
                  <a:cubicBezTo>
                    <a:pt x="13572" y="5489"/>
                    <a:pt x="13667" y="5587"/>
                    <a:pt x="13786" y="5587"/>
                  </a:cubicBezTo>
                  <a:cubicBezTo>
                    <a:pt x="13906" y="5587"/>
                    <a:pt x="14004" y="5489"/>
                    <a:pt x="14004" y="5373"/>
                  </a:cubicBezTo>
                  <a:lnTo>
                    <a:pt x="14004" y="704"/>
                  </a:lnTo>
                  <a:cubicBezTo>
                    <a:pt x="14004" y="317"/>
                    <a:pt x="13688" y="0"/>
                    <a:pt x="133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3704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5">
          <a:extLst>
            <a:ext uri="{FF2B5EF4-FFF2-40B4-BE49-F238E27FC236}">
              <a16:creationId xmlns:a16="http://schemas.microsoft.com/office/drawing/2014/main" id="{80F2B296-052E-B6A9-7AF7-47ACFDCF9F29}"/>
            </a:ext>
          </a:extLst>
        </p:cNvPr>
        <p:cNvGrpSpPr/>
        <p:nvPr/>
      </p:nvGrpSpPr>
      <p:grpSpPr>
        <a:xfrm>
          <a:off x="0" y="0"/>
          <a:ext cx="0" cy="0"/>
          <a:chOff x="0" y="0"/>
          <a:chExt cx="0" cy="0"/>
        </a:xfrm>
      </p:grpSpPr>
      <p:sp>
        <p:nvSpPr>
          <p:cNvPr id="3306" name="Google Shape;3306;p40">
            <a:extLst>
              <a:ext uri="{FF2B5EF4-FFF2-40B4-BE49-F238E27FC236}">
                <a16:creationId xmlns:a16="http://schemas.microsoft.com/office/drawing/2014/main" id="{B1C63E48-79AD-FAD1-2A0E-6A7762E85D89}"/>
              </a:ext>
            </a:extLst>
          </p:cNvPr>
          <p:cNvSpPr txBox="1">
            <a:spLocks noGrp="1"/>
          </p:cNvSpPr>
          <p:nvPr>
            <p:ph type="title"/>
          </p:nvPr>
        </p:nvSpPr>
        <p:spPr>
          <a:xfrm>
            <a:off x="1244599" y="2455375"/>
            <a:ext cx="3977482" cy="1930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t>Objectif </a:t>
            </a:r>
            <a:br>
              <a:rPr lang="fr-FR" sz="4000" dirty="0"/>
            </a:br>
            <a:r>
              <a:rPr lang="fr-FR" sz="4000" i="1" dirty="0"/>
              <a:t>RegX</a:t>
            </a:r>
            <a:endParaRPr sz="4000" i="1" dirty="0"/>
          </a:p>
        </p:txBody>
      </p:sp>
      <p:sp>
        <p:nvSpPr>
          <p:cNvPr id="3307" name="Google Shape;3307;p40">
            <a:extLst>
              <a:ext uri="{FF2B5EF4-FFF2-40B4-BE49-F238E27FC236}">
                <a16:creationId xmlns:a16="http://schemas.microsoft.com/office/drawing/2014/main" id="{E4B1D938-AFC1-3A89-4E2F-E659E9F3F60B}"/>
              </a:ext>
            </a:extLst>
          </p:cNvPr>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96" name="Google Shape;3559;p43">
            <a:extLst>
              <a:ext uri="{FF2B5EF4-FFF2-40B4-BE49-F238E27FC236}">
                <a16:creationId xmlns:a16="http://schemas.microsoft.com/office/drawing/2014/main" id="{B7E614A7-F7C7-98FB-F2EC-8DF173B2B38C}"/>
              </a:ext>
            </a:extLst>
          </p:cNvPr>
          <p:cNvGrpSpPr/>
          <p:nvPr/>
        </p:nvGrpSpPr>
        <p:grpSpPr>
          <a:xfrm>
            <a:off x="5183539" y="1634948"/>
            <a:ext cx="2958297" cy="2647023"/>
            <a:chOff x="5073614" y="1415260"/>
            <a:chExt cx="2958297" cy="2647023"/>
          </a:xfrm>
        </p:grpSpPr>
        <p:sp>
          <p:nvSpPr>
            <p:cNvPr id="3297" name="Google Shape;3560;p43">
              <a:extLst>
                <a:ext uri="{FF2B5EF4-FFF2-40B4-BE49-F238E27FC236}">
                  <a16:creationId xmlns:a16="http://schemas.microsoft.com/office/drawing/2014/main" id="{4FB47A72-62C5-5F4E-4636-CD6383F02E30}"/>
                </a:ext>
              </a:extLst>
            </p:cNvPr>
            <p:cNvSpPr/>
            <p:nvPr/>
          </p:nvSpPr>
          <p:spPr>
            <a:xfrm rot="441470" flipH="1">
              <a:off x="5211288" y="1577495"/>
              <a:ext cx="2682950" cy="2322553"/>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8" name="Google Shape;3561;p43">
              <a:extLst>
                <a:ext uri="{FF2B5EF4-FFF2-40B4-BE49-F238E27FC236}">
                  <a16:creationId xmlns:a16="http://schemas.microsoft.com/office/drawing/2014/main" id="{43F8DE8F-617A-5F24-F5D9-FF34817E331C}"/>
                </a:ext>
              </a:extLst>
            </p:cNvPr>
            <p:cNvSpPr/>
            <p:nvPr/>
          </p:nvSpPr>
          <p:spPr>
            <a:xfrm>
              <a:off x="6874250" y="3317390"/>
              <a:ext cx="77152"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9" name="Google Shape;3562;p43">
              <a:extLst>
                <a:ext uri="{FF2B5EF4-FFF2-40B4-BE49-F238E27FC236}">
                  <a16:creationId xmlns:a16="http://schemas.microsoft.com/office/drawing/2014/main" id="{05F8E315-853B-A73D-8E70-EA3CDB7120A8}"/>
                </a:ext>
              </a:extLst>
            </p:cNvPr>
            <p:cNvSpPr/>
            <p:nvPr/>
          </p:nvSpPr>
          <p:spPr>
            <a:xfrm>
              <a:off x="6628723" y="3656783"/>
              <a:ext cx="334588" cy="205900"/>
            </a:xfrm>
            <a:custGeom>
              <a:avLst/>
              <a:gdLst/>
              <a:ahLst/>
              <a:cxnLst/>
              <a:rect l="l" t="t" r="r" b="b"/>
              <a:pathLst>
                <a:path w="371475" h="228600" extrusionOk="0">
                  <a:moveTo>
                    <a:pt x="216599" y="12192"/>
                  </a:moveTo>
                  <a:cubicBezTo>
                    <a:pt x="216599" y="12192"/>
                    <a:pt x="199358" y="75057"/>
                    <a:pt x="196882" y="81153"/>
                  </a:cubicBezTo>
                  <a:cubicBezTo>
                    <a:pt x="194405" y="87344"/>
                    <a:pt x="92107" y="148971"/>
                    <a:pt x="67532" y="157543"/>
                  </a:cubicBezTo>
                  <a:cubicBezTo>
                    <a:pt x="42958" y="166116"/>
                    <a:pt x="7144" y="182213"/>
                    <a:pt x="7144" y="190786"/>
                  </a:cubicBezTo>
                  <a:cubicBezTo>
                    <a:pt x="7144" y="211741"/>
                    <a:pt x="42672" y="238411"/>
                    <a:pt x="166116" y="221551"/>
                  </a:cubicBezTo>
                  <a:cubicBezTo>
                    <a:pt x="216313" y="214693"/>
                    <a:pt x="232696" y="187071"/>
                    <a:pt x="288131" y="198120"/>
                  </a:cubicBezTo>
                  <a:cubicBezTo>
                    <a:pt x="288131" y="198120"/>
                    <a:pt x="283178" y="210407"/>
                    <a:pt x="304133" y="209169"/>
                  </a:cubicBezTo>
                  <a:cubicBezTo>
                    <a:pt x="325088" y="207931"/>
                    <a:pt x="362045" y="205454"/>
                    <a:pt x="364522" y="196882"/>
                  </a:cubicBezTo>
                  <a:cubicBezTo>
                    <a:pt x="366998" y="188214"/>
                    <a:pt x="365760" y="118015"/>
                    <a:pt x="360807" y="108204"/>
                  </a:cubicBezTo>
                  <a:cubicBezTo>
                    <a:pt x="355854" y="98298"/>
                    <a:pt x="346043" y="76200"/>
                    <a:pt x="343567" y="72485"/>
                  </a:cubicBezTo>
                  <a:cubicBezTo>
                    <a:pt x="341090" y="68771"/>
                    <a:pt x="336137" y="7144"/>
                    <a:pt x="336137" y="7144"/>
                  </a:cubicBezTo>
                  <a:lnTo>
                    <a:pt x="216599" y="12097"/>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0" name="Google Shape;3563;p43">
              <a:extLst>
                <a:ext uri="{FF2B5EF4-FFF2-40B4-BE49-F238E27FC236}">
                  <a16:creationId xmlns:a16="http://schemas.microsoft.com/office/drawing/2014/main" id="{B2AA4C83-C961-AF95-96A3-86542B726C54}"/>
                </a:ext>
              </a:extLst>
            </p:cNvPr>
            <p:cNvSpPr/>
            <p:nvPr/>
          </p:nvSpPr>
          <p:spPr>
            <a:xfrm>
              <a:off x="6628723" y="3710773"/>
              <a:ext cx="334588" cy="154425"/>
            </a:xfrm>
            <a:custGeom>
              <a:avLst/>
              <a:gdLst/>
              <a:ahLst/>
              <a:cxnLst/>
              <a:rect l="l" t="t" r="r" b="b"/>
              <a:pathLst>
                <a:path w="371475" h="171450" extrusionOk="0">
                  <a:moveTo>
                    <a:pt x="67532" y="97696"/>
                  </a:moveTo>
                  <a:cubicBezTo>
                    <a:pt x="42863" y="106364"/>
                    <a:pt x="7144" y="122366"/>
                    <a:pt x="7144" y="130938"/>
                  </a:cubicBezTo>
                  <a:cubicBezTo>
                    <a:pt x="7144" y="151893"/>
                    <a:pt x="42672" y="178563"/>
                    <a:pt x="166116" y="161704"/>
                  </a:cubicBezTo>
                  <a:cubicBezTo>
                    <a:pt x="216313" y="154846"/>
                    <a:pt x="232696" y="127223"/>
                    <a:pt x="288131" y="138272"/>
                  </a:cubicBezTo>
                  <a:cubicBezTo>
                    <a:pt x="288131" y="138272"/>
                    <a:pt x="283178" y="150560"/>
                    <a:pt x="304133" y="149321"/>
                  </a:cubicBezTo>
                  <a:cubicBezTo>
                    <a:pt x="325088" y="148083"/>
                    <a:pt x="362045" y="145607"/>
                    <a:pt x="364522" y="137034"/>
                  </a:cubicBezTo>
                  <a:cubicBezTo>
                    <a:pt x="366998" y="128366"/>
                    <a:pt x="365760" y="58167"/>
                    <a:pt x="360807" y="48356"/>
                  </a:cubicBezTo>
                  <a:cubicBezTo>
                    <a:pt x="358997" y="44737"/>
                    <a:pt x="356521" y="39498"/>
                    <a:pt x="354044" y="34164"/>
                  </a:cubicBezTo>
                  <a:cubicBezTo>
                    <a:pt x="342519" y="38165"/>
                    <a:pt x="327374" y="43499"/>
                    <a:pt x="310325" y="49595"/>
                  </a:cubicBezTo>
                  <a:cubicBezTo>
                    <a:pt x="272129" y="63120"/>
                    <a:pt x="236411" y="55786"/>
                    <a:pt x="236411" y="55786"/>
                  </a:cubicBezTo>
                  <a:cubicBezTo>
                    <a:pt x="236411" y="55786"/>
                    <a:pt x="238887" y="25020"/>
                    <a:pt x="225362" y="11399"/>
                  </a:cubicBezTo>
                  <a:cubicBezTo>
                    <a:pt x="211836" y="-2221"/>
                    <a:pt x="196977" y="21210"/>
                    <a:pt x="196977" y="21210"/>
                  </a:cubicBezTo>
                  <a:cubicBezTo>
                    <a:pt x="194501" y="27401"/>
                    <a:pt x="92202" y="89028"/>
                    <a:pt x="67628" y="9760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1" name="Google Shape;3564;p43">
              <a:extLst>
                <a:ext uri="{FF2B5EF4-FFF2-40B4-BE49-F238E27FC236}">
                  <a16:creationId xmlns:a16="http://schemas.microsoft.com/office/drawing/2014/main" id="{9D558BD8-8727-B990-CCC3-48981711DA2B}"/>
                </a:ext>
              </a:extLst>
            </p:cNvPr>
            <p:cNvSpPr/>
            <p:nvPr/>
          </p:nvSpPr>
          <p:spPr>
            <a:xfrm>
              <a:off x="7539658"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2" name="Google Shape;3565;p43">
              <a:extLst>
                <a:ext uri="{FF2B5EF4-FFF2-40B4-BE49-F238E27FC236}">
                  <a16:creationId xmlns:a16="http://schemas.microsoft.com/office/drawing/2014/main" id="{FBD291BE-BC78-9223-1118-174C86FB263C}"/>
                </a:ext>
              </a:extLst>
            </p:cNvPr>
            <p:cNvSpPr/>
            <p:nvPr/>
          </p:nvSpPr>
          <p:spPr>
            <a:xfrm>
              <a:off x="7273104" y="3317390"/>
              <a:ext cx="77152" cy="548640"/>
            </a:xfrm>
            <a:custGeom>
              <a:avLst/>
              <a:gdLst/>
              <a:ahLst/>
              <a:cxnLst/>
              <a:rect l="l" t="t" r="r" b="b"/>
              <a:pathLst>
                <a:path w="85725" h="609600" extrusionOk="0">
                  <a:moveTo>
                    <a:pt x="61341" y="7239"/>
                  </a:moveTo>
                  <a:lnTo>
                    <a:pt x="81153" y="594551"/>
                  </a:lnTo>
                  <a:cubicBezTo>
                    <a:pt x="81439" y="601599"/>
                    <a:pt x="74867"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3" name="Google Shape;3566;p43">
              <a:extLst>
                <a:ext uri="{FF2B5EF4-FFF2-40B4-BE49-F238E27FC236}">
                  <a16:creationId xmlns:a16="http://schemas.microsoft.com/office/drawing/2014/main" id="{F9282480-279A-77A6-9E50-FC1C9D6B2E25}"/>
                </a:ext>
              </a:extLst>
            </p:cNvPr>
            <p:cNvSpPr/>
            <p:nvPr/>
          </p:nvSpPr>
          <p:spPr>
            <a:xfrm>
              <a:off x="7140813"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4" name="Google Shape;3567;p43">
              <a:extLst>
                <a:ext uri="{FF2B5EF4-FFF2-40B4-BE49-F238E27FC236}">
                  <a16:creationId xmlns:a16="http://schemas.microsoft.com/office/drawing/2014/main" id="{FBF2DDC0-8CDF-84E9-0269-7CECFD373E96}"/>
                </a:ext>
              </a:extLst>
            </p:cNvPr>
            <p:cNvSpPr/>
            <p:nvPr/>
          </p:nvSpPr>
          <p:spPr>
            <a:xfrm>
              <a:off x="6891160"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5" name="Google Shape;3568;p43">
              <a:extLst>
                <a:ext uri="{FF2B5EF4-FFF2-40B4-BE49-F238E27FC236}">
                  <a16:creationId xmlns:a16="http://schemas.microsoft.com/office/drawing/2014/main" id="{E58CC45D-9C46-8240-225B-5F7F7DDD6883}"/>
                </a:ext>
              </a:extLst>
            </p:cNvPr>
            <p:cNvSpPr/>
            <p:nvPr/>
          </p:nvSpPr>
          <p:spPr>
            <a:xfrm>
              <a:off x="6891160" y="3287707"/>
              <a:ext cx="728663" cy="42863"/>
            </a:xfrm>
            <a:custGeom>
              <a:avLst/>
              <a:gdLst/>
              <a:ahLst/>
              <a:cxnLst/>
              <a:rect l="l" t="t" r="r" b="b"/>
              <a:pathLst>
                <a:path w="809625" h="47625" extrusionOk="0">
                  <a:moveTo>
                    <a:pt x="805434" y="41815"/>
                  </a:moveTo>
                  <a:lnTo>
                    <a:pt x="7144" y="41815"/>
                  </a:lnTo>
                  <a:lnTo>
                    <a:pt x="7144" y="7144"/>
                  </a:lnTo>
                  <a:lnTo>
                    <a:pt x="805434"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8" name="Google Shape;3569;p43">
              <a:extLst>
                <a:ext uri="{FF2B5EF4-FFF2-40B4-BE49-F238E27FC236}">
                  <a16:creationId xmlns:a16="http://schemas.microsoft.com/office/drawing/2014/main" id="{0240AB79-B3C5-6E74-6784-DC4E1B27FFDC}"/>
                </a:ext>
              </a:extLst>
            </p:cNvPr>
            <p:cNvSpPr/>
            <p:nvPr/>
          </p:nvSpPr>
          <p:spPr>
            <a:xfrm>
              <a:off x="6891160"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9" name="Google Shape;3570;p43">
              <a:extLst>
                <a:ext uri="{FF2B5EF4-FFF2-40B4-BE49-F238E27FC236}">
                  <a16:creationId xmlns:a16="http://schemas.microsoft.com/office/drawing/2014/main" id="{21EC66AE-A70A-C81D-7BA8-A486CD69B4CB}"/>
                </a:ext>
              </a:extLst>
            </p:cNvPr>
            <p:cNvSpPr/>
            <p:nvPr/>
          </p:nvSpPr>
          <p:spPr>
            <a:xfrm>
              <a:off x="6712792" y="2978125"/>
              <a:ext cx="351746" cy="729229"/>
            </a:xfrm>
            <a:custGeom>
              <a:avLst/>
              <a:gdLst/>
              <a:ahLst/>
              <a:cxnLst/>
              <a:rect l="l" t="t" r="r" b="b"/>
              <a:pathLst>
                <a:path w="390525" h="809625" extrusionOk="0">
                  <a:moveTo>
                    <a:pt x="335858" y="39960"/>
                  </a:moveTo>
                  <a:cubicBezTo>
                    <a:pt x="335858" y="39960"/>
                    <a:pt x="68491" y="-8617"/>
                    <a:pt x="32867" y="12433"/>
                  </a:cubicBezTo>
                  <a:cubicBezTo>
                    <a:pt x="-2756" y="33483"/>
                    <a:pt x="6959" y="119399"/>
                    <a:pt x="13437" y="146926"/>
                  </a:cubicBezTo>
                  <a:cubicBezTo>
                    <a:pt x="19914" y="174453"/>
                    <a:pt x="63633" y="766813"/>
                    <a:pt x="63633" y="766813"/>
                  </a:cubicBezTo>
                  <a:lnTo>
                    <a:pt x="249942" y="806628"/>
                  </a:lnTo>
                  <a:lnTo>
                    <a:pt x="222415" y="219792"/>
                  </a:lnTo>
                  <a:lnTo>
                    <a:pt x="392532" y="234366"/>
                  </a:lnTo>
                  <a:lnTo>
                    <a:pt x="335858" y="39960"/>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0" name="Google Shape;3571;p43">
              <a:extLst>
                <a:ext uri="{FF2B5EF4-FFF2-40B4-BE49-F238E27FC236}">
                  <a16:creationId xmlns:a16="http://schemas.microsoft.com/office/drawing/2014/main" id="{FAAEE3A6-2708-FE91-07B3-F009B1F9797E}"/>
                </a:ext>
              </a:extLst>
            </p:cNvPr>
            <p:cNvSpPr/>
            <p:nvPr/>
          </p:nvSpPr>
          <p:spPr>
            <a:xfrm>
              <a:off x="6709967" y="2909880"/>
              <a:ext cx="240217" cy="77213"/>
            </a:xfrm>
            <a:custGeom>
              <a:avLst/>
              <a:gdLst/>
              <a:ahLst/>
              <a:cxnLst/>
              <a:rect l="l" t="t" r="r" b="b"/>
              <a:pathLst>
                <a:path w="266700" h="85725" extrusionOk="0">
                  <a:moveTo>
                    <a:pt x="210121" y="7715"/>
                  </a:moveTo>
                  <a:cubicBezTo>
                    <a:pt x="210121" y="7715"/>
                    <a:pt x="110395" y="5429"/>
                    <a:pt x="103537" y="10001"/>
                  </a:cubicBezTo>
                  <a:cubicBezTo>
                    <a:pt x="96774" y="14573"/>
                    <a:pt x="7144" y="38386"/>
                    <a:pt x="7144" y="38386"/>
                  </a:cubicBezTo>
                  <a:lnTo>
                    <a:pt x="180594" y="81439"/>
                  </a:lnTo>
                  <a:lnTo>
                    <a:pt x="262223" y="72390"/>
                  </a:lnTo>
                  <a:lnTo>
                    <a:pt x="210121" y="7811"/>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1" name="Google Shape;3572;p43">
              <a:extLst>
                <a:ext uri="{FF2B5EF4-FFF2-40B4-BE49-F238E27FC236}">
                  <a16:creationId xmlns:a16="http://schemas.microsoft.com/office/drawing/2014/main" id="{002B8B44-B6B6-5DD6-3588-8DBFC4E88C8B}"/>
                </a:ext>
              </a:extLst>
            </p:cNvPr>
            <p:cNvSpPr/>
            <p:nvPr/>
          </p:nvSpPr>
          <p:spPr>
            <a:xfrm>
              <a:off x="6781517" y="2919575"/>
              <a:ext cx="111529" cy="68633"/>
            </a:xfrm>
            <a:custGeom>
              <a:avLst/>
              <a:gdLst/>
              <a:ahLst/>
              <a:cxnLst/>
              <a:rect l="l" t="t" r="r" b="b"/>
              <a:pathLst>
                <a:path w="123825" h="76200" extrusionOk="0">
                  <a:moveTo>
                    <a:pt x="53626" y="7144"/>
                  </a:moveTo>
                  <a:lnTo>
                    <a:pt x="7144" y="41148"/>
                  </a:lnTo>
                  <a:lnTo>
                    <a:pt x="52483" y="71723"/>
                  </a:lnTo>
                  <a:lnTo>
                    <a:pt x="47911" y="43339"/>
                  </a:lnTo>
                  <a:cubicBezTo>
                    <a:pt x="47911" y="43339"/>
                    <a:pt x="84201" y="48958"/>
                    <a:pt x="94393" y="46768"/>
                  </a:cubicBezTo>
                  <a:cubicBezTo>
                    <a:pt x="104585" y="44482"/>
                    <a:pt x="120491" y="35433"/>
                    <a:pt x="120491" y="35433"/>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2" name="Google Shape;3573;p43">
              <a:extLst>
                <a:ext uri="{FF2B5EF4-FFF2-40B4-BE49-F238E27FC236}">
                  <a16:creationId xmlns:a16="http://schemas.microsoft.com/office/drawing/2014/main" id="{64746D8F-B504-F3E6-1AF8-DF2FE131633D}"/>
                </a:ext>
              </a:extLst>
            </p:cNvPr>
            <p:cNvSpPr/>
            <p:nvPr/>
          </p:nvSpPr>
          <p:spPr>
            <a:xfrm>
              <a:off x="6892789" y="2482467"/>
              <a:ext cx="205740" cy="497205"/>
            </a:xfrm>
            <a:custGeom>
              <a:avLst/>
              <a:gdLst/>
              <a:ahLst/>
              <a:cxnLst/>
              <a:rect l="l" t="t" r="r" b="b"/>
              <a:pathLst>
                <a:path w="228600" h="552450" extrusionOk="0">
                  <a:moveTo>
                    <a:pt x="178308" y="7239"/>
                  </a:moveTo>
                  <a:lnTo>
                    <a:pt x="140875" y="381286"/>
                  </a:lnTo>
                  <a:cubicBezTo>
                    <a:pt x="140875" y="381286"/>
                    <a:pt x="119348" y="392621"/>
                    <a:pt x="119348" y="398336"/>
                  </a:cubicBezTo>
                  <a:cubicBezTo>
                    <a:pt x="119348" y="404050"/>
                    <a:pt x="120491" y="417576"/>
                    <a:pt x="120491" y="417576"/>
                  </a:cubicBezTo>
                  <a:lnTo>
                    <a:pt x="21908" y="470821"/>
                  </a:lnTo>
                  <a:lnTo>
                    <a:pt x="7144" y="482156"/>
                  </a:lnTo>
                  <a:lnTo>
                    <a:pt x="59246" y="546735"/>
                  </a:lnTo>
                  <a:lnTo>
                    <a:pt x="225838" y="507016"/>
                  </a:lnTo>
                  <a:lnTo>
                    <a:pt x="198596" y="27527"/>
                  </a:lnTo>
                  <a:lnTo>
                    <a:pt x="178213" y="7144"/>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3" name="Google Shape;3574;p43">
              <a:extLst>
                <a:ext uri="{FF2B5EF4-FFF2-40B4-BE49-F238E27FC236}">
                  <a16:creationId xmlns:a16="http://schemas.microsoft.com/office/drawing/2014/main" id="{F7ED486E-0FC6-4BDD-6D25-4F59B903B8B2}"/>
                </a:ext>
              </a:extLst>
            </p:cNvPr>
            <p:cNvSpPr/>
            <p:nvPr/>
          </p:nvSpPr>
          <p:spPr>
            <a:xfrm>
              <a:off x="7006497" y="2836441"/>
              <a:ext cx="68633" cy="42896"/>
            </a:xfrm>
            <a:custGeom>
              <a:avLst/>
              <a:gdLst/>
              <a:ahLst/>
              <a:cxnLst/>
              <a:rect l="l" t="t" r="r" b="b"/>
              <a:pathLst>
                <a:path w="76200" h="47625" extrusionOk="0">
                  <a:moveTo>
                    <a:pt x="69305" y="45245"/>
                  </a:moveTo>
                  <a:cubicBezTo>
                    <a:pt x="69305" y="45245"/>
                    <a:pt x="49493" y="31625"/>
                    <a:pt x="18441" y="16766"/>
                  </a:cubicBezTo>
                  <a:cubicBezTo>
                    <a:pt x="-12610" y="1907"/>
                    <a:pt x="28347" y="6860"/>
                    <a:pt x="45683" y="1428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4" name="Google Shape;3575;p43">
              <a:extLst>
                <a:ext uri="{FF2B5EF4-FFF2-40B4-BE49-F238E27FC236}">
                  <a16:creationId xmlns:a16="http://schemas.microsoft.com/office/drawing/2014/main" id="{1110698A-06E4-5B23-D0BC-26B0D2799976}"/>
                </a:ext>
              </a:extLst>
            </p:cNvPr>
            <p:cNvSpPr/>
            <p:nvPr/>
          </p:nvSpPr>
          <p:spPr>
            <a:xfrm>
              <a:off x="7234926" y="2654136"/>
              <a:ext cx="531908" cy="643438"/>
            </a:xfrm>
            <a:custGeom>
              <a:avLst/>
              <a:gdLst/>
              <a:ahLst/>
              <a:cxnLst/>
              <a:rect l="l" t="t" r="r" b="b"/>
              <a:pathLst>
                <a:path w="590550" h="714375" extrusionOk="0">
                  <a:moveTo>
                    <a:pt x="495110" y="425863"/>
                  </a:moveTo>
                  <a:cubicBezTo>
                    <a:pt x="495110" y="425863"/>
                    <a:pt x="600551" y="67437"/>
                    <a:pt x="587026" y="40291"/>
                  </a:cubicBezTo>
                  <a:cubicBezTo>
                    <a:pt x="573500" y="13144"/>
                    <a:pt x="558451" y="7144"/>
                    <a:pt x="517779" y="7144"/>
                  </a:cubicBezTo>
                  <a:lnTo>
                    <a:pt x="50863" y="7144"/>
                  </a:lnTo>
                  <a:lnTo>
                    <a:pt x="7144" y="710565"/>
                  </a:lnTo>
                  <a:lnTo>
                    <a:pt x="495110"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5" name="Google Shape;3576;p43">
              <a:extLst>
                <a:ext uri="{FF2B5EF4-FFF2-40B4-BE49-F238E27FC236}">
                  <a16:creationId xmlns:a16="http://schemas.microsoft.com/office/drawing/2014/main" id="{865147A8-990F-517E-5217-721223236941}"/>
                </a:ext>
              </a:extLst>
            </p:cNvPr>
            <p:cNvSpPr/>
            <p:nvPr/>
          </p:nvSpPr>
          <p:spPr>
            <a:xfrm>
              <a:off x="7046292" y="2338679"/>
              <a:ext cx="548640" cy="840105"/>
            </a:xfrm>
            <a:custGeom>
              <a:avLst/>
              <a:gdLst/>
              <a:ahLst/>
              <a:cxnLst/>
              <a:rect l="l" t="t" r="r" b="b"/>
              <a:pathLst>
                <a:path w="609600" h="933450" extrusionOk="0">
                  <a:moveTo>
                    <a:pt x="150662" y="70580"/>
                  </a:moveTo>
                  <a:cubicBezTo>
                    <a:pt x="150662" y="70580"/>
                    <a:pt x="13502" y="153352"/>
                    <a:pt x="7882" y="166973"/>
                  </a:cubicBezTo>
                  <a:cubicBezTo>
                    <a:pt x="2263" y="180594"/>
                    <a:pt x="30552" y="613601"/>
                    <a:pt x="30552" y="621506"/>
                  </a:cubicBezTo>
                  <a:cubicBezTo>
                    <a:pt x="30552" y="629412"/>
                    <a:pt x="28266" y="690658"/>
                    <a:pt x="28266" y="690658"/>
                  </a:cubicBezTo>
                  <a:lnTo>
                    <a:pt x="201716" y="714470"/>
                  </a:lnTo>
                  <a:cubicBezTo>
                    <a:pt x="201716" y="714470"/>
                    <a:pt x="251627" y="843724"/>
                    <a:pt x="394407" y="902589"/>
                  </a:cubicBezTo>
                  <a:cubicBezTo>
                    <a:pt x="537187" y="961549"/>
                    <a:pt x="608624" y="896874"/>
                    <a:pt x="608624" y="891254"/>
                  </a:cubicBezTo>
                  <a:cubicBezTo>
                    <a:pt x="608624" y="885635"/>
                    <a:pt x="579192" y="666845"/>
                    <a:pt x="579192" y="666845"/>
                  </a:cubicBezTo>
                  <a:cubicBezTo>
                    <a:pt x="579192" y="666845"/>
                    <a:pt x="531567" y="127254"/>
                    <a:pt x="522518" y="113729"/>
                  </a:cubicBezTo>
                  <a:cubicBezTo>
                    <a:pt x="513470" y="100108"/>
                    <a:pt x="325827" y="7144"/>
                    <a:pt x="325827" y="7144"/>
                  </a:cubicBezTo>
                  <a:lnTo>
                    <a:pt x="150662" y="70676"/>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6" name="Google Shape;3577;p43">
              <a:extLst>
                <a:ext uri="{FF2B5EF4-FFF2-40B4-BE49-F238E27FC236}">
                  <a16:creationId xmlns:a16="http://schemas.microsoft.com/office/drawing/2014/main" id="{B3F92017-355D-D498-4596-6593A993CC0C}"/>
                </a:ext>
              </a:extLst>
            </p:cNvPr>
            <p:cNvSpPr/>
            <p:nvPr/>
          </p:nvSpPr>
          <p:spPr>
            <a:xfrm>
              <a:off x="7462103" y="3029731"/>
              <a:ext cx="34317" cy="8579"/>
            </a:xfrm>
            <a:custGeom>
              <a:avLst/>
              <a:gdLst/>
              <a:ahLst/>
              <a:cxnLst/>
              <a:rect l="l" t="t" r="r" b="b"/>
              <a:pathLst>
                <a:path w="38100" h="9525" extrusionOk="0">
                  <a:moveTo>
                    <a:pt x="7144" y="7144"/>
                  </a:moveTo>
                  <a:cubicBezTo>
                    <a:pt x="17431" y="9430"/>
                    <a:pt x="28194" y="10954"/>
                    <a:pt x="39338" y="116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7" name="Google Shape;3578;p43">
              <a:extLst>
                <a:ext uri="{FF2B5EF4-FFF2-40B4-BE49-F238E27FC236}">
                  <a16:creationId xmlns:a16="http://schemas.microsoft.com/office/drawing/2014/main" id="{373F52DA-B556-158D-8590-FE6A5DCB10B7}"/>
                </a:ext>
              </a:extLst>
            </p:cNvPr>
            <p:cNvSpPr/>
            <p:nvPr/>
          </p:nvSpPr>
          <p:spPr>
            <a:xfrm>
              <a:off x="7352719" y="2970106"/>
              <a:ext cx="94371" cy="60054"/>
            </a:xfrm>
            <a:custGeom>
              <a:avLst/>
              <a:gdLst/>
              <a:ahLst/>
              <a:cxnLst/>
              <a:rect l="l" t="t" r="r" b="b"/>
              <a:pathLst>
                <a:path w="104775" h="66675" extrusionOk="0">
                  <a:moveTo>
                    <a:pt x="7144" y="7144"/>
                  </a:moveTo>
                  <a:cubicBezTo>
                    <a:pt x="7144" y="7144"/>
                    <a:pt x="44958" y="45625"/>
                    <a:pt x="102679" y="6591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8" name="Google Shape;3579;p43">
              <a:extLst>
                <a:ext uri="{FF2B5EF4-FFF2-40B4-BE49-F238E27FC236}">
                  <a16:creationId xmlns:a16="http://schemas.microsoft.com/office/drawing/2014/main" id="{F25D7F91-6505-8D09-D704-63525F6151B4}"/>
                </a:ext>
              </a:extLst>
            </p:cNvPr>
            <p:cNvSpPr/>
            <p:nvPr/>
          </p:nvSpPr>
          <p:spPr>
            <a:xfrm>
              <a:off x="7311452" y="2968991"/>
              <a:ext cx="60054" cy="68633"/>
            </a:xfrm>
            <a:custGeom>
              <a:avLst/>
              <a:gdLst/>
              <a:ahLst/>
              <a:cxnLst/>
              <a:rect l="l" t="t" r="r" b="b"/>
              <a:pathLst>
                <a:path w="66675" h="76200" extrusionOk="0">
                  <a:moveTo>
                    <a:pt x="7144" y="7144"/>
                  </a:moveTo>
                  <a:cubicBezTo>
                    <a:pt x="7144" y="7144"/>
                    <a:pt x="34385" y="51721"/>
                    <a:pt x="66675" y="703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9" name="Google Shape;3580;p43">
              <a:extLst>
                <a:ext uri="{FF2B5EF4-FFF2-40B4-BE49-F238E27FC236}">
                  <a16:creationId xmlns:a16="http://schemas.microsoft.com/office/drawing/2014/main" id="{521D5A95-E553-B03E-40F4-A4F46EA63769}"/>
                </a:ext>
              </a:extLst>
            </p:cNvPr>
            <p:cNvSpPr/>
            <p:nvPr/>
          </p:nvSpPr>
          <p:spPr>
            <a:xfrm>
              <a:off x="7131375" y="2379517"/>
              <a:ext cx="145846" cy="549067"/>
            </a:xfrm>
            <a:custGeom>
              <a:avLst/>
              <a:gdLst/>
              <a:ahLst/>
              <a:cxnLst/>
              <a:rect l="l" t="t" r="r" b="b"/>
              <a:pathLst>
                <a:path w="161925" h="609600" extrusionOk="0">
                  <a:moveTo>
                    <a:pt x="24194" y="141446"/>
                  </a:moveTo>
                  <a:lnTo>
                    <a:pt x="7144" y="603028"/>
                  </a:lnTo>
                  <a:lnTo>
                    <a:pt x="40291" y="601123"/>
                  </a:lnTo>
                  <a:lnTo>
                    <a:pt x="127349" y="180213"/>
                  </a:lnTo>
                  <a:lnTo>
                    <a:pt x="134874" y="159448"/>
                  </a:lnTo>
                  <a:lnTo>
                    <a:pt x="154781" y="30766"/>
                  </a:lnTo>
                  <a:lnTo>
                    <a:pt x="68675" y="7144"/>
                  </a:lnTo>
                  <a:lnTo>
                    <a:pt x="24194" y="14144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0" name="Google Shape;3581;p43">
              <a:extLst>
                <a:ext uri="{FF2B5EF4-FFF2-40B4-BE49-F238E27FC236}">
                  <a16:creationId xmlns:a16="http://schemas.microsoft.com/office/drawing/2014/main" id="{77050E2C-A07D-80CB-712A-E384639C245A}"/>
                </a:ext>
              </a:extLst>
            </p:cNvPr>
            <p:cNvSpPr/>
            <p:nvPr/>
          </p:nvSpPr>
          <p:spPr>
            <a:xfrm>
              <a:off x="7131375" y="2418723"/>
              <a:ext cx="102950" cy="506171"/>
            </a:xfrm>
            <a:custGeom>
              <a:avLst/>
              <a:gdLst/>
              <a:ahLst/>
              <a:cxnLst/>
              <a:rect l="l" t="t" r="r" b="b"/>
              <a:pathLst>
                <a:path w="114300" h="561975" extrusionOk="0">
                  <a:moveTo>
                    <a:pt x="71533" y="7144"/>
                  </a:moveTo>
                  <a:lnTo>
                    <a:pt x="36481" y="70485"/>
                  </a:lnTo>
                  <a:lnTo>
                    <a:pt x="52578" y="148019"/>
                  </a:lnTo>
                  <a:lnTo>
                    <a:pt x="17621" y="332518"/>
                  </a:lnTo>
                  <a:lnTo>
                    <a:pt x="7144" y="559499"/>
                  </a:lnTo>
                  <a:lnTo>
                    <a:pt x="40291" y="557594"/>
                  </a:lnTo>
                  <a:lnTo>
                    <a:pt x="82963" y="351282"/>
                  </a:lnTo>
                  <a:lnTo>
                    <a:pt x="76200" y="145161"/>
                  </a:lnTo>
                  <a:lnTo>
                    <a:pt x="112204" y="61055"/>
                  </a:lnTo>
                  <a:lnTo>
                    <a:pt x="71533"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1" name="Google Shape;3582;p43">
              <a:extLst>
                <a:ext uri="{FF2B5EF4-FFF2-40B4-BE49-F238E27FC236}">
                  <a16:creationId xmlns:a16="http://schemas.microsoft.com/office/drawing/2014/main" id="{22F31C06-A557-BBCF-D8A7-07B320DDA933}"/>
                </a:ext>
              </a:extLst>
            </p:cNvPr>
            <p:cNvSpPr/>
            <p:nvPr/>
          </p:nvSpPr>
          <p:spPr>
            <a:xfrm>
              <a:off x="7139097" y="2153713"/>
              <a:ext cx="188742" cy="291692"/>
            </a:xfrm>
            <a:custGeom>
              <a:avLst/>
              <a:gdLst/>
              <a:ahLst/>
              <a:cxnLst/>
              <a:rect l="l" t="t" r="r" b="b"/>
              <a:pathLst>
                <a:path w="209550" h="323850" extrusionOk="0">
                  <a:moveTo>
                    <a:pt x="7144" y="240792"/>
                  </a:moveTo>
                  <a:lnTo>
                    <a:pt x="62008" y="323088"/>
                  </a:lnTo>
                  <a:lnTo>
                    <a:pt x="208597" y="199168"/>
                  </a:lnTo>
                  <a:lnTo>
                    <a:pt x="186880" y="165068"/>
                  </a:lnTo>
                  <a:lnTo>
                    <a:pt x="184976" y="150971"/>
                  </a:lnTo>
                  <a:lnTo>
                    <a:pt x="192500" y="28003"/>
                  </a:lnTo>
                  <a:lnTo>
                    <a:pt x="59150" y="7144"/>
                  </a:lnTo>
                  <a:lnTo>
                    <a:pt x="7144" y="240792"/>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2" name="Google Shape;3583;p43">
              <a:extLst>
                <a:ext uri="{FF2B5EF4-FFF2-40B4-BE49-F238E27FC236}">
                  <a16:creationId xmlns:a16="http://schemas.microsoft.com/office/drawing/2014/main" id="{45190C4E-F301-0E80-3C18-F365E75BE691}"/>
                </a:ext>
              </a:extLst>
            </p:cNvPr>
            <p:cNvSpPr/>
            <p:nvPr/>
          </p:nvSpPr>
          <p:spPr>
            <a:xfrm>
              <a:off x="7038132" y="2014316"/>
              <a:ext cx="326008" cy="386063"/>
            </a:xfrm>
            <a:custGeom>
              <a:avLst/>
              <a:gdLst/>
              <a:ahLst/>
              <a:cxnLst/>
              <a:rect l="l" t="t" r="r" b="b"/>
              <a:pathLst>
                <a:path w="361950" h="428625" extrusionOk="0">
                  <a:moveTo>
                    <a:pt x="61518" y="99519"/>
                  </a:moveTo>
                  <a:cubicBezTo>
                    <a:pt x="61518" y="99519"/>
                    <a:pt x="28371" y="178005"/>
                    <a:pt x="32181" y="189340"/>
                  </a:cubicBezTo>
                  <a:cubicBezTo>
                    <a:pt x="35991" y="200675"/>
                    <a:pt x="40658" y="209247"/>
                    <a:pt x="37896" y="215819"/>
                  </a:cubicBezTo>
                  <a:cubicBezTo>
                    <a:pt x="35039" y="222487"/>
                    <a:pt x="2939" y="279161"/>
                    <a:pt x="7607" y="287733"/>
                  </a:cubicBezTo>
                  <a:cubicBezTo>
                    <a:pt x="12369" y="296210"/>
                    <a:pt x="35991" y="312308"/>
                    <a:pt x="35991" y="312308"/>
                  </a:cubicBezTo>
                  <a:cubicBezTo>
                    <a:pt x="35991" y="312308"/>
                    <a:pt x="42659" y="367172"/>
                    <a:pt x="35991" y="378506"/>
                  </a:cubicBezTo>
                  <a:cubicBezTo>
                    <a:pt x="29324" y="389841"/>
                    <a:pt x="27514" y="414416"/>
                    <a:pt x="59613" y="421083"/>
                  </a:cubicBezTo>
                  <a:cubicBezTo>
                    <a:pt x="91712" y="427751"/>
                    <a:pt x="193916" y="388889"/>
                    <a:pt x="212870" y="371934"/>
                  </a:cubicBezTo>
                  <a:cubicBezTo>
                    <a:pt x="231825" y="354884"/>
                    <a:pt x="226110" y="312308"/>
                    <a:pt x="220395" y="291543"/>
                  </a:cubicBezTo>
                  <a:cubicBezTo>
                    <a:pt x="214680" y="270779"/>
                    <a:pt x="207155" y="199817"/>
                    <a:pt x="233635" y="191245"/>
                  </a:cubicBezTo>
                  <a:cubicBezTo>
                    <a:pt x="260114" y="182672"/>
                    <a:pt x="273354" y="204485"/>
                    <a:pt x="266782" y="236679"/>
                  </a:cubicBezTo>
                  <a:cubicBezTo>
                    <a:pt x="260114" y="268874"/>
                    <a:pt x="246875" y="287733"/>
                    <a:pt x="246875" y="287733"/>
                  </a:cubicBezTo>
                  <a:lnTo>
                    <a:pt x="296023" y="313260"/>
                  </a:lnTo>
                  <a:cubicBezTo>
                    <a:pt x="296023" y="313260"/>
                    <a:pt x="327266" y="265921"/>
                    <a:pt x="342410" y="230964"/>
                  </a:cubicBezTo>
                  <a:cubicBezTo>
                    <a:pt x="357555" y="196007"/>
                    <a:pt x="369842" y="151526"/>
                    <a:pt x="344315" y="90947"/>
                  </a:cubicBezTo>
                  <a:cubicBezTo>
                    <a:pt x="318788" y="30368"/>
                    <a:pt x="241255" y="14366"/>
                    <a:pt x="185438" y="8651"/>
                  </a:cubicBezTo>
                  <a:cubicBezTo>
                    <a:pt x="129622" y="2936"/>
                    <a:pt x="87045" y="15318"/>
                    <a:pt x="87045" y="15318"/>
                  </a:cubicBezTo>
                  <a:cubicBezTo>
                    <a:pt x="87045" y="15318"/>
                    <a:pt x="59613" y="-2684"/>
                    <a:pt x="42563" y="17223"/>
                  </a:cubicBezTo>
                  <a:cubicBezTo>
                    <a:pt x="25514" y="37130"/>
                    <a:pt x="22656" y="77802"/>
                    <a:pt x="35896" y="86279"/>
                  </a:cubicBezTo>
                  <a:lnTo>
                    <a:pt x="49136" y="94757"/>
                  </a:lnTo>
                  <a:cubicBezTo>
                    <a:pt x="49136" y="94757"/>
                    <a:pt x="39706" y="102281"/>
                    <a:pt x="45326" y="105139"/>
                  </a:cubicBezTo>
                  <a:cubicBezTo>
                    <a:pt x="50945" y="107996"/>
                    <a:pt x="61423" y="99424"/>
                    <a:pt x="61423" y="99424"/>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3" name="Google Shape;3584;p43">
              <a:extLst>
                <a:ext uri="{FF2B5EF4-FFF2-40B4-BE49-F238E27FC236}">
                  <a16:creationId xmlns:a16="http://schemas.microsoft.com/office/drawing/2014/main" id="{11E1D744-A18E-C458-3D42-53AEB36795BB}"/>
                </a:ext>
              </a:extLst>
            </p:cNvPr>
            <p:cNvSpPr/>
            <p:nvPr/>
          </p:nvSpPr>
          <p:spPr>
            <a:xfrm>
              <a:off x="7056550" y="2014316"/>
              <a:ext cx="308850" cy="386063"/>
            </a:xfrm>
            <a:custGeom>
              <a:avLst/>
              <a:gdLst/>
              <a:ahLst/>
              <a:cxnLst/>
              <a:rect l="l" t="t" r="r" b="b"/>
              <a:pathLst>
                <a:path w="342900" h="428625" extrusionOk="0">
                  <a:moveTo>
                    <a:pt x="164991" y="8651"/>
                  </a:moveTo>
                  <a:cubicBezTo>
                    <a:pt x="109174" y="2936"/>
                    <a:pt x="66598" y="15318"/>
                    <a:pt x="66598" y="15318"/>
                  </a:cubicBezTo>
                  <a:cubicBezTo>
                    <a:pt x="66598" y="15318"/>
                    <a:pt x="39166" y="-2684"/>
                    <a:pt x="22116" y="17223"/>
                  </a:cubicBezTo>
                  <a:cubicBezTo>
                    <a:pt x="5066" y="37130"/>
                    <a:pt x="2209" y="77802"/>
                    <a:pt x="15449" y="86279"/>
                  </a:cubicBezTo>
                  <a:lnTo>
                    <a:pt x="28688" y="94757"/>
                  </a:lnTo>
                  <a:cubicBezTo>
                    <a:pt x="28688" y="94757"/>
                    <a:pt x="19258" y="102281"/>
                    <a:pt x="24878" y="105139"/>
                  </a:cubicBezTo>
                  <a:cubicBezTo>
                    <a:pt x="24878" y="105139"/>
                    <a:pt x="24878" y="105139"/>
                    <a:pt x="24974" y="105139"/>
                  </a:cubicBezTo>
                  <a:lnTo>
                    <a:pt x="40975" y="99424"/>
                  </a:lnTo>
                  <a:cubicBezTo>
                    <a:pt x="40975" y="99424"/>
                    <a:pt x="56120" y="73897"/>
                    <a:pt x="90124" y="89042"/>
                  </a:cubicBezTo>
                  <a:cubicBezTo>
                    <a:pt x="124224" y="104186"/>
                    <a:pt x="102412" y="127808"/>
                    <a:pt x="98602" y="145811"/>
                  </a:cubicBezTo>
                  <a:cubicBezTo>
                    <a:pt x="94792" y="163813"/>
                    <a:pt x="130796" y="190292"/>
                    <a:pt x="130796" y="190292"/>
                  </a:cubicBezTo>
                  <a:cubicBezTo>
                    <a:pt x="130796" y="190292"/>
                    <a:pt x="156323" y="212009"/>
                    <a:pt x="159181" y="230964"/>
                  </a:cubicBezTo>
                  <a:cubicBezTo>
                    <a:pt x="162038" y="249919"/>
                    <a:pt x="148799" y="293353"/>
                    <a:pt x="141178" y="302878"/>
                  </a:cubicBezTo>
                  <a:cubicBezTo>
                    <a:pt x="133654" y="312308"/>
                    <a:pt x="87267" y="337835"/>
                    <a:pt x="87267" y="337835"/>
                  </a:cubicBezTo>
                  <a:cubicBezTo>
                    <a:pt x="87267" y="337835"/>
                    <a:pt x="71170" y="307545"/>
                    <a:pt x="15353" y="312308"/>
                  </a:cubicBezTo>
                  <a:cubicBezTo>
                    <a:pt x="15353" y="312308"/>
                    <a:pt x="22021" y="367172"/>
                    <a:pt x="15353" y="378506"/>
                  </a:cubicBezTo>
                  <a:cubicBezTo>
                    <a:pt x="8686" y="389841"/>
                    <a:pt x="6876" y="414416"/>
                    <a:pt x="38975" y="421083"/>
                  </a:cubicBezTo>
                  <a:cubicBezTo>
                    <a:pt x="71074" y="427751"/>
                    <a:pt x="173278" y="388889"/>
                    <a:pt x="192232" y="371934"/>
                  </a:cubicBezTo>
                  <a:cubicBezTo>
                    <a:pt x="211187" y="354884"/>
                    <a:pt x="205472" y="312308"/>
                    <a:pt x="199757" y="291543"/>
                  </a:cubicBezTo>
                  <a:cubicBezTo>
                    <a:pt x="194042" y="270779"/>
                    <a:pt x="186517" y="199817"/>
                    <a:pt x="212997" y="191245"/>
                  </a:cubicBezTo>
                  <a:cubicBezTo>
                    <a:pt x="239476" y="182672"/>
                    <a:pt x="252716" y="204485"/>
                    <a:pt x="246144" y="236679"/>
                  </a:cubicBezTo>
                  <a:cubicBezTo>
                    <a:pt x="239476" y="268874"/>
                    <a:pt x="226237" y="287733"/>
                    <a:pt x="226237" y="287733"/>
                  </a:cubicBezTo>
                  <a:lnTo>
                    <a:pt x="275386" y="313260"/>
                  </a:lnTo>
                  <a:cubicBezTo>
                    <a:pt x="275386" y="313260"/>
                    <a:pt x="306628" y="265921"/>
                    <a:pt x="321773" y="230964"/>
                  </a:cubicBezTo>
                  <a:cubicBezTo>
                    <a:pt x="336917" y="196007"/>
                    <a:pt x="349205" y="151526"/>
                    <a:pt x="323678" y="90947"/>
                  </a:cubicBezTo>
                  <a:cubicBezTo>
                    <a:pt x="298150" y="30368"/>
                    <a:pt x="220617" y="14366"/>
                    <a:pt x="164800" y="865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4" name="Google Shape;3585;p43">
              <a:extLst>
                <a:ext uri="{FF2B5EF4-FFF2-40B4-BE49-F238E27FC236}">
                  <a16:creationId xmlns:a16="http://schemas.microsoft.com/office/drawing/2014/main" id="{68D6DE58-729B-9A3D-893F-D7394E407ECB}"/>
                </a:ext>
              </a:extLst>
            </p:cNvPr>
            <p:cNvSpPr/>
            <p:nvPr/>
          </p:nvSpPr>
          <p:spPr>
            <a:xfrm>
              <a:off x="7091740" y="2201070"/>
              <a:ext cx="8579" cy="17158"/>
            </a:xfrm>
            <a:custGeom>
              <a:avLst/>
              <a:gdLst/>
              <a:ahLst/>
              <a:cxnLst/>
              <a:rect l="l" t="t" r="r" b="b"/>
              <a:pathLst>
                <a:path w="9525" h="19050" extrusionOk="0">
                  <a:moveTo>
                    <a:pt x="13335" y="14192"/>
                  </a:moveTo>
                  <a:cubicBezTo>
                    <a:pt x="13335" y="22003"/>
                    <a:pt x="10382" y="28384"/>
                    <a:pt x="6668" y="28384"/>
                  </a:cubicBezTo>
                  <a:cubicBezTo>
                    <a:pt x="2953" y="28384"/>
                    <a:pt x="0" y="22003"/>
                    <a:pt x="0" y="14192"/>
                  </a:cubicBezTo>
                  <a:cubicBezTo>
                    <a:pt x="0" y="6382"/>
                    <a:pt x="2953" y="0"/>
                    <a:pt x="6668" y="0"/>
                  </a:cubicBezTo>
                  <a:cubicBezTo>
                    <a:pt x="10382" y="0"/>
                    <a:pt x="13335" y="6382"/>
                    <a:pt x="1333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5" name="Google Shape;3586;p43">
              <a:extLst>
                <a:ext uri="{FF2B5EF4-FFF2-40B4-BE49-F238E27FC236}">
                  <a16:creationId xmlns:a16="http://schemas.microsoft.com/office/drawing/2014/main" id="{BB5B72EA-F213-D1F1-CA82-819630F8461C}"/>
                </a:ext>
              </a:extLst>
            </p:cNvPr>
            <p:cNvSpPr/>
            <p:nvPr/>
          </p:nvSpPr>
          <p:spPr>
            <a:xfrm>
              <a:off x="7065316" y="2168466"/>
              <a:ext cx="60054" cy="34317"/>
            </a:xfrm>
            <a:custGeom>
              <a:avLst/>
              <a:gdLst/>
              <a:ahLst/>
              <a:cxnLst/>
              <a:rect l="l" t="t" r="r" b="b"/>
              <a:pathLst>
                <a:path w="66675" h="38100" extrusionOk="0">
                  <a:moveTo>
                    <a:pt x="14288" y="23911"/>
                  </a:moveTo>
                  <a:cubicBezTo>
                    <a:pt x="14288" y="23911"/>
                    <a:pt x="29432" y="5909"/>
                    <a:pt x="54007" y="19148"/>
                  </a:cubicBezTo>
                </a:path>
              </a:pathLst>
            </a:cu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6" name="Google Shape;3587;p43">
              <a:extLst>
                <a:ext uri="{FF2B5EF4-FFF2-40B4-BE49-F238E27FC236}">
                  <a16:creationId xmlns:a16="http://schemas.microsoft.com/office/drawing/2014/main" id="{7099F9B9-F4FF-0AEB-FDCF-D9E1DFE27558}"/>
                </a:ext>
              </a:extLst>
            </p:cNvPr>
            <p:cNvSpPr/>
            <p:nvPr/>
          </p:nvSpPr>
          <p:spPr>
            <a:xfrm>
              <a:off x="7081960" y="2308823"/>
              <a:ext cx="42896" cy="17158"/>
            </a:xfrm>
            <a:custGeom>
              <a:avLst/>
              <a:gdLst/>
              <a:ahLst/>
              <a:cxnLst/>
              <a:rect l="l" t="t" r="r" b="b"/>
              <a:pathLst>
                <a:path w="47625" h="19050" extrusionOk="0">
                  <a:moveTo>
                    <a:pt x="7144" y="15621"/>
                  </a:moveTo>
                  <a:cubicBezTo>
                    <a:pt x="7144" y="15621"/>
                    <a:pt x="20383" y="15621"/>
                    <a:pt x="41243"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7" name="Google Shape;3588;p43">
              <a:extLst>
                <a:ext uri="{FF2B5EF4-FFF2-40B4-BE49-F238E27FC236}">
                  <a16:creationId xmlns:a16="http://schemas.microsoft.com/office/drawing/2014/main" id="{B9313D07-6C3D-CB1E-16B5-375423BE0477}"/>
                </a:ext>
              </a:extLst>
            </p:cNvPr>
            <p:cNvSpPr/>
            <p:nvPr/>
          </p:nvSpPr>
          <p:spPr>
            <a:xfrm>
              <a:off x="7188513" y="2326669"/>
              <a:ext cx="154425" cy="197321"/>
            </a:xfrm>
            <a:custGeom>
              <a:avLst/>
              <a:gdLst/>
              <a:ahLst/>
              <a:cxnLst/>
              <a:rect l="l" t="t" r="r" b="b"/>
              <a:pathLst>
                <a:path w="171450" h="219075" extrusionOk="0">
                  <a:moveTo>
                    <a:pt x="7144" y="131064"/>
                  </a:moveTo>
                  <a:lnTo>
                    <a:pt x="71438" y="218122"/>
                  </a:lnTo>
                  <a:lnTo>
                    <a:pt x="167926" y="20383"/>
                  </a:lnTo>
                  <a:lnTo>
                    <a:pt x="153734" y="7144"/>
                  </a:lnTo>
                  <a:lnTo>
                    <a:pt x="7144" y="13106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8" name="Google Shape;3589;p43">
              <a:extLst>
                <a:ext uri="{FF2B5EF4-FFF2-40B4-BE49-F238E27FC236}">
                  <a16:creationId xmlns:a16="http://schemas.microsoft.com/office/drawing/2014/main" id="{E26ACB70-E2C4-69AB-2E40-AAD13C65D3B0}"/>
                </a:ext>
              </a:extLst>
            </p:cNvPr>
            <p:cNvSpPr/>
            <p:nvPr/>
          </p:nvSpPr>
          <p:spPr>
            <a:xfrm>
              <a:off x="7146732" y="2397704"/>
              <a:ext cx="51475" cy="111529"/>
            </a:xfrm>
            <a:custGeom>
              <a:avLst/>
              <a:gdLst/>
              <a:ahLst/>
              <a:cxnLst/>
              <a:rect l="l" t="t" r="r" b="b"/>
              <a:pathLst>
                <a:path w="57150" h="123825" extrusionOk="0">
                  <a:moveTo>
                    <a:pt x="22860" y="7144"/>
                  </a:moveTo>
                  <a:lnTo>
                    <a:pt x="15716" y="20003"/>
                  </a:lnTo>
                  <a:lnTo>
                    <a:pt x="7144" y="121253"/>
                  </a:lnTo>
                  <a:lnTo>
                    <a:pt x="53530" y="52197"/>
                  </a:lnTo>
                  <a:lnTo>
                    <a:pt x="22860"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9" name="Google Shape;3590;p43">
              <a:extLst>
                <a:ext uri="{FF2B5EF4-FFF2-40B4-BE49-F238E27FC236}">
                  <a16:creationId xmlns:a16="http://schemas.microsoft.com/office/drawing/2014/main" id="{A09FD470-FDBD-B62A-2E70-D1200E86BBEC}"/>
                </a:ext>
              </a:extLst>
            </p:cNvPr>
            <p:cNvSpPr/>
            <p:nvPr/>
          </p:nvSpPr>
          <p:spPr>
            <a:xfrm>
              <a:off x="7183794" y="2811649"/>
              <a:ext cx="25738" cy="51475"/>
            </a:xfrm>
            <a:custGeom>
              <a:avLst/>
              <a:gdLst/>
              <a:ahLst/>
              <a:cxnLst/>
              <a:rect l="l" t="t" r="r" b="b"/>
              <a:pathLst>
                <a:path w="28575" h="57150" extrusionOk="0">
                  <a:moveTo>
                    <a:pt x="23908" y="7144"/>
                  </a:moveTo>
                  <a:lnTo>
                    <a:pt x="7144" y="5095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0" name="Google Shape;3591;p43">
              <a:extLst>
                <a:ext uri="{FF2B5EF4-FFF2-40B4-BE49-F238E27FC236}">
                  <a16:creationId xmlns:a16="http://schemas.microsoft.com/office/drawing/2014/main" id="{C1A5D1E9-543F-2F47-B50C-78AE667268F1}"/>
                </a:ext>
              </a:extLst>
            </p:cNvPr>
            <p:cNvSpPr/>
            <p:nvPr/>
          </p:nvSpPr>
          <p:spPr>
            <a:xfrm>
              <a:off x="7204384" y="2407312"/>
              <a:ext cx="145846" cy="394642"/>
            </a:xfrm>
            <a:custGeom>
              <a:avLst/>
              <a:gdLst/>
              <a:ahLst/>
              <a:cxnLst/>
              <a:rect l="l" t="t" r="r" b="b"/>
              <a:pathLst>
                <a:path w="161925" h="438150" extrusionOk="0">
                  <a:moveTo>
                    <a:pt x="162020" y="7144"/>
                  </a:moveTo>
                  <a:lnTo>
                    <a:pt x="144113" y="97536"/>
                  </a:lnTo>
                  <a:lnTo>
                    <a:pt x="90773" y="106585"/>
                  </a:lnTo>
                  <a:lnTo>
                    <a:pt x="121444" y="142875"/>
                  </a:lnTo>
                  <a:lnTo>
                    <a:pt x="7144" y="44024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1" name="Google Shape;3592;p43">
              <a:extLst>
                <a:ext uri="{FF2B5EF4-FFF2-40B4-BE49-F238E27FC236}">
                  <a16:creationId xmlns:a16="http://schemas.microsoft.com/office/drawing/2014/main" id="{2DA6D3F8-3DAC-A39B-4EC3-8D9F95960A87}"/>
                </a:ext>
              </a:extLst>
            </p:cNvPr>
            <p:cNvSpPr/>
            <p:nvPr/>
          </p:nvSpPr>
          <p:spPr>
            <a:xfrm>
              <a:off x="7348258" y="2360042"/>
              <a:ext cx="17158" cy="34317"/>
            </a:xfrm>
            <a:custGeom>
              <a:avLst/>
              <a:gdLst/>
              <a:ahLst/>
              <a:cxnLst/>
              <a:rect l="l" t="t" r="r" b="b"/>
              <a:pathLst>
                <a:path w="19050" h="38100" extrusionOk="0">
                  <a:moveTo>
                    <a:pt x="12668" y="7144"/>
                  </a:moveTo>
                  <a:lnTo>
                    <a:pt x="7144" y="34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2" name="Google Shape;3593;p43">
              <a:extLst>
                <a:ext uri="{FF2B5EF4-FFF2-40B4-BE49-F238E27FC236}">
                  <a16:creationId xmlns:a16="http://schemas.microsoft.com/office/drawing/2014/main" id="{2BF8FD82-367F-587F-CB7C-E976DF36AB1E}"/>
                </a:ext>
              </a:extLst>
            </p:cNvPr>
            <p:cNvSpPr/>
            <p:nvPr/>
          </p:nvSpPr>
          <p:spPr>
            <a:xfrm>
              <a:off x="7111301" y="2690854"/>
              <a:ext cx="17158" cy="171583"/>
            </a:xfrm>
            <a:custGeom>
              <a:avLst/>
              <a:gdLst/>
              <a:ahLst/>
              <a:cxnLst/>
              <a:rect l="l" t="t" r="r" b="b"/>
              <a:pathLst>
                <a:path w="19050" h="190500" extrusionOk="0">
                  <a:moveTo>
                    <a:pt x="7144" y="7144"/>
                  </a:moveTo>
                  <a:lnTo>
                    <a:pt x="18478" y="19192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3" name="Google Shape;3594;p43">
              <a:extLst>
                <a:ext uri="{FF2B5EF4-FFF2-40B4-BE49-F238E27FC236}">
                  <a16:creationId xmlns:a16="http://schemas.microsoft.com/office/drawing/2014/main" id="{250601FE-E9FC-101D-4CDF-9DE48F01D4A1}"/>
                </a:ext>
              </a:extLst>
            </p:cNvPr>
            <p:cNvSpPr/>
            <p:nvPr/>
          </p:nvSpPr>
          <p:spPr>
            <a:xfrm>
              <a:off x="7102121" y="2430476"/>
              <a:ext cx="42896" cy="240217"/>
            </a:xfrm>
            <a:custGeom>
              <a:avLst/>
              <a:gdLst/>
              <a:ahLst/>
              <a:cxnLst/>
              <a:rect l="l" t="t" r="r" b="b"/>
              <a:pathLst>
                <a:path w="47625" h="266700" extrusionOk="0">
                  <a:moveTo>
                    <a:pt x="42196" y="7144"/>
                  </a:moveTo>
                  <a:lnTo>
                    <a:pt x="10477" y="70676"/>
                  </a:lnTo>
                  <a:lnTo>
                    <a:pt x="38862" y="92202"/>
                  </a:lnTo>
                  <a:lnTo>
                    <a:pt x="7144" y="129635"/>
                  </a:lnTo>
                  <a:lnTo>
                    <a:pt x="15621" y="26898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4" name="Google Shape;3595;p43">
              <a:extLst>
                <a:ext uri="{FF2B5EF4-FFF2-40B4-BE49-F238E27FC236}">
                  <a16:creationId xmlns:a16="http://schemas.microsoft.com/office/drawing/2014/main" id="{EB2A508B-7709-C680-3AFB-697DFBB5690F}"/>
                </a:ext>
              </a:extLst>
            </p:cNvPr>
            <p:cNvSpPr/>
            <p:nvPr/>
          </p:nvSpPr>
          <p:spPr>
            <a:xfrm>
              <a:off x="6638589" y="2917516"/>
              <a:ext cx="283113" cy="85792"/>
            </a:xfrm>
            <a:custGeom>
              <a:avLst/>
              <a:gdLst/>
              <a:ahLst/>
              <a:cxnLst/>
              <a:rect l="l" t="t" r="r" b="b"/>
              <a:pathLst>
                <a:path w="314325" h="95250" extrusionOk="0">
                  <a:moveTo>
                    <a:pt x="309753" y="70580"/>
                  </a:moveTo>
                  <a:lnTo>
                    <a:pt x="12763" y="7144"/>
                  </a:lnTo>
                  <a:lnTo>
                    <a:pt x="7144" y="30956"/>
                  </a:lnTo>
                  <a:lnTo>
                    <a:pt x="302990" y="95536"/>
                  </a:lnTo>
                  <a:lnTo>
                    <a:pt x="309753" y="7058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5" name="Google Shape;3596;p43">
              <a:extLst>
                <a:ext uri="{FF2B5EF4-FFF2-40B4-BE49-F238E27FC236}">
                  <a16:creationId xmlns:a16="http://schemas.microsoft.com/office/drawing/2014/main" id="{24B41850-5C2E-4B44-12BA-26E11591654D}"/>
                </a:ext>
              </a:extLst>
            </p:cNvPr>
            <p:cNvSpPr/>
            <p:nvPr/>
          </p:nvSpPr>
          <p:spPr>
            <a:xfrm>
              <a:off x="6831448" y="2910768"/>
              <a:ext cx="188742" cy="120108"/>
            </a:xfrm>
            <a:custGeom>
              <a:avLst/>
              <a:gdLst/>
              <a:ahLst/>
              <a:cxnLst/>
              <a:rect l="l" t="t" r="r" b="b"/>
              <a:pathLst>
                <a:path w="209550" h="133350" extrusionOk="0">
                  <a:moveTo>
                    <a:pt x="206693" y="29399"/>
                  </a:moveTo>
                  <a:cubicBezTo>
                    <a:pt x="206693" y="29399"/>
                    <a:pt x="142113" y="10159"/>
                    <a:pt x="137541" y="9016"/>
                  </a:cubicBezTo>
                  <a:cubicBezTo>
                    <a:pt x="132969" y="7873"/>
                    <a:pt x="110300" y="4444"/>
                    <a:pt x="102394" y="11302"/>
                  </a:cubicBezTo>
                  <a:cubicBezTo>
                    <a:pt x="94488" y="18065"/>
                    <a:pt x="72962" y="27209"/>
                    <a:pt x="68389" y="28352"/>
                  </a:cubicBezTo>
                  <a:cubicBezTo>
                    <a:pt x="63818" y="29495"/>
                    <a:pt x="45720" y="38543"/>
                    <a:pt x="43434" y="45401"/>
                  </a:cubicBezTo>
                  <a:cubicBezTo>
                    <a:pt x="41148" y="52164"/>
                    <a:pt x="53626" y="60165"/>
                    <a:pt x="67246" y="56736"/>
                  </a:cubicBezTo>
                  <a:cubicBezTo>
                    <a:pt x="80867" y="53307"/>
                    <a:pt x="109156" y="43115"/>
                    <a:pt x="109156" y="43115"/>
                  </a:cubicBezTo>
                  <a:lnTo>
                    <a:pt x="135255" y="49878"/>
                  </a:lnTo>
                  <a:lnTo>
                    <a:pt x="61531" y="86168"/>
                  </a:lnTo>
                  <a:lnTo>
                    <a:pt x="7144" y="87311"/>
                  </a:lnTo>
                  <a:cubicBezTo>
                    <a:pt x="7144" y="87311"/>
                    <a:pt x="17336" y="99789"/>
                    <a:pt x="23051" y="102075"/>
                  </a:cubicBezTo>
                  <a:cubicBezTo>
                    <a:pt x="28670" y="104361"/>
                    <a:pt x="75152" y="119125"/>
                    <a:pt x="75152" y="119125"/>
                  </a:cubicBezTo>
                  <a:cubicBezTo>
                    <a:pt x="75152" y="119125"/>
                    <a:pt x="110300" y="130460"/>
                    <a:pt x="129540" y="129317"/>
                  </a:cubicBezTo>
                  <a:cubicBezTo>
                    <a:pt x="148780" y="128174"/>
                    <a:pt x="205454" y="90740"/>
                    <a:pt x="205454" y="90740"/>
                  </a:cubicBezTo>
                  <a:lnTo>
                    <a:pt x="206597" y="29495"/>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6" name="Google Shape;3597;p43">
              <a:extLst>
                <a:ext uri="{FF2B5EF4-FFF2-40B4-BE49-F238E27FC236}">
                  <a16:creationId xmlns:a16="http://schemas.microsoft.com/office/drawing/2014/main" id="{3E15656B-9464-0057-7805-E38583FF98A3}"/>
                </a:ext>
              </a:extLst>
            </p:cNvPr>
            <p:cNvSpPr/>
            <p:nvPr/>
          </p:nvSpPr>
          <p:spPr>
            <a:xfrm>
              <a:off x="7002003" y="2447892"/>
              <a:ext cx="522923" cy="557213"/>
            </a:xfrm>
            <a:custGeom>
              <a:avLst/>
              <a:gdLst/>
              <a:ahLst/>
              <a:cxnLst/>
              <a:rect l="l" t="t" r="r" b="b"/>
              <a:pathLst>
                <a:path w="581025" h="619125" extrusionOk="0">
                  <a:moveTo>
                    <a:pt x="447008" y="41148"/>
                  </a:moveTo>
                  <a:cubicBezTo>
                    <a:pt x="447008" y="41148"/>
                    <a:pt x="375571" y="110300"/>
                    <a:pt x="374428" y="134112"/>
                  </a:cubicBezTo>
                  <a:cubicBezTo>
                    <a:pt x="373285" y="157925"/>
                    <a:pt x="335852" y="458343"/>
                    <a:pt x="335852" y="458343"/>
                  </a:cubicBezTo>
                  <a:lnTo>
                    <a:pt x="7144" y="537686"/>
                  </a:lnTo>
                  <a:lnTo>
                    <a:pt x="9430" y="612458"/>
                  </a:lnTo>
                  <a:cubicBezTo>
                    <a:pt x="9430" y="612458"/>
                    <a:pt x="478727" y="577310"/>
                    <a:pt x="484346" y="573881"/>
                  </a:cubicBezTo>
                  <a:cubicBezTo>
                    <a:pt x="489966" y="570452"/>
                    <a:pt x="499110" y="544449"/>
                    <a:pt x="499110" y="544449"/>
                  </a:cubicBezTo>
                  <a:cubicBezTo>
                    <a:pt x="499110" y="544449"/>
                    <a:pt x="579596" y="135255"/>
                    <a:pt x="579596" y="118205"/>
                  </a:cubicBezTo>
                  <a:cubicBezTo>
                    <a:pt x="579596" y="101155"/>
                    <a:pt x="570548" y="17335"/>
                    <a:pt x="563689" y="7144"/>
                  </a:cubicBez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7" name="Google Shape;3598;p43">
              <a:extLst>
                <a:ext uri="{FF2B5EF4-FFF2-40B4-BE49-F238E27FC236}">
                  <a16:creationId xmlns:a16="http://schemas.microsoft.com/office/drawing/2014/main" id="{B9AC6EF8-1C0F-8179-6B6A-300403A73BD8}"/>
                </a:ext>
              </a:extLst>
            </p:cNvPr>
            <p:cNvSpPr/>
            <p:nvPr/>
          </p:nvSpPr>
          <p:spPr>
            <a:xfrm>
              <a:off x="7294037" y="2854202"/>
              <a:ext cx="8579" cy="42896"/>
            </a:xfrm>
            <a:custGeom>
              <a:avLst/>
              <a:gdLst/>
              <a:ahLst/>
              <a:cxnLst/>
              <a:rect l="l" t="t" r="r" b="b"/>
              <a:pathLst>
                <a:path w="9525" h="47625" extrusionOk="0">
                  <a:moveTo>
                    <a:pt x="11621" y="7144"/>
                  </a:moveTo>
                  <a:lnTo>
                    <a:pt x="7144" y="4457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8" name="Google Shape;3599;p43">
              <a:extLst>
                <a:ext uri="{FF2B5EF4-FFF2-40B4-BE49-F238E27FC236}">
                  <a16:creationId xmlns:a16="http://schemas.microsoft.com/office/drawing/2014/main" id="{444749DE-B050-52D3-1599-DEBA2F414BDD}"/>
                </a:ext>
              </a:extLst>
            </p:cNvPr>
            <p:cNvSpPr/>
            <p:nvPr/>
          </p:nvSpPr>
          <p:spPr>
            <a:xfrm>
              <a:off x="6829184" y="3669737"/>
              <a:ext cx="351746" cy="205900"/>
            </a:xfrm>
            <a:custGeom>
              <a:avLst/>
              <a:gdLst/>
              <a:ahLst/>
              <a:cxnLst/>
              <a:rect l="l" t="t" r="r" b="b"/>
              <a:pathLst>
                <a:path w="390525" h="228600" extrusionOk="0">
                  <a:moveTo>
                    <a:pt x="247973" y="7144"/>
                  </a:moveTo>
                  <a:lnTo>
                    <a:pt x="203586" y="79820"/>
                  </a:lnTo>
                  <a:cubicBezTo>
                    <a:pt x="203586" y="79820"/>
                    <a:pt x="76618" y="148780"/>
                    <a:pt x="65569" y="153734"/>
                  </a:cubicBezTo>
                  <a:cubicBezTo>
                    <a:pt x="54520" y="158687"/>
                    <a:pt x="8895" y="164783"/>
                    <a:pt x="7657" y="175927"/>
                  </a:cubicBezTo>
                  <a:cubicBezTo>
                    <a:pt x="6418" y="186976"/>
                    <a:pt x="7657" y="195643"/>
                    <a:pt x="8895" y="201835"/>
                  </a:cubicBezTo>
                  <a:cubicBezTo>
                    <a:pt x="10133" y="208026"/>
                    <a:pt x="65569" y="226504"/>
                    <a:pt x="139483" y="225266"/>
                  </a:cubicBezTo>
                  <a:cubicBezTo>
                    <a:pt x="213397" y="224028"/>
                    <a:pt x="298455" y="210503"/>
                    <a:pt x="298455" y="210503"/>
                  </a:cubicBezTo>
                  <a:cubicBezTo>
                    <a:pt x="298455" y="210503"/>
                    <a:pt x="293502" y="215455"/>
                    <a:pt x="316933" y="215455"/>
                  </a:cubicBezTo>
                  <a:cubicBezTo>
                    <a:pt x="340365" y="215455"/>
                    <a:pt x="385894" y="206788"/>
                    <a:pt x="388371" y="198215"/>
                  </a:cubicBezTo>
                  <a:cubicBezTo>
                    <a:pt x="390848" y="189547"/>
                    <a:pt x="389609" y="144018"/>
                    <a:pt x="382180" y="119348"/>
                  </a:cubicBezTo>
                  <a:cubicBezTo>
                    <a:pt x="374750" y="94679"/>
                    <a:pt x="359986" y="67628"/>
                    <a:pt x="359986" y="67628"/>
                  </a:cubicBezTo>
                  <a:lnTo>
                    <a:pt x="357510" y="28194"/>
                  </a:lnTo>
                  <a:lnTo>
                    <a:pt x="247877" y="7239"/>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9" name="Google Shape;3600;p43">
              <a:extLst>
                <a:ext uri="{FF2B5EF4-FFF2-40B4-BE49-F238E27FC236}">
                  <a16:creationId xmlns:a16="http://schemas.microsoft.com/office/drawing/2014/main" id="{B619A1AD-1D19-F327-CEA8-8BBAE508EB16}"/>
                </a:ext>
              </a:extLst>
            </p:cNvPr>
            <p:cNvSpPr/>
            <p:nvPr/>
          </p:nvSpPr>
          <p:spPr>
            <a:xfrm>
              <a:off x="6829184" y="3710381"/>
              <a:ext cx="351746" cy="163004"/>
            </a:xfrm>
            <a:custGeom>
              <a:avLst/>
              <a:gdLst/>
              <a:ahLst/>
              <a:cxnLst/>
              <a:rect l="l" t="t" r="r" b="b"/>
              <a:pathLst>
                <a:path w="390525" h="180975" extrusionOk="0">
                  <a:moveTo>
                    <a:pt x="7657" y="130802"/>
                  </a:moveTo>
                  <a:cubicBezTo>
                    <a:pt x="6418" y="141851"/>
                    <a:pt x="7657" y="150519"/>
                    <a:pt x="8895" y="156710"/>
                  </a:cubicBezTo>
                  <a:cubicBezTo>
                    <a:pt x="10133" y="162901"/>
                    <a:pt x="65569" y="181380"/>
                    <a:pt x="139483" y="180141"/>
                  </a:cubicBezTo>
                  <a:cubicBezTo>
                    <a:pt x="213397" y="178903"/>
                    <a:pt x="298455" y="165378"/>
                    <a:pt x="298455" y="165378"/>
                  </a:cubicBezTo>
                  <a:cubicBezTo>
                    <a:pt x="298455" y="165378"/>
                    <a:pt x="293502" y="170331"/>
                    <a:pt x="316933" y="170331"/>
                  </a:cubicBezTo>
                  <a:cubicBezTo>
                    <a:pt x="340365" y="170331"/>
                    <a:pt x="385894" y="161663"/>
                    <a:pt x="388371" y="153090"/>
                  </a:cubicBezTo>
                  <a:cubicBezTo>
                    <a:pt x="390848" y="144423"/>
                    <a:pt x="389609" y="98893"/>
                    <a:pt x="382180" y="74223"/>
                  </a:cubicBezTo>
                  <a:cubicBezTo>
                    <a:pt x="378370" y="61460"/>
                    <a:pt x="372559" y="48125"/>
                    <a:pt x="367892" y="38124"/>
                  </a:cubicBezTo>
                  <a:cubicBezTo>
                    <a:pt x="325030" y="48696"/>
                    <a:pt x="263879" y="49554"/>
                    <a:pt x="263879" y="49554"/>
                  </a:cubicBezTo>
                  <a:cubicBezTo>
                    <a:pt x="263879" y="49554"/>
                    <a:pt x="262641" y="12597"/>
                    <a:pt x="239209" y="7644"/>
                  </a:cubicBezTo>
                  <a:cubicBezTo>
                    <a:pt x="228160" y="5358"/>
                    <a:pt x="219588" y="11263"/>
                    <a:pt x="213587" y="18216"/>
                  </a:cubicBezTo>
                  <a:lnTo>
                    <a:pt x="203491" y="34790"/>
                  </a:lnTo>
                  <a:cubicBezTo>
                    <a:pt x="203491" y="34790"/>
                    <a:pt x="76523" y="103751"/>
                    <a:pt x="65473" y="108704"/>
                  </a:cubicBezTo>
                  <a:cubicBezTo>
                    <a:pt x="54424" y="113657"/>
                    <a:pt x="8800" y="119753"/>
                    <a:pt x="7561" y="13089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0" name="Google Shape;3601;p43">
              <a:extLst>
                <a:ext uri="{FF2B5EF4-FFF2-40B4-BE49-F238E27FC236}">
                  <a16:creationId xmlns:a16="http://schemas.microsoft.com/office/drawing/2014/main" id="{851EE4CC-9F71-7DF1-5B05-7E78DD69BB79}"/>
                </a:ext>
              </a:extLst>
            </p:cNvPr>
            <p:cNvSpPr/>
            <p:nvPr/>
          </p:nvSpPr>
          <p:spPr>
            <a:xfrm>
              <a:off x="6963653" y="2971129"/>
              <a:ext cx="617700" cy="737808"/>
            </a:xfrm>
            <a:custGeom>
              <a:avLst/>
              <a:gdLst/>
              <a:ahLst/>
              <a:cxnLst/>
              <a:rect l="l" t="t" r="r" b="b"/>
              <a:pathLst>
                <a:path w="685800" h="819150" extrusionOk="0">
                  <a:moveTo>
                    <a:pt x="486156" y="200413"/>
                  </a:moveTo>
                  <a:cubicBezTo>
                    <a:pt x="343376" y="141453"/>
                    <a:pt x="293465" y="12294"/>
                    <a:pt x="293465" y="12294"/>
                  </a:cubicBezTo>
                  <a:cubicBezTo>
                    <a:pt x="293465" y="12294"/>
                    <a:pt x="68675" y="769"/>
                    <a:pt x="41148" y="12199"/>
                  </a:cubicBezTo>
                  <a:cubicBezTo>
                    <a:pt x="13621" y="23534"/>
                    <a:pt x="8763" y="42965"/>
                    <a:pt x="12002" y="60777"/>
                  </a:cubicBezTo>
                  <a:cubicBezTo>
                    <a:pt x="15240" y="78588"/>
                    <a:pt x="7144" y="775342"/>
                    <a:pt x="7144" y="775342"/>
                  </a:cubicBezTo>
                  <a:lnTo>
                    <a:pt x="211264" y="820681"/>
                  </a:lnTo>
                  <a:lnTo>
                    <a:pt x="243649" y="245466"/>
                  </a:lnTo>
                  <a:cubicBezTo>
                    <a:pt x="243649" y="245466"/>
                    <a:pt x="575786" y="281090"/>
                    <a:pt x="632555" y="263278"/>
                  </a:cubicBezTo>
                  <a:cubicBezTo>
                    <a:pt x="671322" y="251086"/>
                    <a:pt x="681323" y="223749"/>
                    <a:pt x="682181" y="204509"/>
                  </a:cubicBezTo>
                  <a:cubicBezTo>
                    <a:pt x="652748" y="221940"/>
                    <a:pt x="587407" y="242228"/>
                    <a:pt x="486156" y="20041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1" name="Google Shape;3602;p43">
              <a:extLst>
                <a:ext uri="{FF2B5EF4-FFF2-40B4-BE49-F238E27FC236}">
                  <a16:creationId xmlns:a16="http://schemas.microsoft.com/office/drawing/2014/main" id="{B579BC54-5265-4A4F-84B0-B8389811AB27}"/>
                </a:ext>
              </a:extLst>
            </p:cNvPr>
            <p:cNvSpPr/>
            <p:nvPr/>
          </p:nvSpPr>
          <p:spPr>
            <a:xfrm>
              <a:off x="7166551" y="3030620"/>
              <a:ext cx="514750" cy="265954"/>
            </a:xfrm>
            <a:custGeom>
              <a:avLst/>
              <a:gdLst/>
              <a:ahLst/>
              <a:cxnLst/>
              <a:rect l="l" t="t" r="r" b="b"/>
              <a:pathLst>
                <a:path w="571500" h="295275" extrusionOk="0">
                  <a:moveTo>
                    <a:pt x="499682" y="292478"/>
                  </a:moveTo>
                  <a:cubicBezTo>
                    <a:pt x="499682" y="292478"/>
                    <a:pt x="579501" y="13872"/>
                    <a:pt x="573500" y="7776"/>
                  </a:cubicBezTo>
                  <a:cubicBezTo>
                    <a:pt x="567500" y="1680"/>
                    <a:pt x="183356" y="40923"/>
                    <a:pt x="127635" y="71022"/>
                  </a:cubicBezTo>
                  <a:cubicBezTo>
                    <a:pt x="71914" y="101121"/>
                    <a:pt x="7144" y="292383"/>
                    <a:pt x="7144" y="292383"/>
                  </a:cubicBezTo>
                  <a:lnTo>
                    <a:pt x="499682"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2" name="Google Shape;3603;p43">
              <a:extLst>
                <a:ext uri="{FF2B5EF4-FFF2-40B4-BE49-F238E27FC236}">
                  <a16:creationId xmlns:a16="http://schemas.microsoft.com/office/drawing/2014/main" id="{0E8BABD2-9C13-CAB9-0FC9-07E9E1A33049}"/>
                </a:ext>
              </a:extLst>
            </p:cNvPr>
            <p:cNvSpPr/>
            <p:nvPr/>
          </p:nvSpPr>
          <p:spPr>
            <a:xfrm>
              <a:off x="5545714"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3" name="Google Shape;3604;p43">
              <a:extLst>
                <a:ext uri="{FF2B5EF4-FFF2-40B4-BE49-F238E27FC236}">
                  <a16:creationId xmlns:a16="http://schemas.microsoft.com/office/drawing/2014/main" id="{33B2E79D-8EA3-EF5A-AFB2-6A97BCCCA067}"/>
                </a:ext>
              </a:extLst>
            </p:cNvPr>
            <p:cNvSpPr/>
            <p:nvPr/>
          </p:nvSpPr>
          <p:spPr>
            <a:xfrm>
              <a:off x="5899228" y="3317390"/>
              <a:ext cx="77153"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4" name="Google Shape;3605;p43">
              <a:extLst>
                <a:ext uri="{FF2B5EF4-FFF2-40B4-BE49-F238E27FC236}">
                  <a16:creationId xmlns:a16="http://schemas.microsoft.com/office/drawing/2014/main" id="{6F819EE1-408D-C277-D86D-A57AE00E4E30}"/>
                </a:ext>
              </a:extLst>
            </p:cNvPr>
            <p:cNvSpPr/>
            <p:nvPr/>
          </p:nvSpPr>
          <p:spPr>
            <a:xfrm>
              <a:off x="5944559"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5" name="Google Shape;3606;p43">
              <a:extLst>
                <a:ext uri="{FF2B5EF4-FFF2-40B4-BE49-F238E27FC236}">
                  <a16:creationId xmlns:a16="http://schemas.microsoft.com/office/drawing/2014/main" id="{478773E4-7C5F-4A4B-A534-93781A4C32A0}"/>
                </a:ext>
              </a:extLst>
            </p:cNvPr>
            <p:cNvSpPr/>
            <p:nvPr/>
          </p:nvSpPr>
          <p:spPr>
            <a:xfrm>
              <a:off x="6298081" y="3317390"/>
              <a:ext cx="77153" cy="548640"/>
            </a:xfrm>
            <a:custGeom>
              <a:avLst/>
              <a:gdLst/>
              <a:ahLst/>
              <a:cxnLst/>
              <a:rect l="l" t="t" r="r" b="b"/>
              <a:pathLst>
                <a:path w="85725" h="609600" extrusionOk="0">
                  <a:moveTo>
                    <a:pt x="61341" y="7239"/>
                  </a:moveTo>
                  <a:lnTo>
                    <a:pt x="81153" y="594551"/>
                  </a:lnTo>
                  <a:cubicBezTo>
                    <a:pt x="81439" y="601599"/>
                    <a:pt x="74866"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6" name="Google Shape;3607;p43">
              <a:extLst>
                <a:ext uri="{FF2B5EF4-FFF2-40B4-BE49-F238E27FC236}">
                  <a16:creationId xmlns:a16="http://schemas.microsoft.com/office/drawing/2014/main" id="{D692B52D-8319-FE37-8C07-24249E5D34C0}"/>
                </a:ext>
              </a:extLst>
            </p:cNvPr>
            <p:cNvSpPr/>
            <p:nvPr/>
          </p:nvSpPr>
          <p:spPr>
            <a:xfrm>
              <a:off x="5478550" y="2654136"/>
              <a:ext cx="531908" cy="643438"/>
            </a:xfrm>
            <a:custGeom>
              <a:avLst/>
              <a:gdLst/>
              <a:ahLst/>
              <a:cxnLst/>
              <a:rect l="l" t="t" r="r" b="b"/>
              <a:pathLst>
                <a:path w="590550" h="714375" extrusionOk="0">
                  <a:moveTo>
                    <a:pt x="100258" y="425863"/>
                  </a:moveTo>
                  <a:cubicBezTo>
                    <a:pt x="100258" y="425863"/>
                    <a:pt x="-5183" y="67437"/>
                    <a:pt x="8342" y="40291"/>
                  </a:cubicBezTo>
                  <a:cubicBezTo>
                    <a:pt x="21868" y="13144"/>
                    <a:pt x="36917" y="7144"/>
                    <a:pt x="77589" y="7144"/>
                  </a:cubicBezTo>
                  <a:lnTo>
                    <a:pt x="544504" y="7144"/>
                  </a:lnTo>
                  <a:lnTo>
                    <a:pt x="588224" y="710565"/>
                  </a:lnTo>
                  <a:lnTo>
                    <a:pt x="100258"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7" name="Google Shape;3608;p43">
              <a:extLst>
                <a:ext uri="{FF2B5EF4-FFF2-40B4-BE49-F238E27FC236}">
                  <a16:creationId xmlns:a16="http://schemas.microsoft.com/office/drawing/2014/main" id="{5EEAFE11-5BF4-C6AB-1240-BA3CE1CA87C0}"/>
                </a:ext>
              </a:extLst>
            </p:cNvPr>
            <p:cNvSpPr/>
            <p:nvPr/>
          </p:nvSpPr>
          <p:spPr>
            <a:xfrm>
              <a:off x="5859514" y="2040811"/>
              <a:ext cx="351746" cy="446117"/>
            </a:xfrm>
            <a:custGeom>
              <a:avLst/>
              <a:gdLst/>
              <a:ahLst/>
              <a:cxnLst/>
              <a:rect l="l" t="t" r="r" b="b"/>
              <a:pathLst>
                <a:path w="390525" h="495300" extrusionOk="0">
                  <a:moveTo>
                    <a:pt x="350520" y="183547"/>
                  </a:moveTo>
                  <a:cubicBezTo>
                    <a:pt x="350520" y="183547"/>
                    <a:pt x="368618" y="171450"/>
                    <a:pt x="376142" y="157924"/>
                  </a:cubicBezTo>
                  <a:cubicBezTo>
                    <a:pt x="383667" y="144399"/>
                    <a:pt x="406241" y="111252"/>
                    <a:pt x="348996" y="78105"/>
                  </a:cubicBezTo>
                  <a:cubicBezTo>
                    <a:pt x="291751" y="44958"/>
                    <a:pt x="279750" y="-19812"/>
                    <a:pt x="163735" y="19336"/>
                  </a:cubicBezTo>
                  <a:cubicBezTo>
                    <a:pt x="47720" y="58483"/>
                    <a:pt x="35719" y="124777"/>
                    <a:pt x="38767" y="183547"/>
                  </a:cubicBezTo>
                  <a:cubicBezTo>
                    <a:pt x="41815" y="242316"/>
                    <a:pt x="7144" y="435102"/>
                    <a:pt x="7144" y="435102"/>
                  </a:cubicBezTo>
                  <a:lnTo>
                    <a:pt x="288798" y="492347"/>
                  </a:lnTo>
                  <a:lnTo>
                    <a:pt x="296323" y="379381"/>
                  </a:lnTo>
                  <a:lnTo>
                    <a:pt x="320421" y="177546"/>
                  </a:lnTo>
                  <a:lnTo>
                    <a:pt x="350520" y="183547"/>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8" name="Google Shape;3609;p43">
              <a:extLst>
                <a:ext uri="{FF2B5EF4-FFF2-40B4-BE49-F238E27FC236}">
                  <a16:creationId xmlns:a16="http://schemas.microsoft.com/office/drawing/2014/main" id="{B497D609-037E-8924-1B82-0F5239EEC230}"/>
                </a:ext>
              </a:extLst>
            </p:cNvPr>
            <p:cNvSpPr/>
            <p:nvPr/>
          </p:nvSpPr>
          <p:spPr>
            <a:xfrm>
              <a:off x="6077854" y="2439828"/>
              <a:ext cx="214313" cy="454342"/>
            </a:xfrm>
            <a:custGeom>
              <a:avLst/>
              <a:gdLst/>
              <a:ahLst/>
              <a:cxnLst/>
              <a:rect l="l" t="t" r="r" b="b"/>
              <a:pathLst>
                <a:path w="238125" h="504825" extrusionOk="0">
                  <a:moveTo>
                    <a:pt x="50959" y="23050"/>
                  </a:moveTo>
                  <a:cubicBezTo>
                    <a:pt x="50959" y="23050"/>
                    <a:pt x="114490" y="49530"/>
                    <a:pt x="117157" y="68104"/>
                  </a:cubicBezTo>
                  <a:cubicBezTo>
                    <a:pt x="119824" y="86677"/>
                    <a:pt x="150209" y="355378"/>
                    <a:pt x="150209" y="355378"/>
                  </a:cubicBezTo>
                  <a:lnTo>
                    <a:pt x="234982" y="432149"/>
                  </a:lnTo>
                  <a:lnTo>
                    <a:pt x="203168" y="502348"/>
                  </a:lnTo>
                  <a:cubicBezTo>
                    <a:pt x="203168" y="502348"/>
                    <a:pt x="121063" y="471869"/>
                    <a:pt x="95917" y="461296"/>
                  </a:cubicBezTo>
                  <a:cubicBezTo>
                    <a:pt x="70771" y="450723"/>
                    <a:pt x="38957" y="397764"/>
                    <a:pt x="38957" y="397764"/>
                  </a:cubicBezTo>
                  <a:cubicBezTo>
                    <a:pt x="38957" y="397764"/>
                    <a:pt x="54864" y="203168"/>
                    <a:pt x="37624" y="143542"/>
                  </a:cubicBezTo>
                  <a:cubicBezTo>
                    <a:pt x="20384" y="84011"/>
                    <a:pt x="7144" y="7144"/>
                    <a:pt x="7144" y="7144"/>
                  </a:cubicBezTo>
                  <a:lnTo>
                    <a:pt x="50863" y="2305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9" name="Google Shape;3610;p43">
              <a:extLst>
                <a:ext uri="{FF2B5EF4-FFF2-40B4-BE49-F238E27FC236}">
                  <a16:creationId xmlns:a16="http://schemas.microsoft.com/office/drawing/2014/main" id="{F36463E8-567D-8C27-8F4D-DD9162686ED9}"/>
                </a:ext>
              </a:extLst>
            </p:cNvPr>
            <p:cNvSpPr/>
            <p:nvPr/>
          </p:nvSpPr>
          <p:spPr>
            <a:xfrm>
              <a:off x="6001928"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0" name="Google Shape;3611;p43">
              <a:extLst>
                <a:ext uri="{FF2B5EF4-FFF2-40B4-BE49-F238E27FC236}">
                  <a16:creationId xmlns:a16="http://schemas.microsoft.com/office/drawing/2014/main" id="{2BC50214-7432-1447-6041-79830B59872D}"/>
                </a:ext>
              </a:extLst>
            </p:cNvPr>
            <p:cNvSpPr/>
            <p:nvPr/>
          </p:nvSpPr>
          <p:spPr>
            <a:xfrm>
              <a:off x="5628821" y="3287621"/>
              <a:ext cx="728663" cy="42863"/>
            </a:xfrm>
            <a:custGeom>
              <a:avLst/>
              <a:gdLst/>
              <a:ahLst/>
              <a:cxnLst/>
              <a:rect l="l" t="t" r="r" b="b"/>
              <a:pathLst>
                <a:path w="809625" h="47625" extrusionOk="0">
                  <a:moveTo>
                    <a:pt x="7144" y="7144"/>
                  </a:moveTo>
                  <a:lnTo>
                    <a:pt x="805434" y="7144"/>
                  </a:lnTo>
                  <a:lnTo>
                    <a:pt x="805434"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1" name="Google Shape;3612;p43">
              <a:extLst>
                <a:ext uri="{FF2B5EF4-FFF2-40B4-BE49-F238E27FC236}">
                  <a16:creationId xmlns:a16="http://schemas.microsoft.com/office/drawing/2014/main" id="{87756C2B-41E3-56BB-6A06-CA319EEAFC7D}"/>
                </a:ext>
              </a:extLst>
            </p:cNvPr>
            <p:cNvSpPr/>
            <p:nvPr/>
          </p:nvSpPr>
          <p:spPr>
            <a:xfrm>
              <a:off x="5981596"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2" name="Google Shape;3613;p43">
              <a:extLst>
                <a:ext uri="{FF2B5EF4-FFF2-40B4-BE49-F238E27FC236}">
                  <a16:creationId xmlns:a16="http://schemas.microsoft.com/office/drawing/2014/main" id="{089D2F2E-6AD2-F5A5-6935-6745B509F28B}"/>
                </a:ext>
              </a:extLst>
            </p:cNvPr>
            <p:cNvSpPr/>
            <p:nvPr/>
          </p:nvSpPr>
          <p:spPr>
            <a:xfrm>
              <a:off x="6105394" y="2933679"/>
              <a:ext cx="712071" cy="712071"/>
            </a:xfrm>
            <a:custGeom>
              <a:avLst/>
              <a:gdLst/>
              <a:ahLst/>
              <a:cxnLst/>
              <a:rect l="l" t="t" r="r" b="b"/>
              <a:pathLst>
                <a:path w="790575" h="790575" extrusionOk="0">
                  <a:moveTo>
                    <a:pt x="131636" y="8249"/>
                  </a:moveTo>
                  <a:cubicBezTo>
                    <a:pt x="131636" y="8249"/>
                    <a:pt x="292322" y="2915"/>
                    <a:pt x="317373" y="15679"/>
                  </a:cubicBezTo>
                  <a:cubicBezTo>
                    <a:pt x="323660" y="18917"/>
                    <a:pt x="351949" y="34729"/>
                    <a:pt x="360712" y="59780"/>
                  </a:cubicBezTo>
                  <a:cubicBezTo>
                    <a:pt x="402717" y="179890"/>
                    <a:pt x="553498" y="486404"/>
                    <a:pt x="577787" y="527267"/>
                  </a:cubicBezTo>
                  <a:cubicBezTo>
                    <a:pt x="606933" y="576225"/>
                    <a:pt x="682371" y="684810"/>
                    <a:pt x="682371" y="684810"/>
                  </a:cubicBezTo>
                  <a:cubicBezTo>
                    <a:pt x="682371" y="684810"/>
                    <a:pt x="777717" y="748342"/>
                    <a:pt x="782955" y="764249"/>
                  </a:cubicBezTo>
                  <a:cubicBezTo>
                    <a:pt x="788194" y="780155"/>
                    <a:pt x="768382" y="789395"/>
                    <a:pt x="739235" y="790728"/>
                  </a:cubicBezTo>
                  <a:cubicBezTo>
                    <a:pt x="710089" y="792062"/>
                    <a:pt x="631984" y="774821"/>
                    <a:pt x="605504" y="760248"/>
                  </a:cubicBezTo>
                  <a:cubicBezTo>
                    <a:pt x="579025" y="745675"/>
                    <a:pt x="527399" y="735102"/>
                    <a:pt x="504920" y="721862"/>
                  </a:cubicBezTo>
                  <a:cubicBezTo>
                    <a:pt x="491014" y="713671"/>
                    <a:pt x="490347" y="699383"/>
                    <a:pt x="495681" y="683477"/>
                  </a:cubicBezTo>
                  <a:cubicBezTo>
                    <a:pt x="501015" y="667570"/>
                    <a:pt x="519494" y="611944"/>
                    <a:pt x="519494" y="611944"/>
                  </a:cubicBezTo>
                  <a:cubicBezTo>
                    <a:pt x="519494" y="611944"/>
                    <a:pt x="441008" y="478213"/>
                    <a:pt x="382524" y="442589"/>
                  </a:cubicBezTo>
                  <a:cubicBezTo>
                    <a:pt x="291941" y="387535"/>
                    <a:pt x="322612" y="235421"/>
                    <a:pt x="272320" y="181128"/>
                  </a:cubicBezTo>
                  <a:cubicBezTo>
                    <a:pt x="222028" y="126836"/>
                    <a:pt x="139541" y="198845"/>
                    <a:pt x="93154" y="225324"/>
                  </a:cubicBezTo>
                  <a:cubicBezTo>
                    <a:pt x="46863" y="251804"/>
                    <a:pt x="7144" y="282284"/>
                    <a:pt x="7144" y="282284"/>
                  </a:cubicBezTo>
                  <a:lnTo>
                    <a:pt x="131636" y="8249"/>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3" name="Google Shape;3614;p43">
              <a:extLst>
                <a:ext uri="{FF2B5EF4-FFF2-40B4-BE49-F238E27FC236}">
                  <a16:creationId xmlns:a16="http://schemas.microsoft.com/office/drawing/2014/main" id="{538D6FC0-4D1B-047A-1F2E-42C6B48ECE47}"/>
                </a:ext>
              </a:extLst>
            </p:cNvPr>
            <p:cNvSpPr/>
            <p:nvPr/>
          </p:nvSpPr>
          <p:spPr>
            <a:xfrm>
              <a:off x="6542571" y="3515913"/>
              <a:ext cx="274533" cy="128688"/>
            </a:xfrm>
            <a:custGeom>
              <a:avLst/>
              <a:gdLst/>
              <a:ahLst/>
              <a:cxnLst/>
              <a:rect l="l" t="t" r="r" b="b"/>
              <a:pathLst>
                <a:path w="304800" h="142875" extrusionOk="0">
                  <a:moveTo>
                    <a:pt x="196995" y="38386"/>
                  </a:moveTo>
                  <a:lnTo>
                    <a:pt x="178422" y="67532"/>
                  </a:lnTo>
                  <a:cubicBezTo>
                    <a:pt x="178422" y="67532"/>
                    <a:pt x="87077" y="39719"/>
                    <a:pt x="55263" y="23813"/>
                  </a:cubicBezTo>
                  <a:cubicBezTo>
                    <a:pt x="43643" y="18002"/>
                    <a:pt x="31261" y="12192"/>
                    <a:pt x="20211" y="7144"/>
                  </a:cubicBezTo>
                  <a:cubicBezTo>
                    <a:pt x="16116" y="19336"/>
                    <a:pt x="12211" y="31051"/>
                    <a:pt x="10210" y="37052"/>
                  </a:cubicBezTo>
                  <a:cubicBezTo>
                    <a:pt x="4876" y="52959"/>
                    <a:pt x="5638" y="67246"/>
                    <a:pt x="19449" y="75438"/>
                  </a:cubicBezTo>
                  <a:cubicBezTo>
                    <a:pt x="41928" y="88678"/>
                    <a:pt x="93554" y="99250"/>
                    <a:pt x="120033" y="113824"/>
                  </a:cubicBezTo>
                  <a:cubicBezTo>
                    <a:pt x="146513" y="128397"/>
                    <a:pt x="224618" y="145637"/>
                    <a:pt x="253764" y="144304"/>
                  </a:cubicBezTo>
                  <a:cubicBezTo>
                    <a:pt x="282911" y="142970"/>
                    <a:pt x="302723" y="133731"/>
                    <a:pt x="297484" y="117824"/>
                  </a:cubicBezTo>
                  <a:cubicBezTo>
                    <a:pt x="292150" y="101917"/>
                    <a:pt x="196900" y="38386"/>
                    <a:pt x="196900" y="38386"/>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4" name="Google Shape;3615;p43">
              <a:extLst>
                <a:ext uri="{FF2B5EF4-FFF2-40B4-BE49-F238E27FC236}">
                  <a16:creationId xmlns:a16="http://schemas.microsoft.com/office/drawing/2014/main" id="{09B8EBA6-72BF-6F2A-8E5A-6B19338B606A}"/>
                </a:ext>
              </a:extLst>
            </p:cNvPr>
            <p:cNvSpPr/>
            <p:nvPr/>
          </p:nvSpPr>
          <p:spPr>
            <a:xfrm>
              <a:off x="6049371" y="3057909"/>
              <a:ext cx="420379" cy="840758"/>
            </a:xfrm>
            <a:custGeom>
              <a:avLst/>
              <a:gdLst/>
              <a:ahLst/>
              <a:cxnLst/>
              <a:rect l="l" t="t" r="r" b="b"/>
              <a:pathLst>
                <a:path w="466725" h="933450" extrusionOk="0">
                  <a:moveTo>
                    <a:pt x="7144" y="176170"/>
                  </a:moveTo>
                  <a:lnTo>
                    <a:pt x="192500" y="174836"/>
                  </a:lnTo>
                  <a:cubicBezTo>
                    <a:pt x="192500" y="174836"/>
                    <a:pt x="159449" y="317806"/>
                    <a:pt x="170021" y="369432"/>
                  </a:cubicBezTo>
                  <a:cubicBezTo>
                    <a:pt x="180594" y="421057"/>
                    <a:pt x="195167" y="630226"/>
                    <a:pt x="196501" y="703093"/>
                  </a:cubicBezTo>
                  <a:cubicBezTo>
                    <a:pt x="197834" y="775864"/>
                    <a:pt x="180594" y="852730"/>
                    <a:pt x="179261" y="864637"/>
                  </a:cubicBezTo>
                  <a:cubicBezTo>
                    <a:pt x="177927" y="876543"/>
                    <a:pt x="204407" y="889783"/>
                    <a:pt x="222980" y="891116"/>
                  </a:cubicBezTo>
                  <a:cubicBezTo>
                    <a:pt x="241554" y="892450"/>
                    <a:pt x="273272" y="892450"/>
                    <a:pt x="295751" y="904356"/>
                  </a:cubicBezTo>
                  <a:cubicBezTo>
                    <a:pt x="318230" y="916262"/>
                    <a:pt x="352711" y="930835"/>
                    <a:pt x="393763" y="930835"/>
                  </a:cubicBezTo>
                  <a:cubicBezTo>
                    <a:pt x="434816" y="930835"/>
                    <a:pt x="474536" y="932169"/>
                    <a:pt x="465296" y="908356"/>
                  </a:cubicBezTo>
                  <a:cubicBezTo>
                    <a:pt x="456057" y="884544"/>
                    <a:pt x="407003" y="880543"/>
                    <a:pt x="375285" y="847492"/>
                  </a:cubicBezTo>
                  <a:cubicBezTo>
                    <a:pt x="343471" y="814440"/>
                    <a:pt x="295846" y="777292"/>
                    <a:pt x="295846" y="765386"/>
                  </a:cubicBezTo>
                  <a:cubicBezTo>
                    <a:pt x="295846" y="753480"/>
                    <a:pt x="301180" y="515164"/>
                    <a:pt x="320993" y="446299"/>
                  </a:cubicBezTo>
                  <a:cubicBezTo>
                    <a:pt x="340805" y="377433"/>
                    <a:pt x="379286" y="214651"/>
                    <a:pt x="376619" y="159025"/>
                  </a:cubicBezTo>
                  <a:cubicBezTo>
                    <a:pt x="373952" y="103399"/>
                    <a:pt x="375285" y="84920"/>
                    <a:pt x="373952" y="71680"/>
                  </a:cubicBezTo>
                  <a:cubicBezTo>
                    <a:pt x="372618" y="58441"/>
                    <a:pt x="328898" y="-14330"/>
                    <a:pt x="250793" y="13387"/>
                  </a:cubicBezTo>
                  <a:cubicBezTo>
                    <a:pt x="172688" y="41200"/>
                    <a:pt x="77343" y="141784"/>
                    <a:pt x="77343" y="141784"/>
                  </a:cubicBezTo>
                  <a:lnTo>
                    <a:pt x="7144" y="17617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5" name="Google Shape;3616;p43">
              <a:extLst>
                <a:ext uri="{FF2B5EF4-FFF2-40B4-BE49-F238E27FC236}">
                  <a16:creationId xmlns:a16="http://schemas.microsoft.com/office/drawing/2014/main" id="{FF24E2F6-EF63-5BA4-D612-AE5A5547B9EF}"/>
                </a:ext>
              </a:extLst>
            </p:cNvPr>
            <p:cNvSpPr/>
            <p:nvPr/>
          </p:nvSpPr>
          <p:spPr>
            <a:xfrm>
              <a:off x="6216322" y="3141603"/>
              <a:ext cx="8579" cy="77213"/>
            </a:xfrm>
            <a:custGeom>
              <a:avLst/>
              <a:gdLst/>
              <a:ahLst/>
              <a:cxnLst/>
              <a:rect l="l" t="t" r="r" b="b"/>
              <a:pathLst>
                <a:path w="9525" h="85725" extrusionOk="0">
                  <a:moveTo>
                    <a:pt x="7144" y="81915"/>
                  </a:moveTo>
                  <a:lnTo>
                    <a:pt x="11621"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6" name="Google Shape;3617;p43">
              <a:extLst>
                <a:ext uri="{FF2B5EF4-FFF2-40B4-BE49-F238E27FC236}">
                  <a16:creationId xmlns:a16="http://schemas.microsoft.com/office/drawing/2014/main" id="{A3D936DE-7BA0-F5C1-55F4-A89EA37F7989}"/>
                </a:ext>
              </a:extLst>
            </p:cNvPr>
            <p:cNvSpPr/>
            <p:nvPr/>
          </p:nvSpPr>
          <p:spPr>
            <a:xfrm>
              <a:off x="6204353" y="3773803"/>
              <a:ext cx="265954" cy="128688"/>
            </a:xfrm>
            <a:custGeom>
              <a:avLst/>
              <a:gdLst/>
              <a:ahLst/>
              <a:cxnLst/>
              <a:rect l="l" t="t" r="r" b="b"/>
              <a:pathLst>
                <a:path w="295275" h="142875" extrusionOk="0">
                  <a:moveTo>
                    <a:pt x="293133" y="113538"/>
                  </a:moveTo>
                  <a:cubicBezTo>
                    <a:pt x="283893" y="89725"/>
                    <a:pt x="234840" y="85725"/>
                    <a:pt x="203122" y="52673"/>
                  </a:cubicBezTo>
                  <a:cubicBezTo>
                    <a:pt x="201216" y="50673"/>
                    <a:pt x="199312" y="48768"/>
                    <a:pt x="197311" y="46768"/>
                  </a:cubicBezTo>
                  <a:lnTo>
                    <a:pt x="179309" y="81820"/>
                  </a:lnTo>
                  <a:cubicBezTo>
                    <a:pt x="179309" y="81820"/>
                    <a:pt x="78725" y="50006"/>
                    <a:pt x="45578" y="26194"/>
                  </a:cubicBezTo>
                  <a:cubicBezTo>
                    <a:pt x="34339" y="18097"/>
                    <a:pt x="25004" y="11906"/>
                    <a:pt x="17479" y="7144"/>
                  </a:cubicBezTo>
                  <a:cubicBezTo>
                    <a:pt x="13003" y="39338"/>
                    <a:pt x="7859" y="63627"/>
                    <a:pt x="7192" y="69913"/>
                  </a:cubicBezTo>
                  <a:cubicBezTo>
                    <a:pt x="5859" y="81820"/>
                    <a:pt x="32338" y="95059"/>
                    <a:pt x="50912" y="96393"/>
                  </a:cubicBezTo>
                  <a:cubicBezTo>
                    <a:pt x="69486" y="97726"/>
                    <a:pt x="101204" y="97726"/>
                    <a:pt x="123683" y="109633"/>
                  </a:cubicBezTo>
                  <a:cubicBezTo>
                    <a:pt x="146162" y="121539"/>
                    <a:pt x="180642" y="136112"/>
                    <a:pt x="221695" y="136112"/>
                  </a:cubicBezTo>
                  <a:cubicBezTo>
                    <a:pt x="262748" y="136112"/>
                    <a:pt x="302467" y="137446"/>
                    <a:pt x="293228" y="113633"/>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7" name="Google Shape;3618;p43">
              <a:extLst>
                <a:ext uri="{FF2B5EF4-FFF2-40B4-BE49-F238E27FC236}">
                  <a16:creationId xmlns:a16="http://schemas.microsoft.com/office/drawing/2014/main" id="{EACE477F-F028-AE2A-3663-F26A24B8291B}"/>
                </a:ext>
              </a:extLst>
            </p:cNvPr>
            <p:cNvSpPr/>
            <p:nvPr/>
          </p:nvSpPr>
          <p:spPr>
            <a:xfrm>
              <a:off x="5673610" y="2838158"/>
              <a:ext cx="549067" cy="420379"/>
            </a:xfrm>
            <a:custGeom>
              <a:avLst/>
              <a:gdLst/>
              <a:ahLst/>
              <a:cxnLst/>
              <a:rect l="l" t="t" r="r" b="b"/>
              <a:pathLst>
                <a:path w="609600" h="466725" extrusionOk="0">
                  <a:moveTo>
                    <a:pt x="129057" y="7144"/>
                  </a:moveTo>
                  <a:cubicBezTo>
                    <a:pt x="129057" y="7144"/>
                    <a:pt x="3328" y="160687"/>
                    <a:pt x="7233" y="249460"/>
                  </a:cubicBezTo>
                  <a:cubicBezTo>
                    <a:pt x="11233" y="338138"/>
                    <a:pt x="32379" y="442722"/>
                    <a:pt x="180683" y="461296"/>
                  </a:cubicBezTo>
                  <a:cubicBezTo>
                    <a:pt x="328987" y="479869"/>
                    <a:pt x="470624" y="396431"/>
                    <a:pt x="486531" y="388525"/>
                  </a:cubicBezTo>
                  <a:cubicBezTo>
                    <a:pt x="502438" y="380619"/>
                    <a:pt x="611023" y="114490"/>
                    <a:pt x="611023" y="114490"/>
                  </a:cubicBezTo>
                  <a:lnTo>
                    <a:pt x="501104" y="119825"/>
                  </a:lnTo>
                  <a:lnTo>
                    <a:pt x="449479" y="23146"/>
                  </a:lnTo>
                  <a:lnTo>
                    <a:pt x="129057" y="7239"/>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8" name="Google Shape;3619;p43">
              <a:extLst>
                <a:ext uri="{FF2B5EF4-FFF2-40B4-BE49-F238E27FC236}">
                  <a16:creationId xmlns:a16="http://schemas.microsoft.com/office/drawing/2014/main" id="{6DBEFB40-1D8E-66ED-2DB9-36165D672E6F}"/>
                </a:ext>
              </a:extLst>
            </p:cNvPr>
            <p:cNvSpPr/>
            <p:nvPr/>
          </p:nvSpPr>
          <p:spPr>
            <a:xfrm>
              <a:off x="5770206" y="2401736"/>
              <a:ext cx="402907" cy="505777"/>
            </a:xfrm>
            <a:custGeom>
              <a:avLst/>
              <a:gdLst/>
              <a:ahLst/>
              <a:cxnLst/>
              <a:rect l="l" t="t" r="r" b="b"/>
              <a:pathLst>
                <a:path w="447675" h="561975" extrusionOk="0">
                  <a:moveTo>
                    <a:pt x="430434" y="224123"/>
                  </a:moveTo>
                  <a:cubicBezTo>
                    <a:pt x="432625" y="235363"/>
                    <a:pt x="435006" y="246316"/>
                    <a:pt x="437578" y="256032"/>
                  </a:cubicBezTo>
                  <a:cubicBezTo>
                    <a:pt x="448150" y="295751"/>
                    <a:pt x="434911" y="368522"/>
                    <a:pt x="427005" y="384429"/>
                  </a:cubicBezTo>
                  <a:cubicBezTo>
                    <a:pt x="419099" y="400336"/>
                    <a:pt x="358139" y="541973"/>
                    <a:pt x="358139" y="541973"/>
                  </a:cubicBezTo>
                  <a:cubicBezTo>
                    <a:pt x="358139" y="541973"/>
                    <a:pt x="303847" y="571119"/>
                    <a:pt x="183356" y="560546"/>
                  </a:cubicBezTo>
                  <a:cubicBezTo>
                    <a:pt x="62864" y="549974"/>
                    <a:pt x="19144" y="519493"/>
                    <a:pt x="19144" y="519493"/>
                  </a:cubicBezTo>
                  <a:cubicBezTo>
                    <a:pt x="19144" y="519493"/>
                    <a:pt x="5905" y="52102"/>
                    <a:pt x="7238" y="46863"/>
                  </a:cubicBezTo>
                  <a:cubicBezTo>
                    <a:pt x="8572" y="41529"/>
                    <a:pt x="197929" y="7144"/>
                    <a:pt x="197929" y="7144"/>
                  </a:cubicBezTo>
                  <a:lnTo>
                    <a:pt x="330326" y="36290"/>
                  </a:lnTo>
                  <a:lnTo>
                    <a:pt x="409765" y="77343"/>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9" name="Google Shape;3620;p43">
              <a:extLst>
                <a:ext uri="{FF2B5EF4-FFF2-40B4-BE49-F238E27FC236}">
                  <a16:creationId xmlns:a16="http://schemas.microsoft.com/office/drawing/2014/main" id="{C01A6142-ACD5-3714-44EB-A0B39504E6EB}"/>
                </a:ext>
              </a:extLst>
            </p:cNvPr>
            <p:cNvSpPr/>
            <p:nvPr/>
          </p:nvSpPr>
          <p:spPr>
            <a:xfrm>
              <a:off x="5982540" y="2775960"/>
              <a:ext cx="34317" cy="17158"/>
            </a:xfrm>
            <a:custGeom>
              <a:avLst/>
              <a:gdLst/>
              <a:ahLst/>
              <a:cxnLst/>
              <a:rect l="l" t="t" r="r" b="b"/>
              <a:pathLst>
                <a:path w="38100" h="19050" extrusionOk="0">
                  <a:moveTo>
                    <a:pt x="32575" y="7144"/>
                  </a:moveTo>
                  <a:lnTo>
                    <a:pt x="7144" y="160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0" name="Google Shape;3621;p43">
              <a:extLst>
                <a:ext uri="{FF2B5EF4-FFF2-40B4-BE49-F238E27FC236}">
                  <a16:creationId xmlns:a16="http://schemas.microsoft.com/office/drawing/2014/main" id="{2AA250C0-6708-9231-E17C-B8CBA81442A3}"/>
                </a:ext>
              </a:extLst>
            </p:cNvPr>
            <p:cNvSpPr/>
            <p:nvPr/>
          </p:nvSpPr>
          <p:spPr>
            <a:xfrm>
              <a:off x="6021832" y="2749536"/>
              <a:ext cx="68633" cy="25738"/>
            </a:xfrm>
            <a:custGeom>
              <a:avLst/>
              <a:gdLst/>
              <a:ahLst/>
              <a:cxnLst/>
              <a:rect l="l" t="t" r="r" b="b"/>
              <a:pathLst>
                <a:path w="76200" h="28575" extrusionOk="0">
                  <a:moveTo>
                    <a:pt x="72866" y="7144"/>
                  </a:moveTo>
                  <a:lnTo>
                    <a:pt x="7144" y="3009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1" name="Google Shape;3622;p43">
              <a:extLst>
                <a:ext uri="{FF2B5EF4-FFF2-40B4-BE49-F238E27FC236}">
                  <a16:creationId xmlns:a16="http://schemas.microsoft.com/office/drawing/2014/main" id="{31CF464E-117F-5454-8DA3-F10602C50C7B}"/>
                </a:ext>
              </a:extLst>
            </p:cNvPr>
            <p:cNvSpPr/>
            <p:nvPr/>
          </p:nvSpPr>
          <p:spPr>
            <a:xfrm>
              <a:off x="6032985" y="2754083"/>
              <a:ext cx="77213" cy="34317"/>
            </a:xfrm>
            <a:custGeom>
              <a:avLst/>
              <a:gdLst/>
              <a:ahLst/>
              <a:cxnLst/>
              <a:rect l="l" t="t" r="r" b="b"/>
              <a:pathLst>
                <a:path w="85725" h="38100" extrusionOk="0">
                  <a:moveTo>
                    <a:pt x="84677" y="7144"/>
                  </a:moveTo>
                  <a:lnTo>
                    <a:pt x="7144" y="38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2" name="Google Shape;3623;p43">
              <a:extLst>
                <a:ext uri="{FF2B5EF4-FFF2-40B4-BE49-F238E27FC236}">
                  <a16:creationId xmlns:a16="http://schemas.microsoft.com/office/drawing/2014/main" id="{EE1426D6-6301-DA1F-414F-6EC972131AFB}"/>
                </a:ext>
              </a:extLst>
            </p:cNvPr>
            <p:cNvSpPr/>
            <p:nvPr/>
          </p:nvSpPr>
          <p:spPr>
            <a:xfrm>
              <a:off x="6054862" y="2608752"/>
              <a:ext cx="25738" cy="137267"/>
            </a:xfrm>
            <a:custGeom>
              <a:avLst/>
              <a:gdLst/>
              <a:ahLst/>
              <a:cxnLst/>
              <a:rect l="l" t="t" r="r" b="b"/>
              <a:pathLst>
                <a:path w="28575" h="152400" extrusionOk="0">
                  <a:moveTo>
                    <a:pt x="7144" y="7144"/>
                  </a:moveTo>
                  <a:cubicBezTo>
                    <a:pt x="13430" y="45053"/>
                    <a:pt x="21431" y="94583"/>
                    <a:pt x="22193" y="107442"/>
                  </a:cubicBezTo>
                  <a:cubicBezTo>
                    <a:pt x="23431" y="129064"/>
                    <a:pt x="14573" y="153257"/>
                    <a:pt x="14573" y="15325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3" name="Google Shape;3624;p43">
              <a:extLst>
                <a:ext uri="{FF2B5EF4-FFF2-40B4-BE49-F238E27FC236}">
                  <a16:creationId xmlns:a16="http://schemas.microsoft.com/office/drawing/2014/main" id="{50B46170-F489-CA93-12BD-EC83DC8EC44C}"/>
                </a:ext>
              </a:extLst>
            </p:cNvPr>
            <p:cNvSpPr/>
            <p:nvPr/>
          </p:nvSpPr>
          <p:spPr>
            <a:xfrm>
              <a:off x="6047827" y="2567400"/>
              <a:ext cx="8579" cy="34317"/>
            </a:xfrm>
            <a:custGeom>
              <a:avLst/>
              <a:gdLst/>
              <a:ahLst/>
              <a:cxnLst/>
              <a:rect l="l" t="t" r="r" b="b"/>
              <a:pathLst>
                <a:path w="9525" h="38100" extrusionOk="0">
                  <a:moveTo>
                    <a:pt x="7144" y="7144"/>
                  </a:moveTo>
                  <a:cubicBezTo>
                    <a:pt x="7144" y="7144"/>
                    <a:pt x="8858" y="17145"/>
                    <a:pt x="11335" y="3190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4" name="Google Shape;3625;p43">
              <a:extLst>
                <a:ext uri="{FF2B5EF4-FFF2-40B4-BE49-F238E27FC236}">
                  <a16:creationId xmlns:a16="http://schemas.microsoft.com/office/drawing/2014/main" id="{434672F6-1639-4318-C9E8-D8125AA7DC3D}"/>
                </a:ext>
              </a:extLst>
            </p:cNvPr>
            <p:cNvSpPr/>
            <p:nvPr/>
          </p:nvSpPr>
          <p:spPr>
            <a:xfrm>
              <a:off x="6141168" y="2532826"/>
              <a:ext cx="17158" cy="42896"/>
            </a:xfrm>
            <a:custGeom>
              <a:avLst/>
              <a:gdLst/>
              <a:ahLst/>
              <a:cxnLst/>
              <a:rect l="l" t="t" r="r" b="b"/>
              <a:pathLst>
                <a:path w="19050" h="47625" extrusionOk="0">
                  <a:moveTo>
                    <a:pt x="7144" y="7144"/>
                  </a:moveTo>
                  <a:cubicBezTo>
                    <a:pt x="7144" y="7144"/>
                    <a:pt x="9430" y="25717"/>
                    <a:pt x="13240" y="48958"/>
                  </a:cubicBezTo>
                </a:path>
              </a:pathLst>
            </a:custGeom>
            <a:solidFill>
              <a:srgbClr val="5AE4A7"/>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5" name="Google Shape;3626;p43">
              <a:extLst>
                <a:ext uri="{FF2B5EF4-FFF2-40B4-BE49-F238E27FC236}">
                  <a16:creationId xmlns:a16="http://schemas.microsoft.com/office/drawing/2014/main" id="{7841DFC8-8693-6466-00A6-C628FBA7E4FC}"/>
                </a:ext>
              </a:extLst>
            </p:cNvPr>
            <p:cNvSpPr/>
            <p:nvPr/>
          </p:nvSpPr>
          <p:spPr>
            <a:xfrm>
              <a:off x="5739320" y="2437425"/>
              <a:ext cx="162878" cy="351472"/>
            </a:xfrm>
            <a:custGeom>
              <a:avLst/>
              <a:gdLst/>
              <a:ahLst/>
              <a:cxnLst/>
              <a:rect l="l" t="t" r="r" b="b"/>
              <a:pathLst>
                <a:path w="180975" h="390525" extrusionOk="0">
                  <a:moveTo>
                    <a:pt x="41624" y="7144"/>
                  </a:moveTo>
                  <a:lnTo>
                    <a:pt x="7144" y="389763"/>
                  </a:lnTo>
                  <a:lnTo>
                    <a:pt x="144875" y="360617"/>
                  </a:lnTo>
                  <a:lnTo>
                    <a:pt x="175260" y="87916"/>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6" name="Google Shape;3627;p43">
              <a:extLst>
                <a:ext uri="{FF2B5EF4-FFF2-40B4-BE49-F238E27FC236}">
                  <a16:creationId xmlns:a16="http://schemas.microsoft.com/office/drawing/2014/main" id="{25773521-7CDF-BAB2-BD65-650FB4000779}"/>
                </a:ext>
              </a:extLst>
            </p:cNvPr>
            <p:cNvSpPr/>
            <p:nvPr/>
          </p:nvSpPr>
          <p:spPr>
            <a:xfrm>
              <a:off x="5828286" y="2729718"/>
              <a:ext cx="34317" cy="8579"/>
            </a:xfrm>
            <a:custGeom>
              <a:avLst/>
              <a:gdLst/>
              <a:ahLst/>
              <a:cxnLst/>
              <a:rect l="l" t="t" r="r" b="b"/>
              <a:pathLst>
                <a:path w="38100" h="9525" extrusionOk="0">
                  <a:moveTo>
                    <a:pt x="7144" y="9715"/>
                  </a:moveTo>
                  <a:lnTo>
                    <a:pt x="35719"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7" name="Google Shape;3628;p43">
              <a:extLst>
                <a:ext uri="{FF2B5EF4-FFF2-40B4-BE49-F238E27FC236}">
                  <a16:creationId xmlns:a16="http://schemas.microsoft.com/office/drawing/2014/main" id="{0416AEE8-DAF5-3D6A-AC3E-8583EEED410A}"/>
                </a:ext>
              </a:extLst>
            </p:cNvPr>
            <p:cNvSpPr/>
            <p:nvPr/>
          </p:nvSpPr>
          <p:spPr>
            <a:xfrm>
              <a:off x="5755707" y="2733921"/>
              <a:ext cx="60054" cy="17158"/>
            </a:xfrm>
            <a:custGeom>
              <a:avLst/>
              <a:gdLst/>
              <a:ahLst/>
              <a:cxnLst/>
              <a:rect l="l" t="t" r="r" b="b"/>
              <a:pathLst>
                <a:path w="66675" h="19050" extrusionOk="0">
                  <a:moveTo>
                    <a:pt x="7144" y="12573"/>
                  </a:moveTo>
                  <a:lnTo>
                    <a:pt x="6524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8" name="Google Shape;3629;p43">
              <a:extLst>
                <a:ext uri="{FF2B5EF4-FFF2-40B4-BE49-F238E27FC236}">
                  <a16:creationId xmlns:a16="http://schemas.microsoft.com/office/drawing/2014/main" id="{104A32CF-27EF-66E0-862C-D203CCC39D42}"/>
                </a:ext>
              </a:extLst>
            </p:cNvPr>
            <p:cNvSpPr/>
            <p:nvPr/>
          </p:nvSpPr>
          <p:spPr>
            <a:xfrm>
              <a:off x="5779385" y="2471313"/>
              <a:ext cx="77213" cy="111529"/>
            </a:xfrm>
            <a:custGeom>
              <a:avLst/>
              <a:gdLst/>
              <a:ahLst/>
              <a:cxnLst/>
              <a:rect l="l" t="t" r="r" b="b"/>
              <a:pathLst>
                <a:path w="85725" h="123825" extrusionOk="0">
                  <a:moveTo>
                    <a:pt x="81915" y="119158"/>
                  </a:moveTo>
                  <a:cubicBezTo>
                    <a:pt x="55912" y="71247"/>
                    <a:pt x="19621" y="8382"/>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9" name="Google Shape;3630;p43">
              <a:extLst>
                <a:ext uri="{FF2B5EF4-FFF2-40B4-BE49-F238E27FC236}">
                  <a16:creationId xmlns:a16="http://schemas.microsoft.com/office/drawing/2014/main" id="{E7A89ECD-7426-B278-2A7B-F35A54C1643E}"/>
                </a:ext>
              </a:extLst>
            </p:cNvPr>
            <p:cNvSpPr/>
            <p:nvPr/>
          </p:nvSpPr>
          <p:spPr>
            <a:xfrm>
              <a:off x="5859171" y="2595282"/>
              <a:ext cx="25738" cy="34317"/>
            </a:xfrm>
            <a:custGeom>
              <a:avLst/>
              <a:gdLst/>
              <a:ahLst/>
              <a:cxnLst/>
              <a:rect l="l" t="t" r="r" b="b"/>
              <a:pathLst>
                <a:path w="28575" h="38100" extrusionOk="0">
                  <a:moveTo>
                    <a:pt x="21622" y="35147"/>
                  </a:moveTo>
                  <a:cubicBezTo>
                    <a:pt x="21622" y="35147"/>
                    <a:pt x="15907" y="23813"/>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0" name="Google Shape;3631;p43">
              <a:extLst>
                <a:ext uri="{FF2B5EF4-FFF2-40B4-BE49-F238E27FC236}">
                  <a16:creationId xmlns:a16="http://schemas.microsoft.com/office/drawing/2014/main" id="{452950C9-89D9-8B6A-3E5A-6BE05D52C7FE}"/>
                </a:ext>
              </a:extLst>
            </p:cNvPr>
            <p:cNvSpPr/>
            <p:nvPr/>
          </p:nvSpPr>
          <p:spPr>
            <a:xfrm>
              <a:off x="5790281" y="2553159"/>
              <a:ext cx="77213" cy="77213"/>
            </a:xfrm>
            <a:custGeom>
              <a:avLst/>
              <a:gdLst/>
              <a:ahLst/>
              <a:cxnLst/>
              <a:rect l="l" t="t" r="r" b="b"/>
              <a:pathLst>
                <a:path w="85725" h="85725" extrusionOk="0">
                  <a:moveTo>
                    <a:pt x="7144" y="7144"/>
                  </a:moveTo>
                  <a:lnTo>
                    <a:pt x="83915" y="8191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1" name="Google Shape;3632;p43">
              <a:extLst>
                <a:ext uri="{FF2B5EF4-FFF2-40B4-BE49-F238E27FC236}">
                  <a16:creationId xmlns:a16="http://schemas.microsoft.com/office/drawing/2014/main" id="{1A91C12B-CA3B-9FC3-5D21-5226681369AB}"/>
                </a:ext>
              </a:extLst>
            </p:cNvPr>
            <p:cNvSpPr/>
            <p:nvPr/>
          </p:nvSpPr>
          <p:spPr>
            <a:xfrm>
              <a:off x="5717873" y="2733149"/>
              <a:ext cx="171450" cy="128588"/>
            </a:xfrm>
            <a:custGeom>
              <a:avLst/>
              <a:gdLst/>
              <a:ahLst/>
              <a:cxnLst/>
              <a:rect l="l" t="t" r="r" b="b"/>
              <a:pathLst>
                <a:path w="190500" h="142875" extrusionOk="0">
                  <a:moveTo>
                    <a:pt x="7144" y="61436"/>
                  </a:moveTo>
                  <a:lnTo>
                    <a:pt x="42863" y="144875"/>
                  </a:lnTo>
                  <a:lnTo>
                    <a:pt x="187166" y="68104"/>
                  </a:lnTo>
                  <a:lnTo>
                    <a:pt x="180594" y="7144"/>
                  </a:lnTo>
                  <a:lnTo>
                    <a:pt x="7144" y="6143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2" name="Google Shape;3633;p43">
              <a:extLst>
                <a:ext uri="{FF2B5EF4-FFF2-40B4-BE49-F238E27FC236}">
                  <a16:creationId xmlns:a16="http://schemas.microsoft.com/office/drawing/2014/main" id="{8C640629-4FF1-26BC-1657-8F706C53E0A6}"/>
                </a:ext>
              </a:extLst>
            </p:cNvPr>
            <p:cNvSpPr/>
            <p:nvPr/>
          </p:nvSpPr>
          <p:spPr>
            <a:xfrm>
              <a:off x="6179088" y="2765938"/>
              <a:ext cx="60007" cy="34290"/>
            </a:xfrm>
            <a:custGeom>
              <a:avLst/>
              <a:gdLst/>
              <a:ahLst/>
              <a:cxnLst/>
              <a:rect l="l" t="t" r="r" b="b"/>
              <a:pathLst>
                <a:path w="66675" h="38100" extrusionOk="0">
                  <a:moveTo>
                    <a:pt x="7239" y="12365"/>
                  </a:moveTo>
                  <a:cubicBezTo>
                    <a:pt x="7239" y="12365"/>
                    <a:pt x="25718" y="13222"/>
                    <a:pt x="34100" y="11508"/>
                  </a:cubicBezTo>
                  <a:cubicBezTo>
                    <a:pt x="42482" y="9793"/>
                    <a:pt x="60960" y="3126"/>
                    <a:pt x="60103" y="10650"/>
                  </a:cubicBezTo>
                  <a:cubicBezTo>
                    <a:pt x="59246" y="18175"/>
                    <a:pt x="54197" y="23223"/>
                    <a:pt x="47530" y="26652"/>
                  </a:cubicBezTo>
                  <a:cubicBezTo>
                    <a:pt x="40767" y="29986"/>
                    <a:pt x="8858" y="37606"/>
                    <a:pt x="8858" y="37606"/>
                  </a:cubicBezTo>
                  <a:lnTo>
                    <a:pt x="7144" y="1246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3" name="Google Shape;3634;p43">
              <a:extLst>
                <a:ext uri="{FF2B5EF4-FFF2-40B4-BE49-F238E27FC236}">
                  <a16:creationId xmlns:a16="http://schemas.microsoft.com/office/drawing/2014/main" id="{788A6CFA-7E9E-D06C-3615-601BB793DACD}"/>
                </a:ext>
              </a:extLst>
            </p:cNvPr>
            <p:cNvSpPr/>
            <p:nvPr/>
          </p:nvSpPr>
          <p:spPr>
            <a:xfrm>
              <a:off x="5769176" y="2736753"/>
              <a:ext cx="489013" cy="163004"/>
            </a:xfrm>
            <a:custGeom>
              <a:avLst/>
              <a:gdLst/>
              <a:ahLst/>
              <a:cxnLst/>
              <a:rect l="l" t="t" r="r" b="b"/>
              <a:pathLst>
                <a:path w="542925" h="180975" extrusionOk="0">
                  <a:moveTo>
                    <a:pt x="120968" y="69342"/>
                  </a:moveTo>
                  <a:lnTo>
                    <a:pt x="328803" y="85249"/>
                  </a:lnTo>
                  <a:cubicBezTo>
                    <a:pt x="328803" y="85249"/>
                    <a:pt x="416147" y="17717"/>
                    <a:pt x="428054" y="12478"/>
                  </a:cubicBezTo>
                  <a:cubicBezTo>
                    <a:pt x="439960" y="7144"/>
                    <a:pt x="482346" y="7144"/>
                    <a:pt x="482346" y="7144"/>
                  </a:cubicBezTo>
                  <a:lnTo>
                    <a:pt x="537972" y="19050"/>
                  </a:lnTo>
                  <a:cubicBezTo>
                    <a:pt x="537972" y="19050"/>
                    <a:pt x="532638" y="28289"/>
                    <a:pt x="516827" y="30956"/>
                  </a:cubicBezTo>
                  <a:cubicBezTo>
                    <a:pt x="501015" y="33623"/>
                    <a:pt x="493014" y="25622"/>
                    <a:pt x="493014" y="25622"/>
                  </a:cubicBezTo>
                  <a:lnTo>
                    <a:pt x="442722" y="34862"/>
                  </a:lnTo>
                  <a:cubicBezTo>
                    <a:pt x="442722" y="34862"/>
                    <a:pt x="479775" y="50768"/>
                    <a:pt x="483775" y="53435"/>
                  </a:cubicBezTo>
                  <a:cubicBezTo>
                    <a:pt x="487775" y="56102"/>
                    <a:pt x="475869" y="81248"/>
                    <a:pt x="473202" y="90488"/>
                  </a:cubicBezTo>
                  <a:cubicBezTo>
                    <a:pt x="470535" y="99727"/>
                    <a:pt x="461391" y="132683"/>
                    <a:pt x="454628" y="120967"/>
                  </a:cubicBezTo>
                  <a:cubicBezTo>
                    <a:pt x="452342" y="116872"/>
                    <a:pt x="453295" y="111919"/>
                    <a:pt x="452342" y="106013"/>
                  </a:cubicBezTo>
                  <a:cubicBezTo>
                    <a:pt x="451390" y="100013"/>
                    <a:pt x="444056" y="98488"/>
                    <a:pt x="444056" y="98488"/>
                  </a:cubicBezTo>
                  <a:cubicBezTo>
                    <a:pt x="444056" y="98488"/>
                    <a:pt x="420243" y="118300"/>
                    <a:pt x="400336" y="127635"/>
                  </a:cubicBezTo>
                  <a:cubicBezTo>
                    <a:pt x="380524" y="136874"/>
                    <a:pt x="343376" y="135541"/>
                    <a:pt x="343376" y="135541"/>
                  </a:cubicBezTo>
                  <a:cubicBezTo>
                    <a:pt x="343376" y="135541"/>
                    <a:pt x="130207" y="173927"/>
                    <a:pt x="83915" y="175260"/>
                  </a:cubicBezTo>
                  <a:cubicBezTo>
                    <a:pt x="37624" y="176594"/>
                    <a:pt x="32290" y="156686"/>
                    <a:pt x="20384" y="147447"/>
                  </a:cubicBezTo>
                  <a:cubicBezTo>
                    <a:pt x="8477" y="138208"/>
                    <a:pt x="7144" y="130207"/>
                    <a:pt x="7144" y="130207"/>
                  </a:cubicBezTo>
                  <a:lnTo>
                    <a:pt x="120968" y="69342"/>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4" name="Google Shape;3635;p43">
              <a:extLst>
                <a:ext uri="{FF2B5EF4-FFF2-40B4-BE49-F238E27FC236}">
                  <a16:creationId xmlns:a16="http://schemas.microsoft.com/office/drawing/2014/main" id="{A8195B88-805D-895C-29B0-C44E5AB4C0D3}"/>
                </a:ext>
              </a:extLst>
            </p:cNvPr>
            <p:cNvSpPr/>
            <p:nvPr/>
          </p:nvSpPr>
          <p:spPr>
            <a:xfrm>
              <a:off x="6155753" y="2777418"/>
              <a:ext cx="42896" cy="25738"/>
            </a:xfrm>
            <a:custGeom>
              <a:avLst/>
              <a:gdLst/>
              <a:ahLst/>
              <a:cxnLst/>
              <a:rect l="l" t="t" r="r" b="b"/>
              <a:pathLst>
                <a:path w="47625" h="28575" extrusionOk="0">
                  <a:moveTo>
                    <a:pt x="7144" y="7144"/>
                  </a:moveTo>
                  <a:cubicBezTo>
                    <a:pt x="7144" y="7144"/>
                    <a:pt x="44101" y="13906"/>
                    <a:pt x="47435" y="2476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5" name="Google Shape;3636;p43">
              <a:extLst>
                <a:ext uri="{FF2B5EF4-FFF2-40B4-BE49-F238E27FC236}">
                  <a16:creationId xmlns:a16="http://schemas.microsoft.com/office/drawing/2014/main" id="{90CB4530-7207-D0CE-F865-376A3F8B45F1}"/>
                </a:ext>
              </a:extLst>
            </p:cNvPr>
            <p:cNvSpPr/>
            <p:nvPr/>
          </p:nvSpPr>
          <p:spPr>
            <a:xfrm>
              <a:off x="6148204" y="2795520"/>
              <a:ext cx="51475" cy="25738"/>
            </a:xfrm>
            <a:custGeom>
              <a:avLst/>
              <a:gdLst/>
              <a:ahLst/>
              <a:cxnLst/>
              <a:rect l="l" t="t" r="r" b="b"/>
              <a:pathLst>
                <a:path w="57150" h="28575" extrusionOk="0">
                  <a:moveTo>
                    <a:pt x="7144" y="7144"/>
                  </a:moveTo>
                  <a:cubicBezTo>
                    <a:pt x="7144" y="7144"/>
                    <a:pt x="44958" y="13049"/>
                    <a:pt x="47434" y="16383"/>
                  </a:cubicBezTo>
                  <a:cubicBezTo>
                    <a:pt x="49911" y="19717"/>
                    <a:pt x="52292" y="25241"/>
                    <a:pt x="52292" y="2524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6" name="Google Shape;3637;p43">
              <a:extLst>
                <a:ext uri="{FF2B5EF4-FFF2-40B4-BE49-F238E27FC236}">
                  <a16:creationId xmlns:a16="http://schemas.microsoft.com/office/drawing/2014/main" id="{4C1D97BB-6C73-68B6-5D27-664E4BF0B2CB}"/>
                </a:ext>
              </a:extLst>
            </p:cNvPr>
            <p:cNvSpPr/>
            <p:nvPr/>
          </p:nvSpPr>
          <p:spPr>
            <a:xfrm>
              <a:off x="6147173" y="2612698"/>
              <a:ext cx="403221" cy="317429"/>
            </a:xfrm>
            <a:custGeom>
              <a:avLst/>
              <a:gdLst/>
              <a:ahLst/>
              <a:cxnLst/>
              <a:rect l="l" t="t" r="r" b="b"/>
              <a:pathLst>
                <a:path w="447675" h="352425" extrusionOk="0">
                  <a:moveTo>
                    <a:pt x="173927" y="7144"/>
                  </a:moveTo>
                  <a:lnTo>
                    <a:pt x="7144" y="346043"/>
                  </a:lnTo>
                  <a:cubicBezTo>
                    <a:pt x="7144" y="346043"/>
                    <a:pt x="69342" y="347377"/>
                    <a:pt x="152781" y="335471"/>
                  </a:cubicBezTo>
                  <a:cubicBezTo>
                    <a:pt x="236220" y="323564"/>
                    <a:pt x="271939" y="310325"/>
                    <a:pt x="271939" y="310325"/>
                  </a:cubicBezTo>
                  <a:lnTo>
                    <a:pt x="445389" y="33623"/>
                  </a:lnTo>
                  <a:cubicBezTo>
                    <a:pt x="445389" y="33623"/>
                    <a:pt x="376524" y="52197"/>
                    <a:pt x="174022" y="714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7" name="Google Shape;3638;p43">
              <a:extLst>
                <a:ext uri="{FF2B5EF4-FFF2-40B4-BE49-F238E27FC236}">
                  <a16:creationId xmlns:a16="http://schemas.microsoft.com/office/drawing/2014/main" id="{8878733E-7633-F869-C09E-2D3A48B79281}"/>
                </a:ext>
              </a:extLst>
            </p:cNvPr>
            <p:cNvSpPr/>
            <p:nvPr/>
          </p:nvSpPr>
          <p:spPr>
            <a:xfrm>
              <a:off x="6392411" y="2790693"/>
              <a:ext cx="85792" cy="25738"/>
            </a:xfrm>
            <a:custGeom>
              <a:avLst/>
              <a:gdLst/>
              <a:ahLst/>
              <a:cxnLst/>
              <a:rect l="l" t="t" r="r" b="b"/>
              <a:pathLst>
                <a:path w="95250" h="28575" extrusionOk="0">
                  <a:moveTo>
                    <a:pt x="83008" y="7740"/>
                  </a:moveTo>
                  <a:cubicBezTo>
                    <a:pt x="83008" y="7740"/>
                    <a:pt x="4998" y="15455"/>
                    <a:pt x="7189" y="22218"/>
                  </a:cubicBezTo>
                  <a:cubicBezTo>
                    <a:pt x="9380" y="28980"/>
                    <a:pt x="85199" y="29933"/>
                    <a:pt x="88532" y="25075"/>
                  </a:cubicBezTo>
                  <a:cubicBezTo>
                    <a:pt x="91866" y="20217"/>
                    <a:pt x="91866" y="3834"/>
                    <a:pt x="83008"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8" name="Google Shape;3639;p43">
              <a:extLst>
                <a:ext uri="{FF2B5EF4-FFF2-40B4-BE49-F238E27FC236}">
                  <a16:creationId xmlns:a16="http://schemas.microsoft.com/office/drawing/2014/main" id="{49DE488B-3664-D1E8-3C8F-D5E334AD5A8B}"/>
                </a:ext>
              </a:extLst>
            </p:cNvPr>
            <p:cNvSpPr/>
            <p:nvPr/>
          </p:nvSpPr>
          <p:spPr>
            <a:xfrm>
              <a:off x="6386409" y="2810684"/>
              <a:ext cx="77213" cy="25738"/>
            </a:xfrm>
            <a:custGeom>
              <a:avLst/>
              <a:gdLst/>
              <a:ahLst/>
              <a:cxnLst/>
              <a:rect l="l" t="t" r="r" b="b"/>
              <a:pathLst>
                <a:path w="85725" h="28575" extrusionOk="0">
                  <a:moveTo>
                    <a:pt x="75575" y="7740"/>
                  </a:moveTo>
                  <a:cubicBezTo>
                    <a:pt x="75575" y="7740"/>
                    <a:pt x="5185" y="15455"/>
                    <a:pt x="7186" y="22218"/>
                  </a:cubicBezTo>
                  <a:cubicBezTo>
                    <a:pt x="9186" y="28980"/>
                    <a:pt x="77575" y="29933"/>
                    <a:pt x="80528" y="25075"/>
                  </a:cubicBezTo>
                  <a:cubicBezTo>
                    <a:pt x="83481" y="20217"/>
                    <a:pt x="83481" y="3834"/>
                    <a:pt x="75575"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9" name="Google Shape;3640;p43">
              <a:extLst>
                <a:ext uri="{FF2B5EF4-FFF2-40B4-BE49-F238E27FC236}">
                  <a16:creationId xmlns:a16="http://schemas.microsoft.com/office/drawing/2014/main" id="{F95B73F0-8934-2E64-642F-310EC7FADF77}"/>
                </a:ext>
              </a:extLst>
            </p:cNvPr>
            <p:cNvSpPr/>
            <p:nvPr/>
          </p:nvSpPr>
          <p:spPr>
            <a:xfrm>
              <a:off x="6385246" y="2846221"/>
              <a:ext cx="60054" cy="25738"/>
            </a:xfrm>
            <a:custGeom>
              <a:avLst/>
              <a:gdLst/>
              <a:ahLst/>
              <a:cxnLst/>
              <a:rect l="l" t="t" r="r" b="b"/>
              <a:pathLst>
                <a:path w="66675" h="28575" extrusionOk="0">
                  <a:moveTo>
                    <a:pt x="62008" y="8956"/>
                  </a:moveTo>
                  <a:cubicBezTo>
                    <a:pt x="62008" y="8956"/>
                    <a:pt x="6954" y="4098"/>
                    <a:pt x="7144" y="10289"/>
                  </a:cubicBezTo>
                  <a:cubicBezTo>
                    <a:pt x="7335" y="16481"/>
                    <a:pt x="59246" y="28768"/>
                    <a:pt x="62485" y="25053"/>
                  </a:cubicBezTo>
                  <a:cubicBezTo>
                    <a:pt x="65723" y="21338"/>
                    <a:pt x="68771" y="6860"/>
                    <a:pt x="62008" y="8956"/>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0" name="Google Shape;3641;p43">
              <a:extLst>
                <a:ext uri="{FF2B5EF4-FFF2-40B4-BE49-F238E27FC236}">
                  <a16:creationId xmlns:a16="http://schemas.microsoft.com/office/drawing/2014/main" id="{6305E09D-E322-CF91-9BAC-4D1994E738B8}"/>
                </a:ext>
              </a:extLst>
            </p:cNvPr>
            <p:cNvSpPr/>
            <p:nvPr/>
          </p:nvSpPr>
          <p:spPr>
            <a:xfrm>
              <a:off x="6379066" y="2831450"/>
              <a:ext cx="77213" cy="25738"/>
            </a:xfrm>
            <a:custGeom>
              <a:avLst/>
              <a:gdLst/>
              <a:ahLst/>
              <a:cxnLst/>
              <a:rect l="l" t="t" r="r" b="b"/>
              <a:pathLst>
                <a:path w="85725" h="28575" extrusionOk="0">
                  <a:moveTo>
                    <a:pt x="77061" y="10592"/>
                  </a:moveTo>
                  <a:cubicBezTo>
                    <a:pt x="77061" y="10592"/>
                    <a:pt x="6575" y="3162"/>
                    <a:pt x="7147" y="10115"/>
                  </a:cubicBezTo>
                  <a:cubicBezTo>
                    <a:pt x="7623" y="17164"/>
                    <a:pt x="74298" y="32690"/>
                    <a:pt x="78204" y="28594"/>
                  </a:cubicBezTo>
                  <a:cubicBezTo>
                    <a:pt x="82109" y="24498"/>
                    <a:pt x="85633" y="8496"/>
                    <a:pt x="77061" y="10592"/>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1" name="Google Shape;3642;p43">
              <a:extLst>
                <a:ext uri="{FF2B5EF4-FFF2-40B4-BE49-F238E27FC236}">
                  <a16:creationId xmlns:a16="http://schemas.microsoft.com/office/drawing/2014/main" id="{4062307D-52F9-6910-49E9-0E056E60BBCD}"/>
                </a:ext>
              </a:extLst>
            </p:cNvPr>
            <p:cNvSpPr/>
            <p:nvPr/>
          </p:nvSpPr>
          <p:spPr>
            <a:xfrm>
              <a:off x="5791825" y="2941880"/>
              <a:ext cx="317429" cy="77213"/>
            </a:xfrm>
            <a:custGeom>
              <a:avLst/>
              <a:gdLst/>
              <a:ahLst/>
              <a:cxnLst/>
              <a:rect l="l" t="t" r="r" b="b"/>
              <a:pathLst>
                <a:path w="352425" h="85725" extrusionOk="0">
                  <a:moveTo>
                    <a:pt x="7144" y="83915"/>
                  </a:moveTo>
                  <a:cubicBezTo>
                    <a:pt x="7144" y="83915"/>
                    <a:pt x="207073" y="20383"/>
                    <a:pt x="347377"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2" name="Google Shape;3643;p43">
              <a:extLst>
                <a:ext uri="{FF2B5EF4-FFF2-40B4-BE49-F238E27FC236}">
                  <a16:creationId xmlns:a16="http://schemas.microsoft.com/office/drawing/2014/main" id="{A8FAE012-98D2-F2A3-1C15-CEB698804911}"/>
                </a:ext>
              </a:extLst>
            </p:cNvPr>
            <p:cNvSpPr/>
            <p:nvPr/>
          </p:nvSpPr>
          <p:spPr>
            <a:xfrm>
              <a:off x="5562042" y="3030620"/>
              <a:ext cx="514750" cy="265954"/>
            </a:xfrm>
            <a:custGeom>
              <a:avLst/>
              <a:gdLst/>
              <a:ahLst/>
              <a:cxnLst/>
              <a:rect l="l" t="t" r="r" b="b"/>
              <a:pathLst>
                <a:path w="571500" h="295275" extrusionOk="0">
                  <a:moveTo>
                    <a:pt x="81285" y="292478"/>
                  </a:moveTo>
                  <a:cubicBezTo>
                    <a:pt x="81285" y="292478"/>
                    <a:pt x="1465" y="13872"/>
                    <a:pt x="7466" y="7776"/>
                  </a:cubicBezTo>
                  <a:cubicBezTo>
                    <a:pt x="13467" y="1680"/>
                    <a:pt x="397610" y="40923"/>
                    <a:pt x="453331" y="71022"/>
                  </a:cubicBezTo>
                  <a:cubicBezTo>
                    <a:pt x="509052" y="101121"/>
                    <a:pt x="573822" y="292383"/>
                    <a:pt x="573822" y="292383"/>
                  </a:cubicBezTo>
                  <a:lnTo>
                    <a:pt x="81285"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3" name="Google Shape;3644;p43">
              <a:extLst>
                <a:ext uri="{FF2B5EF4-FFF2-40B4-BE49-F238E27FC236}">
                  <a16:creationId xmlns:a16="http://schemas.microsoft.com/office/drawing/2014/main" id="{F4D8D537-5508-7542-AA1D-086FC39A719B}"/>
                </a:ext>
              </a:extLst>
            </p:cNvPr>
            <p:cNvSpPr/>
            <p:nvPr/>
          </p:nvSpPr>
          <p:spPr>
            <a:xfrm>
              <a:off x="6048085" y="2411431"/>
              <a:ext cx="51435" cy="120015"/>
            </a:xfrm>
            <a:custGeom>
              <a:avLst/>
              <a:gdLst/>
              <a:ahLst/>
              <a:cxnLst/>
              <a:rect l="l" t="t" r="r" b="b"/>
              <a:pathLst>
                <a:path w="57150" h="133350" extrusionOk="0">
                  <a:moveTo>
                    <a:pt x="7144" y="132398"/>
                  </a:moveTo>
                  <a:lnTo>
                    <a:pt x="55531" y="40100"/>
                  </a:lnTo>
                  <a:lnTo>
                    <a:pt x="15907" y="7144"/>
                  </a:lnTo>
                  <a:lnTo>
                    <a:pt x="7144" y="132398"/>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4" name="Google Shape;3645;p43">
              <a:extLst>
                <a:ext uri="{FF2B5EF4-FFF2-40B4-BE49-F238E27FC236}">
                  <a16:creationId xmlns:a16="http://schemas.microsoft.com/office/drawing/2014/main" id="{7D6F55A4-58E7-BA77-F9AB-CA0CD535AA44}"/>
                </a:ext>
              </a:extLst>
            </p:cNvPr>
            <p:cNvSpPr/>
            <p:nvPr/>
          </p:nvSpPr>
          <p:spPr>
            <a:xfrm>
              <a:off x="5965896" y="2297499"/>
              <a:ext cx="120108" cy="257375"/>
            </a:xfrm>
            <a:custGeom>
              <a:avLst/>
              <a:gdLst/>
              <a:ahLst/>
              <a:cxnLst/>
              <a:rect l="l" t="t" r="r" b="b"/>
              <a:pathLst>
                <a:path w="133350" h="285750" extrusionOk="0">
                  <a:moveTo>
                    <a:pt x="23622" y="20383"/>
                  </a:moveTo>
                  <a:lnTo>
                    <a:pt x="7144" y="128111"/>
                  </a:lnTo>
                  <a:lnTo>
                    <a:pt x="95059" y="285274"/>
                  </a:lnTo>
                  <a:cubicBezTo>
                    <a:pt x="95059" y="285274"/>
                    <a:pt x="117062" y="151162"/>
                    <a:pt x="121444" y="132493"/>
                  </a:cubicBezTo>
                  <a:cubicBezTo>
                    <a:pt x="125825" y="113824"/>
                    <a:pt x="131350" y="104966"/>
                    <a:pt x="131350" y="104966"/>
                  </a:cubicBezTo>
                  <a:lnTo>
                    <a:pt x="29146" y="7144"/>
                  </a:lnTo>
                  <a:lnTo>
                    <a:pt x="23622" y="20288"/>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5" name="Google Shape;3646;p43">
              <a:extLst>
                <a:ext uri="{FF2B5EF4-FFF2-40B4-BE49-F238E27FC236}">
                  <a16:creationId xmlns:a16="http://schemas.microsoft.com/office/drawing/2014/main" id="{190EEEE4-574C-AC20-6EB5-F77FB1D7C203}"/>
                </a:ext>
              </a:extLst>
            </p:cNvPr>
            <p:cNvSpPr/>
            <p:nvPr/>
          </p:nvSpPr>
          <p:spPr>
            <a:xfrm>
              <a:off x="5934239" y="2356953"/>
              <a:ext cx="85725" cy="180022"/>
            </a:xfrm>
            <a:custGeom>
              <a:avLst/>
              <a:gdLst/>
              <a:ahLst/>
              <a:cxnLst/>
              <a:rect l="l" t="t" r="r" b="b"/>
              <a:pathLst>
                <a:path w="95250" h="200025" extrusionOk="0">
                  <a:moveTo>
                    <a:pt x="90678" y="81915"/>
                  </a:moveTo>
                  <a:lnTo>
                    <a:pt x="50006" y="198406"/>
                  </a:lnTo>
                  <a:lnTo>
                    <a:pt x="7144" y="44482"/>
                  </a:lnTo>
                  <a:lnTo>
                    <a:pt x="30194" y="7144"/>
                  </a:lnTo>
                  <a:lnTo>
                    <a:pt x="90678" y="819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6" name="Google Shape;3647;p43">
              <a:extLst>
                <a:ext uri="{FF2B5EF4-FFF2-40B4-BE49-F238E27FC236}">
                  <a16:creationId xmlns:a16="http://schemas.microsoft.com/office/drawing/2014/main" id="{A07A9CD1-A17F-7B11-0076-6A9803D9650F}"/>
                </a:ext>
              </a:extLst>
            </p:cNvPr>
            <p:cNvSpPr/>
            <p:nvPr/>
          </p:nvSpPr>
          <p:spPr>
            <a:xfrm>
              <a:off x="5993607" y="2424299"/>
              <a:ext cx="42863" cy="102870"/>
            </a:xfrm>
            <a:custGeom>
              <a:avLst/>
              <a:gdLst/>
              <a:ahLst/>
              <a:cxnLst/>
              <a:rect l="l" t="t" r="r" b="b"/>
              <a:pathLst>
                <a:path w="47625" h="114300" extrusionOk="0">
                  <a:moveTo>
                    <a:pt x="24765" y="7144"/>
                  </a:moveTo>
                  <a:lnTo>
                    <a:pt x="45625" y="107156"/>
                  </a:lnTo>
                  <a:lnTo>
                    <a:pt x="7144" y="58769"/>
                  </a:lnTo>
                  <a:lnTo>
                    <a:pt x="24765"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7" name="Google Shape;3648;p43">
              <a:extLst>
                <a:ext uri="{FF2B5EF4-FFF2-40B4-BE49-F238E27FC236}">
                  <a16:creationId xmlns:a16="http://schemas.microsoft.com/office/drawing/2014/main" id="{A20AF8C8-B20B-1CF1-55A7-BCBA182B7213}"/>
                </a:ext>
              </a:extLst>
            </p:cNvPr>
            <p:cNvSpPr/>
            <p:nvPr/>
          </p:nvSpPr>
          <p:spPr>
            <a:xfrm>
              <a:off x="6067902" y="2441115"/>
              <a:ext cx="34317" cy="85792"/>
            </a:xfrm>
            <a:custGeom>
              <a:avLst/>
              <a:gdLst/>
              <a:ahLst/>
              <a:cxnLst/>
              <a:rect l="l" t="t" r="r" b="b"/>
              <a:pathLst>
                <a:path w="38100" h="95250" extrusionOk="0">
                  <a:moveTo>
                    <a:pt x="33528" y="7144"/>
                  </a:moveTo>
                  <a:lnTo>
                    <a:pt x="34576" y="92869"/>
                  </a:lnTo>
                  <a:lnTo>
                    <a:pt x="7144" y="62103"/>
                  </a:lnTo>
                  <a:lnTo>
                    <a:pt x="33528"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8" name="Google Shape;3649;p43">
              <a:extLst>
                <a:ext uri="{FF2B5EF4-FFF2-40B4-BE49-F238E27FC236}">
                  <a16:creationId xmlns:a16="http://schemas.microsoft.com/office/drawing/2014/main" id="{816557AF-3538-A4E3-F231-B9125E9CFEE3}"/>
                </a:ext>
              </a:extLst>
            </p:cNvPr>
            <p:cNvSpPr/>
            <p:nvPr/>
          </p:nvSpPr>
          <p:spPr>
            <a:xfrm>
              <a:off x="5928968" y="2139642"/>
              <a:ext cx="248796" cy="274533"/>
            </a:xfrm>
            <a:custGeom>
              <a:avLst/>
              <a:gdLst/>
              <a:ahLst/>
              <a:cxnLst/>
              <a:rect l="l" t="t" r="r" b="b"/>
              <a:pathLst>
                <a:path w="276225" h="304800" extrusionOk="0">
                  <a:moveTo>
                    <a:pt x="229118" y="7144"/>
                  </a:moveTo>
                  <a:cubicBezTo>
                    <a:pt x="229118" y="7144"/>
                    <a:pt x="203591" y="46101"/>
                    <a:pt x="154728" y="68104"/>
                  </a:cubicBezTo>
                  <a:cubicBezTo>
                    <a:pt x="105865" y="90107"/>
                    <a:pt x="75384" y="98584"/>
                    <a:pt x="75384" y="98584"/>
                  </a:cubicBezTo>
                  <a:cubicBezTo>
                    <a:pt x="75384" y="98584"/>
                    <a:pt x="83862" y="121920"/>
                    <a:pt x="68336" y="124778"/>
                  </a:cubicBezTo>
                  <a:cubicBezTo>
                    <a:pt x="52715" y="127635"/>
                    <a:pt x="47762" y="113443"/>
                    <a:pt x="42809" y="112014"/>
                  </a:cubicBezTo>
                  <a:cubicBezTo>
                    <a:pt x="37856" y="110585"/>
                    <a:pt x="15853" y="109157"/>
                    <a:pt x="8138" y="138970"/>
                  </a:cubicBezTo>
                  <a:cubicBezTo>
                    <a:pt x="423" y="168783"/>
                    <a:pt x="39285" y="215456"/>
                    <a:pt x="66907" y="206978"/>
                  </a:cubicBezTo>
                  <a:cubicBezTo>
                    <a:pt x="66907" y="206978"/>
                    <a:pt x="77861" y="246888"/>
                    <a:pt x="89958" y="257270"/>
                  </a:cubicBezTo>
                  <a:cubicBezTo>
                    <a:pt x="105388" y="270415"/>
                    <a:pt x="155966" y="308896"/>
                    <a:pt x="217878" y="298418"/>
                  </a:cubicBezTo>
                  <a:cubicBezTo>
                    <a:pt x="254073" y="292227"/>
                    <a:pt x="273123" y="215551"/>
                    <a:pt x="274552" y="190024"/>
                  </a:cubicBezTo>
                  <a:cubicBezTo>
                    <a:pt x="275981" y="164497"/>
                    <a:pt x="277410" y="134017"/>
                    <a:pt x="273885" y="117729"/>
                  </a:cubicBezTo>
                  <a:cubicBezTo>
                    <a:pt x="270361" y="101441"/>
                    <a:pt x="289507" y="80201"/>
                    <a:pt x="264646" y="50387"/>
                  </a:cubicBezTo>
                  <a:cubicBezTo>
                    <a:pt x="239786" y="20574"/>
                    <a:pt x="229213" y="7144"/>
                    <a:pt x="229213" y="7144"/>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9" name="Google Shape;3650;p43">
              <a:extLst>
                <a:ext uri="{FF2B5EF4-FFF2-40B4-BE49-F238E27FC236}">
                  <a16:creationId xmlns:a16="http://schemas.microsoft.com/office/drawing/2014/main" id="{83F31B6E-FA23-B958-31F6-89837F083DD6}"/>
                </a:ext>
              </a:extLst>
            </p:cNvPr>
            <p:cNvSpPr/>
            <p:nvPr/>
          </p:nvSpPr>
          <p:spPr>
            <a:xfrm>
              <a:off x="6102734" y="2225177"/>
              <a:ext cx="42896" cy="102950"/>
            </a:xfrm>
            <a:custGeom>
              <a:avLst/>
              <a:gdLst/>
              <a:ahLst/>
              <a:cxnLst/>
              <a:rect l="l" t="t" r="r" b="b"/>
              <a:pathLst>
                <a:path w="47625" h="114300" extrusionOk="0">
                  <a:moveTo>
                    <a:pt x="36195" y="7144"/>
                  </a:moveTo>
                  <a:cubicBezTo>
                    <a:pt x="36195" y="7144"/>
                    <a:pt x="23432" y="48958"/>
                    <a:pt x="23432" y="56769"/>
                  </a:cubicBezTo>
                  <a:cubicBezTo>
                    <a:pt x="23432" y="64580"/>
                    <a:pt x="46101" y="91440"/>
                    <a:pt x="42577" y="95726"/>
                  </a:cubicBezTo>
                  <a:cubicBezTo>
                    <a:pt x="39053" y="100013"/>
                    <a:pt x="14954" y="116300"/>
                    <a:pt x="7144" y="11344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0" name="Google Shape;3651;p43">
              <a:extLst>
                <a:ext uri="{FF2B5EF4-FFF2-40B4-BE49-F238E27FC236}">
                  <a16:creationId xmlns:a16="http://schemas.microsoft.com/office/drawing/2014/main" id="{8970CA61-8914-4883-3185-14193C82923C}"/>
                </a:ext>
              </a:extLst>
            </p:cNvPr>
            <p:cNvSpPr/>
            <p:nvPr/>
          </p:nvSpPr>
          <p:spPr>
            <a:xfrm>
              <a:off x="6056149" y="2330443"/>
              <a:ext cx="60054" cy="25738"/>
            </a:xfrm>
            <a:custGeom>
              <a:avLst/>
              <a:gdLst/>
              <a:ahLst/>
              <a:cxnLst/>
              <a:rect l="l" t="t" r="r" b="b"/>
              <a:pathLst>
                <a:path w="66675" h="28575" extrusionOk="0">
                  <a:moveTo>
                    <a:pt x="7144" y="7144"/>
                  </a:moveTo>
                  <a:cubicBezTo>
                    <a:pt x="7144" y="7144"/>
                    <a:pt x="27718" y="30480"/>
                    <a:pt x="68771" y="220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1" name="Google Shape;3652;p43">
              <a:extLst>
                <a:ext uri="{FF2B5EF4-FFF2-40B4-BE49-F238E27FC236}">
                  <a16:creationId xmlns:a16="http://schemas.microsoft.com/office/drawing/2014/main" id="{CF92FFFA-7993-1F8A-0946-710280C8AB43}"/>
                </a:ext>
              </a:extLst>
            </p:cNvPr>
            <p:cNvSpPr/>
            <p:nvPr/>
          </p:nvSpPr>
          <p:spPr>
            <a:xfrm>
              <a:off x="6038304" y="2222220"/>
              <a:ext cx="60054" cy="17158"/>
            </a:xfrm>
            <a:custGeom>
              <a:avLst/>
              <a:gdLst/>
              <a:ahLst/>
              <a:cxnLst/>
              <a:rect l="l" t="t" r="r" b="b"/>
              <a:pathLst>
                <a:path w="66675" h="19050" extrusionOk="0">
                  <a:moveTo>
                    <a:pt x="64484" y="11094"/>
                  </a:moveTo>
                  <a:cubicBezTo>
                    <a:pt x="64484" y="11094"/>
                    <a:pt x="37528" y="-2337"/>
                    <a:pt x="7144" y="2033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2" name="Google Shape;3653;p43">
              <a:extLst>
                <a:ext uri="{FF2B5EF4-FFF2-40B4-BE49-F238E27FC236}">
                  <a16:creationId xmlns:a16="http://schemas.microsoft.com/office/drawing/2014/main" id="{908DC29F-18DD-970D-67D9-C2C45B1C6299}"/>
                </a:ext>
              </a:extLst>
            </p:cNvPr>
            <p:cNvSpPr/>
            <p:nvPr/>
          </p:nvSpPr>
          <p:spPr>
            <a:xfrm>
              <a:off x="6137222" y="2215524"/>
              <a:ext cx="34317" cy="17158"/>
            </a:xfrm>
            <a:custGeom>
              <a:avLst/>
              <a:gdLst/>
              <a:ahLst/>
              <a:cxnLst/>
              <a:rect l="l" t="t" r="r" b="b"/>
              <a:pathLst>
                <a:path w="38100" h="19050" extrusionOk="0">
                  <a:moveTo>
                    <a:pt x="7144" y="14337"/>
                  </a:moveTo>
                  <a:cubicBezTo>
                    <a:pt x="7144" y="14337"/>
                    <a:pt x="26289" y="1573"/>
                    <a:pt x="37624" y="100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3" name="Google Shape;3654;p43">
              <a:extLst>
                <a:ext uri="{FF2B5EF4-FFF2-40B4-BE49-F238E27FC236}">
                  <a16:creationId xmlns:a16="http://schemas.microsoft.com/office/drawing/2014/main" id="{D595382D-AA78-D496-CAB8-22461BC9EAFE}"/>
                </a:ext>
              </a:extLst>
            </p:cNvPr>
            <p:cNvSpPr/>
            <p:nvPr/>
          </p:nvSpPr>
          <p:spPr>
            <a:xfrm>
              <a:off x="6073050" y="2253918"/>
              <a:ext cx="8579" cy="17158"/>
            </a:xfrm>
            <a:custGeom>
              <a:avLst/>
              <a:gdLst/>
              <a:ahLst/>
              <a:cxnLst/>
              <a:rect l="l" t="t" r="r" b="b"/>
              <a:pathLst>
                <a:path w="9525" h="19050" extrusionOk="0">
                  <a:moveTo>
                    <a:pt x="13526" y="14192"/>
                  </a:moveTo>
                  <a:cubicBezTo>
                    <a:pt x="13526" y="22003"/>
                    <a:pt x="10478" y="28384"/>
                    <a:pt x="6763" y="28384"/>
                  </a:cubicBezTo>
                  <a:cubicBezTo>
                    <a:pt x="3048" y="28384"/>
                    <a:pt x="0" y="22003"/>
                    <a:pt x="0" y="14192"/>
                  </a:cubicBezTo>
                  <a:cubicBezTo>
                    <a:pt x="0" y="6382"/>
                    <a:pt x="3048" y="0"/>
                    <a:pt x="6763" y="0"/>
                  </a:cubicBezTo>
                  <a:cubicBezTo>
                    <a:pt x="10478" y="0"/>
                    <a:pt x="13526" y="6382"/>
                    <a:pt x="13526"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4" name="Google Shape;3655;p43">
              <a:extLst>
                <a:ext uri="{FF2B5EF4-FFF2-40B4-BE49-F238E27FC236}">
                  <a16:creationId xmlns:a16="http://schemas.microsoft.com/office/drawing/2014/main" id="{018C3A2A-76C8-BB9F-6B5B-122CB9E150A7}"/>
                </a:ext>
              </a:extLst>
            </p:cNvPr>
            <p:cNvSpPr/>
            <p:nvPr/>
          </p:nvSpPr>
          <p:spPr>
            <a:xfrm>
              <a:off x="6143571" y="2250743"/>
              <a:ext cx="8579" cy="17158"/>
            </a:xfrm>
            <a:custGeom>
              <a:avLst/>
              <a:gdLst/>
              <a:ahLst/>
              <a:cxnLst/>
              <a:rect l="l" t="t" r="r" b="b"/>
              <a:pathLst>
                <a:path w="9525" h="19050" extrusionOk="0">
                  <a:moveTo>
                    <a:pt x="13525" y="14192"/>
                  </a:moveTo>
                  <a:cubicBezTo>
                    <a:pt x="13525" y="22003"/>
                    <a:pt x="10478" y="28385"/>
                    <a:pt x="6763" y="28385"/>
                  </a:cubicBezTo>
                  <a:cubicBezTo>
                    <a:pt x="3048" y="28385"/>
                    <a:pt x="0" y="22003"/>
                    <a:pt x="0" y="14192"/>
                  </a:cubicBezTo>
                  <a:cubicBezTo>
                    <a:pt x="0" y="6382"/>
                    <a:pt x="3048" y="0"/>
                    <a:pt x="6763" y="0"/>
                  </a:cubicBezTo>
                  <a:cubicBezTo>
                    <a:pt x="10478" y="0"/>
                    <a:pt x="13525" y="6382"/>
                    <a:pt x="1352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95" name="Google Shape;3656;p43">
              <a:extLst>
                <a:ext uri="{FF2B5EF4-FFF2-40B4-BE49-F238E27FC236}">
                  <a16:creationId xmlns:a16="http://schemas.microsoft.com/office/drawing/2014/main" id="{C173BE2E-43FE-9B5A-4469-17DECC86D4CC}"/>
                </a:ext>
              </a:extLst>
            </p:cNvPr>
            <p:cNvGrpSpPr/>
            <p:nvPr/>
          </p:nvGrpSpPr>
          <p:grpSpPr>
            <a:xfrm>
              <a:off x="6427682" y="1665032"/>
              <a:ext cx="456257" cy="357997"/>
              <a:chOff x="-1743963" y="1352764"/>
              <a:chExt cx="638747" cy="501186"/>
            </a:xfrm>
          </p:grpSpPr>
          <p:sp>
            <p:nvSpPr>
              <p:cNvPr id="3396" name="Google Shape;3657;p43">
                <a:extLst>
                  <a:ext uri="{FF2B5EF4-FFF2-40B4-BE49-F238E27FC236}">
                    <a16:creationId xmlns:a16="http://schemas.microsoft.com/office/drawing/2014/main" id="{978C0B85-C2FF-DC0E-E409-D6C648D07DDA}"/>
                  </a:ext>
                </a:extLst>
              </p:cNvPr>
              <p:cNvSpPr/>
              <p:nvPr/>
            </p:nvSpPr>
            <p:spPr>
              <a:xfrm flipH="1">
                <a:off x="-1743963" y="1660045"/>
                <a:ext cx="638747" cy="193905"/>
              </a:xfrm>
              <a:custGeom>
                <a:avLst/>
                <a:gdLst/>
                <a:ahLst/>
                <a:cxnLst/>
                <a:rect l="l" t="t" r="r" b="b"/>
                <a:pathLst>
                  <a:path w="533400" h="161925" extrusionOk="0">
                    <a:moveTo>
                      <a:pt x="308324" y="34576"/>
                    </a:moveTo>
                    <a:lnTo>
                      <a:pt x="308324" y="0"/>
                    </a:lnTo>
                    <a:lnTo>
                      <a:pt x="227933" y="0"/>
                    </a:lnTo>
                    <a:lnTo>
                      <a:pt x="227933" y="34576"/>
                    </a:lnTo>
                    <a:cubicBezTo>
                      <a:pt x="128302" y="45815"/>
                      <a:pt x="44101" y="98108"/>
                      <a:pt x="0" y="170688"/>
                    </a:cubicBezTo>
                    <a:lnTo>
                      <a:pt x="536353" y="170688"/>
                    </a:lnTo>
                    <a:cubicBezTo>
                      <a:pt x="492157" y="98108"/>
                      <a:pt x="407956" y="45815"/>
                      <a:pt x="308420" y="34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7" name="Google Shape;3658;p43">
                <a:extLst>
                  <a:ext uri="{FF2B5EF4-FFF2-40B4-BE49-F238E27FC236}">
                    <a16:creationId xmlns:a16="http://schemas.microsoft.com/office/drawing/2014/main" id="{664CFEE4-626B-CA64-4541-E9AAB9A8988C}"/>
                  </a:ext>
                </a:extLst>
              </p:cNvPr>
              <p:cNvSpPr/>
              <p:nvPr/>
            </p:nvSpPr>
            <p:spPr>
              <a:xfrm flipH="1">
                <a:off x="-1434659" y="1352764"/>
                <a:ext cx="11400" cy="319373"/>
              </a:xfrm>
              <a:custGeom>
                <a:avLst/>
                <a:gdLst/>
                <a:ahLst/>
                <a:cxnLst/>
                <a:rect l="l" t="t" r="r" b="b"/>
                <a:pathLst>
                  <a:path w="120000" h="266700" extrusionOk="0">
                    <a:moveTo>
                      <a:pt x="34797" y="267462"/>
                    </a:moveTo>
                    <a:cubicBezTo>
                      <a:pt x="15597" y="267462"/>
                      <a:pt x="0" y="266224"/>
                      <a:pt x="0" y="264700"/>
                    </a:cubicBezTo>
                    <a:lnTo>
                      <a:pt x="0" y="2762"/>
                    </a:lnTo>
                    <a:cubicBezTo>
                      <a:pt x="0" y="1238"/>
                      <a:pt x="15597" y="0"/>
                      <a:pt x="34797" y="0"/>
                    </a:cubicBezTo>
                    <a:cubicBezTo>
                      <a:pt x="53997" y="0"/>
                      <a:pt x="69606" y="1238"/>
                      <a:pt x="69606" y="2762"/>
                    </a:cubicBezTo>
                    <a:lnTo>
                      <a:pt x="69606" y="264700"/>
                    </a:lnTo>
                    <a:cubicBezTo>
                      <a:pt x="69606" y="266224"/>
                      <a:pt x="53997" y="267462"/>
                      <a:pt x="34797" y="2674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83723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0">
          <a:extLst>
            <a:ext uri="{FF2B5EF4-FFF2-40B4-BE49-F238E27FC236}">
              <a16:creationId xmlns:a16="http://schemas.microsoft.com/office/drawing/2014/main" id="{EC8491A7-AE41-894F-B51B-AE1A435CDA80}"/>
            </a:ext>
          </a:extLst>
        </p:cNvPr>
        <p:cNvGrpSpPr/>
        <p:nvPr/>
      </p:nvGrpSpPr>
      <p:grpSpPr>
        <a:xfrm>
          <a:off x="0" y="0"/>
          <a:ext cx="0" cy="0"/>
          <a:chOff x="0" y="0"/>
          <a:chExt cx="0" cy="0"/>
        </a:xfrm>
      </p:grpSpPr>
      <p:sp>
        <p:nvSpPr>
          <p:cNvPr id="3691" name="Google Shape;3691;p45">
            <a:extLst>
              <a:ext uri="{FF2B5EF4-FFF2-40B4-BE49-F238E27FC236}">
                <a16:creationId xmlns:a16="http://schemas.microsoft.com/office/drawing/2014/main" id="{6C6CAE7B-813D-CD4F-582E-E46479B7E5AA}"/>
              </a:ext>
            </a:extLst>
          </p:cNvPr>
          <p:cNvSpPr txBox="1">
            <a:spLocks noGrp="1"/>
          </p:cNvSpPr>
          <p:nvPr>
            <p:ph type="title"/>
          </p:nvPr>
        </p:nvSpPr>
        <p:spPr>
          <a:xfrm>
            <a:off x="713225" y="724950"/>
            <a:ext cx="77175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Objectif </a:t>
            </a:r>
            <a:r>
              <a:rPr lang="fr-FR" i="1" dirty="0"/>
              <a:t>RegX</a:t>
            </a:r>
          </a:p>
        </p:txBody>
      </p:sp>
      <p:sp>
        <p:nvSpPr>
          <p:cNvPr id="3692" name="Google Shape;3692;p45">
            <a:extLst>
              <a:ext uri="{FF2B5EF4-FFF2-40B4-BE49-F238E27FC236}">
                <a16:creationId xmlns:a16="http://schemas.microsoft.com/office/drawing/2014/main" id="{235C92CA-A122-8DF9-3574-00DD77EED7B3}"/>
              </a:ext>
            </a:extLst>
          </p:cNvPr>
          <p:cNvSpPr txBox="1">
            <a:spLocks noGrp="1"/>
          </p:cNvSpPr>
          <p:nvPr>
            <p:ph type="subTitle" idx="1"/>
          </p:nvPr>
        </p:nvSpPr>
        <p:spPr>
          <a:xfrm>
            <a:off x="827250" y="3287601"/>
            <a:ext cx="2172600" cy="10343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Assurer une précision de 100 % dans la mise à jour des analyses</a:t>
            </a:r>
          </a:p>
        </p:txBody>
      </p:sp>
      <p:sp>
        <p:nvSpPr>
          <p:cNvPr id="3693" name="Google Shape;3693;p45">
            <a:extLst>
              <a:ext uri="{FF2B5EF4-FFF2-40B4-BE49-F238E27FC236}">
                <a16:creationId xmlns:a16="http://schemas.microsoft.com/office/drawing/2014/main" id="{E28051D6-397F-D402-F8BB-E6CFEFF8DB62}"/>
              </a:ext>
            </a:extLst>
          </p:cNvPr>
          <p:cNvSpPr txBox="1">
            <a:spLocks noGrp="1"/>
          </p:cNvSpPr>
          <p:nvPr>
            <p:ph type="subTitle" idx="2"/>
          </p:nvPr>
        </p:nvSpPr>
        <p:spPr>
          <a:xfrm>
            <a:off x="827250" y="2817350"/>
            <a:ext cx="224107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Précision</a:t>
            </a:r>
          </a:p>
        </p:txBody>
      </p:sp>
      <p:sp>
        <p:nvSpPr>
          <p:cNvPr id="3694" name="Google Shape;3694;p45">
            <a:extLst>
              <a:ext uri="{FF2B5EF4-FFF2-40B4-BE49-F238E27FC236}">
                <a16:creationId xmlns:a16="http://schemas.microsoft.com/office/drawing/2014/main" id="{56DD8198-F6F7-3982-D20C-3A11A0667015}"/>
              </a:ext>
            </a:extLst>
          </p:cNvPr>
          <p:cNvSpPr txBox="1">
            <a:spLocks noGrp="1"/>
          </p:cNvSpPr>
          <p:nvPr>
            <p:ph type="subTitle" idx="3"/>
          </p:nvPr>
        </p:nvSpPr>
        <p:spPr>
          <a:xfrm>
            <a:off x="6144450" y="3287602"/>
            <a:ext cx="2172300" cy="10343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Automatiser le processus pour éviter les erreurs humaines</a:t>
            </a:r>
          </a:p>
        </p:txBody>
      </p:sp>
      <p:sp>
        <p:nvSpPr>
          <p:cNvPr id="3695" name="Google Shape;3695;p45">
            <a:extLst>
              <a:ext uri="{FF2B5EF4-FFF2-40B4-BE49-F238E27FC236}">
                <a16:creationId xmlns:a16="http://schemas.microsoft.com/office/drawing/2014/main" id="{56583676-EA38-8C49-3190-E725CC5222E0}"/>
              </a:ext>
            </a:extLst>
          </p:cNvPr>
          <p:cNvSpPr txBox="1">
            <a:spLocks noGrp="1"/>
          </p:cNvSpPr>
          <p:nvPr>
            <p:ph type="subTitle" idx="4"/>
          </p:nvPr>
        </p:nvSpPr>
        <p:spPr>
          <a:xfrm>
            <a:off x="6144450" y="2817350"/>
            <a:ext cx="21723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Automatisation</a:t>
            </a:r>
          </a:p>
        </p:txBody>
      </p:sp>
      <p:sp>
        <p:nvSpPr>
          <p:cNvPr id="3696" name="Google Shape;3696;p45">
            <a:extLst>
              <a:ext uri="{FF2B5EF4-FFF2-40B4-BE49-F238E27FC236}">
                <a16:creationId xmlns:a16="http://schemas.microsoft.com/office/drawing/2014/main" id="{2E33900D-CFC7-3B54-D715-80F2FDCD01DA}"/>
              </a:ext>
            </a:extLst>
          </p:cNvPr>
          <p:cNvSpPr txBox="1">
            <a:spLocks noGrp="1"/>
          </p:cNvSpPr>
          <p:nvPr>
            <p:ph type="subTitle" idx="5"/>
          </p:nvPr>
        </p:nvSpPr>
        <p:spPr>
          <a:xfrm>
            <a:off x="3485850" y="3287602"/>
            <a:ext cx="2172300" cy="1034390"/>
          </a:xfrm>
          <a:prstGeom prst="rect">
            <a:avLst/>
          </a:prstGeom>
        </p:spPr>
        <p:txBody>
          <a:bodyPr spcFirstLastPara="1" wrap="square" lIns="91425" tIns="91425" rIns="91425" bIns="91425" anchor="t" anchorCtr="0">
            <a:noAutofit/>
          </a:bodyPr>
          <a:lstStyle/>
          <a:p>
            <a:r>
              <a:rPr lang="fr-FR" dirty="0"/>
              <a:t>Garantir la cohérence</a:t>
            </a:r>
          </a:p>
          <a:p>
            <a:r>
              <a:rPr lang="fr-FR" dirty="0"/>
              <a:t>des données entre les</a:t>
            </a:r>
          </a:p>
          <a:p>
            <a:r>
              <a:rPr lang="fr-FR" dirty="0"/>
              <a:t>documents.</a:t>
            </a:r>
          </a:p>
        </p:txBody>
      </p:sp>
      <p:sp>
        <p:nvSpPr>
          <p:cNvPr id="3697" name="Google Shape;3697;p45">
            <a:extLst>
              <a:ext uri="{FF2B5EF4-FFF2-40B4-BE49-F238E27FC236}">
                <a16:creationId xmlns:a16="http://schemas.microsoft.com/office/drawing/2014/main" id="{A2554DE2-A6C8-526E-4801-41E6376ABC8C}"/>
              </a:ext>
            </a:extLst>
          </p:cNvPr>
          <p:cNvSpPr txBox="1">
            <a:spLocks noGrp="1"/>
          </p:cNvSpPr>
          <p:nvPr>
            <p:ph type="subTitle" idx="6"/>
          </p:nvPr>
        </p:nvSpPr>
        <p:spPr>
          <a:xfrm>
            <a:off x="3485850" y="2817350"/>
            <a:ext cx="2172300"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1400" dirty="0"/>
              <a:t>Cohérence</a:t>
            </a:r>
          </a:p>
        </p:txBody>
      </p:sp>
      <p:sp>
        <p:nvSpPr>
          <p:cNvPr id="3698" name="Google Shape;3698;p45">
            <a:extLst>
              <a:ext uri="{FF2B5EF4-FFF2-40B4-BE49-F238E27FC236}">
                <a16:creationId xmlns:a16="http://schemas.microsoft.com/office/drawing/2014/main" id="{880EE85B-5A8C-5213-4547-E7C4D9E0E02B}"/>
              </a:ext>
            </a:extLst>
          </p:cNvPr>
          <p:cNvSpPr/>
          <p:nvPr/>
        </p:nvSpPr>
        <p:spPr>
          <a:xfrm>
            <a:off x="1459200" y="1860893"/>
            <a:ext cx="908400"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sp>
        <p:nvSpPr>
          <p:cNvPr id="3699" name="Google Shape;3699;p45">
            <a:extLst>
              <a:ext uri="{FF2B5EF4-FFF2-40B4-BE49-F238E27FC236}">
                <a16:creationId xmlns:a16="http://schemas.microsoft.com/office/drawing/2014/main" id="{5F0DDF58-CF7B-693E-36FE-1A228A9DF421}"/>
              </a:ext>
            </a:extLst>
          </p:cNvPr>
          <p:cNvSpPr/>
          <p:nvPr/>
        </p:nvSpPr>
        <p:spPr>
          <a:xfrm>
            <a:off x="6776400" y="1860893"/>
            <a:ext cx="908400"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sp>
        <p:nvSpPr>
          <p:cNvPr id="3700" name="Google Shape;3700;p45">
            <a:extLst>
              <a:ext uri="{FF2B5EF4-FFF2-40B4-BE49-F238E27FC236}">
                <a16:creationId xmlns:a16="http://schemas.microsoft.com/office/drawing/2014/main" id="{9468BA35-821E-DC36-7B10-F703A8DA11B0}"/>
              </a:ext>
            </a:extLst>
          </p:cNvPr>
          <p:cNvSpPr/>
          <p:nvPr/>
        </p:nvSpPr>
        <p:spPr>
          <a:xfrm>
            <a:off x="4129090" y="1893086"/>
            <a:ext cx="947519" cy="908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latin typeface="Inter"/>
              <a:ea typeface="Inter"/>
              <a:cs typeface="Inter"/>
              <a:sym typeface="Inter"/>
            </a:endParaRPr>
          </a:p>
        </p:txBody>
      </p:sp>
      <p:grpSp>
        <p:nvGrpSpPr>
          <p:cNvPr id="2" name="Google Shape;4797;p71">
            <a:extLst>
              <a:ext uri="{FF2B5EF4-FFF2-40B4-BE49-F238E27FC236}">
                <a16:creationId xmlns:a16="http://schemas.microsoft.com/office/drawing/2014/main" id="{1F9E1BDD-9A79-2FCE-81FA-EE00566CCB80}"/>
              </a:ext>
            </a:extLst>
          </p:cNvPr>
          <p:cNvGrpSpPr/>
          <p:nvPr/>
        </p:nvGrpSpPr>
        <p:grpSpPr>
          <a:xfrm>
            <a:off x="1625358" y="2041524"/>
            <a:ext cx="596348" cy="530225"/>
            <a:chOff x="11168524" y="2728221"/>
            <a:chExt cx="390525" cy="285750"/>
          </a:xfrm>
        </p:grpSpPr>
        <p:sp>
          <p:nvSpPr>
            <p:cNvPr id="3" name="Google Shape;4798;p71">
              <a:extLst>
                <a:ext uri="{FF2B5EF4-FFF2-40B4-BE49-F238E27FC236}">
                  <a16:creationId xmlns:a16="http://schemas.microsoft.com/office/drawing/2014/main" id="{E16EB2AD-2692-D6BC-6C50-03FE4EBF8DF2}"/>
                </a:ext>
              </a:extLst>
            </p:cNvPr>
            <p:cNvSpPr/>
            <p:nvPr/>
          </p:nvSpPr>
          <p:spPr>
            <a:xfrm>
              <a:off x="11265393" y="2791562"/>
              <a:ext cx="190500" cy="152400"/>
            </a:xfrm>
            <a:custGeom>
              <a:avLst/>
              <a:gdLst/>
              <a:ahLst/>
              <a:cxnLst/>
              <a:rect l="l" t="t" r="r" b="b"/>
              <a:pathLst>
                <a:path w="190500" h="152400" extrusionOk="0">
                  <a:moveTo>
                    <a:pt x="186785" y="0"/>
                  </a:moveTo>
                  <a:lnTo>
                    <a:pt x="10096" y="0"/>
                  </a:lnTo>
                  <a:cubicBezTo>
                    <a:pt x="4572" y="0"/>
                    <a:pt x="0" y="4477"/>
                    <a:pt x="0" y="10097"/>
                  </a:cubicBezTo>
                  <a:lnTo>
                    <a:pt x="0" y="133064"/>
                  </a:lnTo>
                  <a:cubicBezTo>
                    <a:pt x="0" y="138589"/>
                    <a:pt x="4477" y="143161"/>
                    <a:pt x="10096" y="143161"/>
                  </a:cubicBezTo>
                  <a:lnTo>
                    <a:pt x="81820" y="143161"/>
                  </a:lnTo>
                  <a:lnTo>
                    <a:pt x="98393" y="160782"/>
                  </a:lnTo>
                  <a:lnTo>
                    <a:pt x="114967" y="143161"/>
                  </a:lnTo>
                  <a:lnTo>
                    <a:pt x="186690" y="143161"/>
                  </a:lnTo>
                  <a:cubicBezTo>
                    <a:pt x="192215" y="143161"/>
                    <a:pt x="196787" y="138684"/>
                    <a:pt x="196787" y="133064"/>
                  </a:cubicBezTo>
                  <a:lnTo>
                    <a:pt x="196787" y="10097"/>
                  </a:lnTo>
                  <a:cubicBezTo>
                    <a:pt x="196787" y="4572"/>
                    <a:pt x="192310" y="0"/>
                    <a:pt x="186690" y="0"/>
                  </a:cubicBezTo>
                  <a:lnTo>
                    <a:pt x="18669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4" name="Google Shape;4799;p71">
              <a:extLst>
                <a:ext uri="{FF2B5EF4-FFF2-40B4-BE49-F238E27FC236}">
                  <a16:creationId xmlns:a16="http://schemas.microsoft.com/office/drawing/2014/main" id="{60E12CAC-735D-F040-1B85-571BD1FF8D5B}"/>
                </a:ext>
              </a:extLst>
            </p:cNvPr>
            <p:cNvSpPr/>
            <p:nvPr/>
          </p:nvSpPr>
          <p:spPr>
            <a:xfrm>
              <a:off x="11168524" y="2728221"/>
              <a:ext cx="390525" cy="285750"/>
            </a:xfrm>
            <a:custGeom>
              <a:avLst/>
              <a:gdLst/>
              <a:ahLst/>
              <a:cxnLst/>
              <a:rect l="l" t="t" r="r" b="b"/>
              <a:pathLst>
                <a:path w="390525" h="285750" extrusionOk="0">
                  <a:moveTo>
                    <a:pt x="383000" y="234410"/>
                  </a:moveTo>
                  <a:lnTo>
                    <a:pt x="383000" y="234410"/>
                  </a:lnTo>
                  <a:lnTo>
                    <a:pt x="383000" y="19812"/>
                  </a:lnTo>
                  <a:cubicBezTo>
                    <a:pt x="383000" y="8954"/>
                    <a:pt x="374142" y="0"/>
                    <a:pt x="363188" y="0"/>
                  </a:cubicBezTo>
                  <a:lnTo>
                    <a:pt x="27432" y="0"/>
                  </a:lnTo>
                  <a:cubicBezTo>
                    <a:pt x="16573" y="0"/>
                    <a:pt x="7620" y="8858"/>
                    <a:pt x="7620" y="19812"/>
                  </a:cubicBezTo>
                  <a:lnTo>
                    <a:pt x="7620" y="234410"/>
                  </a:lnTo>
                  <a:lnTo>
                    <a:pt x="7620" y="234410"/>
                  </a:lnTo>
                  <a:cubicBezTo>
                    <a:pt x="3429" y="234410"/>
                    <a:pt x="0" y="237839"/>
                    <a:pt x="0" y="242030"/>
                  </a:cubicBezTo>
                  <a:lnTo>
                    <a:pt x="0" y="276130"/>
                  </a:lnTo>
                  <a:cubicBezTo>
                    <a:pt x="0" y="286512"/>
                    <a:pt x="8477" y="294989"/>
                    <a:pt x="18859" y="294989"/>
                  </a:cubicBezTo>
                  <a:lnTo>
                    <a:pt x="371951" y="294989"/>
                  </a:lnTo>
                  <a:cubicBezTo>
                    <a:pt x="382334" y="294989"/>
                    <a:pt x="390811" y="286512"/>
                    <a:pt x="390811" y="276130"/>
                  </a:cubicBezTo>
                  <a:lnTo>
                    <a:pt x="390811" y="242030"/>
                  </a:lnTo>
                  <a:cubicBezTo>
                    <a:pt x="390811" y="237839"/>
                    <a:pt x="387382" y="234410"/>
                    <a:pt x="383191" y="234410"/>
                  </a:cubicBezTo>
                  <a:lnTo>
                    <a:pt x="383191" y="234410"/>
                  </a:lnTo>
                  <a:close/>
                  <a:moveTo>
                    <a:pt x="22860" y="19812"/>
                  </a:moveTo>
                  <a:cubicBezTo>
                    <a:pt x="22860" y="17336"/>
                    <a:pt x="24860" y="15335"/>
                    <a:pt x="27337" y="15335"/>
                  </a:cubicBezTo>
                  <a:lnTo>
                    <a:pt x="363093" y="15335"/>
                  </a:lnTo>
                  <a:cubicBezTo>
                    <a:pt x="365569" y="15335"/>
                    <a:pt x="367570" y="17336"/>
                    <a:pt x="367570" y="19812"/>
                  </a:cubicBezTo>
                  <a:lnTo>
                    <a:pt x="367570" y="234410"/>
                  </a:lnTo>
                  <a:lnTo>
                    <a:pt x="242506" y="234410"/>
                  </a:lnTo>
                  <a:cubicBezTo>
                    <a:pt x="238315" y="234410"/>
                    <a:pt x="234886" y="237839"/>
                    <a:pt x="234886" y="242030"/>
                  </a:cubicBezTo>
                  <a:lnTo>
                    <a:pt x="234886" y="246221"/>
                  </a:lnTo>
                  <a:lnTo>
                    <a:pt x="155448" y="246221"/>
                  </a:lnTo>
                  <a:lnTo>
                    <a:pt x="155448" y="242030"/>
                  </a:lnTo>
                  <a:cubicBezTo>
                    <a:pt x="155448" y="237839"/>
                    <a:pt x="152019" y="234410"/>
                    <a:pt x="147828" y="234410"/>
                  </a:cubicBezTo>
                  <a:lnTo>
                    <a:pt x="22765" y="234410"/>
                  </a:lnTo>
                  <a:lnTo>
                    <a:pt x="22765" y="19812"/>
                  </a:lnTo>
                  <a:close/>
                  <a:moveTo>
                    <a:pt x="375380" y="276130"/>
                  </a:moveTo>
                  <a:cubicBezTo>
                    <a:pt x="375380" y="278130"/>
                    <a:pt x="373761" y="279654"/>
                    <a:pt x="371856" y="279654"/>
                  </a:cubicBezTo>
                  <a:lnTo>
                    <a:pt x="18764" y="279654"/>
                  </a:lnTo>
                  <a:cubicBezTo>
                    <a:pt x="16764" y="279654"/>
                    <a:pt x="15240" y="278035"/>
                    <a:pt x="15240" y="276130"/>
                  </a:cubicBezTo>
                  <a:lnTo>
                    <a:pt x="15240" y="249650"/>
                  </a:lnTo>
                  <a:lnTo>
                    <a:pt x="140398" y="249650"/>
                  </a:lnTo>
                  <a:lnTo>
                    <a:pt x="140398" y="253841"/>
                  </a:lnTo>
                  <a:cubicBezTo>
                    <a:pt x="140398" y="258032"/>
                    <a:pt x="143827" y="261461"/>
                    <a:pt x="148019" y="261461"/>
                  </a:cubicBezTo>
                  <a:lnTo>
                    <a:pt x="242697" y="261461"/>
                  </a:lnTo>
                  <a:cubicBezTo>
                    <a:pt x="246888" y="261461"/>
                    <a:pt x="250317" y="258032"/>
                    <a:pt x="250317" y="253841"/>
                  </a:cubicBezTo>
                  <a:lnTo>
                    <a:pt x="250317" y="249650"/>
                  </a:lnTo>
                  <a:lnTo>
                    <a:pt x="375475" y="249650"/>
                  </a:lnTo>
                  <a:lnTo>
                    <a:pt x="375475" y="2761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5" name="Google Shape;4800;p71">
              <a:extLst>
                <a:ext uri="{FF2B5EF4-FFF2-40B4-BE49-F238E27FC236}">
                  <a16:creationId xmlns:a16="http://schemas.microsoft.com/office/drawing/2014/main" id="{0B0CC809-99B5-1525-74BC-38B442A9CE93}"/>
                </a:ext>
              </a:extLst>
            </p:cNvPr>
            <p:cNvSpPr/>
            <p:nvPr/>
          </p:nvSpPr>
          <p:spPr>
            <a:xfrm>
              <a:off x="11312256" y="2755272"/>
              <a:ext cx="95250" cy="9525"/>
            </a:xfrm>
            <a:custGeom>
              <a:avLst/>
              <a:gdLst/>
              <a:ahLst/>
              <a:cxnLst/>
              <a:rect l="l" t="t" r="r" b="b"/>
              <a:pathLst>
                <a:path w="95250" h="9525" extrusionOk="0">
                  <a:moveTo>
                    <a:pt x="95345" y="15240"/>
                  </a:moveTo>
                  <a:cubicBezTo>
                    <a:pt x="99536" y="15240"/>
                    <a:pt x="102965" y="11811"/>
                    <a:pt x="102965" y="7620"/>
                  </a:cubicBezTo>
                  <a:cubicBezTo>
                    <a:pt x="102965" y="3429"/>
                    <a:pt x="99536" y="0"/>
                    <a:pt x="95345" y="0"/>
                  </a:cubicBezTo>
                  <a:lnTo>
                    <a:pt x="7620" y="0"/>
                  </a:lnTo>
                  <a:cubicBezTo>
                    <a:pt x="3429" y="0"/>
                    <a:pt x="0" y="3429"/>
                    <a:pt x="0" y="7620"/>
                  </a:cubicBezTo>
                  <a:cubicBezTo>
                    <a:pt x="0" y="11811"/>
                    <a:pt x="3429" y="15240"/>
                    <a:pt x="7620" y="15240"/>
                  </a:cubicBezTo>
                  <a:lnTo>
                    <a:pt x="95345" y="15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sp>
          <p:nvSpPr>
            <p:cNvPr id="6" name="Google Shape;4801;p71">
              <a:extLst>
                <a:ext uri="{FF2B5EF4-FFF2-40B4-BE49-F238E27FC236}">
                  <a16:creationId xmlns:a16="http://schemas.microsoft.com/office/drawing/2014/main" id="{370864D3-6AC1-2351-1376-76BBEE99E8BB}"/>
                </a:ext>
              </a:extLst>
            </p:cNvPr>
            <p:cNvSpPr/>
            <p:nvPr/>
          </p:nvSpPr>
          <p:spPr>
            <a:xfrm>
              <a:off x="11323178" y="2822900"/>
              <a:ext cx="76200" cy="76200"/>
            </a:xfrm>
            <a:custGeom>
              <a:avLst/>
              <a:gdLst/>
              <a:ahLst/>
              <a:cxnLst/>
              <a:rect l="l" t="t" r="r" b="b"/>
              <a:pathLst>
                <a:path w="76200" h="76200" extrusionOk="0">
                  <a:moveTo>
                    <a:pt x="72517" y="21146"/>
                  </a:moveTo>
                  <a:lnTo>
                    <a:pt x="58897" y="17145"/>
                  </a:lnTo>
                  <a:lnTo>
                    <a:pt x="50896" y="5429"/>
                  </a:lnTo>
                  <a:cubicBezTo>
                    <a:pt x="48610" y="2000"/>
                    <a:pt x="44800" y="0"/>
                    <a:pt x="40704" y="0"/>
                  </a:cubicBezTo>
                  <a:cubicBezTo>
                    <a:pt x="36608" y="0"/>
                    <a:pt x="32798" y="2000"/>
                    <a:pt x="30512" y="5429"/>
                  </a:cubicBezTo>
                  <a:lnTo>
                    <a:pt x="22511" y="17145"/>
                  </a:lnTo>
                  <a:lnTo>
                    <a:pt x="8890" y="21146"/>
                  </a:lnTo>
                  <a:cubicBezTo>
                    <a:pt x="4985" y="22288"/>
                    <a:pt x="1842" y="25337"/>
                    <a:pt x="604" y="29242"/>
                  </a:cubicBezTo>
                  <a:cubicBezTo>
                    <a:pt x="-635" y="33147"/>
                    <a:pt x="32" y="37433"/>
                    <a:pt x="2604" y="40672"/>
                  </a:cubicBezTo>
                  <a:lnTo>
                    <a:pt x="11272" y="51911"/>
                  </a:lnTo>
                  <a:lnTo>
                    <a:pt x="10891" y="66104"/>
                  </a:lnTo>
                  <a:cubicBezTo>
                    <a:pt x="10795" y="70199"/>
                    <a:pt x="12700" y="74104"/>
                    <a:pt x="16034" y="76486"/>
                  </a:cubicBezTo>
                  <a:cubicBezTo>
                    <a:pt x="19368" y="78867"/>
                    <a:pt x="23654" y="79534"/>
                    <a:pt x="27464" y="78105"/>
                  </a:cubicBezTo>
                  <a:lnTo>
                    <a:pt x="40799" y="73342"/>
                  </a:lnTo>
                  <a:lnTo>
                    <a:pt x="54134" y="78105"/>
                  </a:lnTo>
                  <a:cubicBezTo>
                    <a:pt x="55468" y="78581"/>
                    <a:pt x="56896" y="78867"/>
                    <a:pt x="58325" y="78867"/>
                  </a:cubicBezTo>
                  <a:cubicBezTo>
                    <a:pt x="60897" y="78867"/>
                    <a:pt x="63469" y="78105"/>
                    <a:pt x="65564" y="76486"/>
                  </a:cubicBezTo>
                  <a:cubicBezTo>
                    <a:pt x="68898" y="74104"/>
                    <a:pt x="70803" y="70199"/>
                    <a:pt x="70708" y="66104"/>
                  </a:cubicBezTo>
                  <a:lnTo>
                    <a:pt x="70327" y="51911"/>
                  </a:lnTo>
                  <a:lnTo>
                    <a:pt x="78994" y="40672"/>
                  </a:lnTo>
                  <a:cubicBezTo>
                    <a:pt x="81471" y="37433"/>
                    <a:pt x="82233" y="33147"/>
                    <a:pt x="80995" y="29242"/>
                  </a:cubicBezTo>
                  <a:cubicBezTo>
                    <a:pt x="79756" y="25337"/>
                    <a:pt x="76613" y="22384"/>
                    <a:pt x="72708" y="21146"/>
                  </a:cubicBezTo>
                  <a:lnTo>
                    <a:pt x="72708" y="21146"/>
                  </a:lnTo>
                  <a:close/>
                  <a:moveTo>
                    <a:pt x="56420" y="44767"/>
                  </a:moveTo>
                  <a:cubicBezTo>
                    <a:pt x="55372" y="46196"/>
                    <a:pt x="54801" y="47911"/>
                    <a:pt x="54801" y="49625"/>
                  </a:cubicBezTo>
                  <a:lnTo>
                    <a:pt x="55182" y="62389"/>
                  </a:lnTo>
                  <a:lnTo>
                    <a:pt x="43180" y="58102"/>
                  </a:lnTo>
                  <a:cubicBezTo>
                    <a:pt x="42323" y="57817"/>
                    <a:pt x="41466" y="57626"/>
                    <a:pt x="40609" y="57626"/>
                  </a:cubicBezTo>
                  <a:cubicBezTo>
                    <a:pt x="39751" y="57626"/>
                    <a:pt x="38894" y="57817"/>
                    <a:pt x="38037" y="58102"/>
                  </a:cubicBezTo>
                  <a:lnTo>
                    <a:pt x="26035" y="62389"/>
                  </a:lnTo>
                  <a:lnTo>
                    <a:pt x="26416" y="49625"/>
                  </a:lnTo>
                  <a:cubicBezTo>
                    <a:pt x="26416" y="47911"/>
                    <a:pt x="25940" y="46196"/>
                    <a:pt x="24797" y="44767"/>
                  </a:cubicBezTo>
                  <a:lnTo>
                    <a:pt x="16987" y="34576"/>
                  </a:lnTo>
                  <a:lnTo>
                    <a:pt x="29179" y="30956"/>
                  </a:lnTo>
                  <a:cubicBezTo>
                    <a:pt x="30893" y="30480"/>
                    <a:pt x="32322" y="29432"/>
                    <a:pt x="33274" y="27908"/>
                  </a:cubicBezTo>
                  <a:lnTo>
                    <a:pt x="40418" y="17431"/>
                  </a:lnTo>
                  <a:lnTo>
                    <a:pt x="47562" y="27908"/>
                  </a:lnTo>
                  <a:cubicBezTo>
                    <a:pt x="48514" y="29337"/>
                    <a:pt x="50038" y="30385"/>
                    <a:pt x="51658" y="30956"/>
                  </a:cubicBezTo>
                  <a:lnTo>
                    <a:pt x="63850" y="34576"/>
                  </a:lnTo>
                  <a:lnTo>
                    <a:pt x="56039" y="447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fr-FR" sz="1800" dirty="0">
                <a:solidFill>
                  <a:srgbClr val="000000"/>
                </a:solidFill>
                <a:latin typeface="Calibri"/>
                <a:ea typeface="Calibri"/>
                <a:cs typeface="Calibri"/>
                <a:sym typeface="Calibri"/>
              </a:endParaRPr>
            </a:p>
          </p:txBody>
        </p:sp>
      </p:grpSp>
      <p:grpSp>
        <p:nvGrpSpPr>
          <p:cNvPr id="49" name="Google Shape;19098;p90">
            <a:extLst>
              <a:ext uri="{FF2B5EF4-FFF2-40B4-BE49-F238E27FC236}">
                <a16:creationId xmlns:a16="http://schemas.microsoft.com/office/drawing/2014/main" id="{CFAD03B9-305A-CDB3-B3C1-19B9AEC055C1}"/>
              </a:ext>
            </a:extLst>
          </p:cNvPr>
          <p:cNvGrpSpPr/>
          <p:nvPr/>
        </p:nvGrpSpPr>
        <p:grpSpPr>
          <a:xfrm>
            <a:off x="6947019" y="2089550"/>
            <a:ext cx="610635" cy="509875"/>
            <a:chOff x="1860689" y="2886795"/>
            <a:chExt cx="307905" cy="379143"/>
          </a:xfrm>
        </p:grpSpPr>
        <p:sp>
          <p:nvSpPr>
            <p:cNvPr id="50" name="Google Shape;19099;p90">
              <a:extLst>
                <a:ext uri="{FF2B5EF4-FFF2-40B4-BE49-F238E27FC236}">
                  <a16:creationId xmlns:a16="http://schemas.microsoft.com/office/drawing/2014/main" id="{492FD931-7776-2B33-A7F2-7F53544C7323}"/>
                </a:ext>
              </a:extLst>
            </p:cNvPr>
            <p:cNvSpPr/>
            <p:nvPr/>
          </p:nvSpPr>
          <p:spPr>
            <a:xfrm>
              <a:off x="1979010" y="2939813"/>
              <a:ext cx="71185" cy="53513"/>
            </a:xfrm>
            <a:custGeom>
              <a:avLst/>
              <a:gdLst/>
              <a:ahLst/>
              <a:cxnLst/>
              <a:rect l="l" t="t" r="r" b="b"/>
              <a:pathLst>
                <a:path w="2735" h="2056" extrusionOk="0">
                  <a:moveTo>
                    <a:pt x="912" y="1"/>
                  </a:moveTo>
                  <a:lnTo>
                    <a:pt x="912" y="458"/>
                  </a:lnTo>
                  <a:cubicBezTo>
                    <a:pt x="912" y="543"/>
                    <a:pt x="862" y="623"/>
                    <a:pt x="785" y="662"/>
                  </a:cubicBezTo>
                  <a:lnTo>
                    <a:pt x="250" y="930"/>
                  </a:lnTo>
                  <a:cubicBezTo>
                    <a:pt x="95" y="1007"/>
                    <a:pt x="0" y="1165"/>
                    <a:pt x="0" y="1338"/>
                  </a:cubicBezTo>
                  <a:lnTo>
                    <a:pt x="0" y="2055"/>
                  </a:lnTo>
                  <a:lnTo>
                    <a:pt x="2734" y="2055"/>
                  </a:lnTo>
                  <a:lnTo>
                    <a:pt x="2734" y="1338"/>
                  </a:lnTo>
                  <a:cubicBezTo>
                    <a:pt x="2734" y="1165"/>
                    <a:pt x="2639" y="1007"/>
                    <a:pt x="2484" y="930"/>
                  </a:cubicBezTo>
                  <a:lnTo>
                    <a:pt x="1950" y="662"/>
                  </a:lnTo>
                  <a:cubicBezTo>
                    <a:pt x="1872" y="623"/>
                    <a:pt x="1823" y="543"/>
                    <a:pt x="1823" y="458"/>
                  </a:cubicBezTo>
                  <a:lnTo>
                    <a:pt x="1823" y="1"/>
                  </a:ln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9100;p90">
              <a:extLst>
                <a:ext uri="{FF2B5EF4-FFF2-40B4-BE49-F238E27FC236}">
                  <a16:creationId xmlns:a16="http://schemas.microsoft.com/office/drawing/2014/main" id="{78263856-BAF5-3300-9BDB-44754EF45151}"/>
                </a:ext>
              </a:extLst>
            </p:cNvPr>
            <p:cNvSpPr/>
            <p:nvPr/>
          </p:nvSpPr>
          <p:spPr>
            <a:xfrm>
              <a:off x="1979010" y="2958579"/>
              <a:ext cx="71185" cy="34747"/>
            </a:xfrm>
            <a:custGeom>
              <a:avLst/>
              <a:gdLst/>
              <a:ahLst/>
              <a:cxnLst/>
              <a:rect l="l" t="t" r="r" b="b"/>
              <a:pathLst>
                <a:path w="2735" h="1335" extrusionOk="0">
                  <a:moveTo>
                    <a:pt x="665" y="1"/>
                  </a:moveTo>
                  <a:lnTo>
                    <a:pt x="250" y="209"/>
                  </a:lnTo>
                  <a:cubicBezTo>
                    <a:pt x="95" y="286"/>
                    <a:pt x="0" y="444"/>
                    <a:pt x="0" y="617"/>
                  </a:cubicBezTo>
                  <a:lnTo>
                    <a:pt x="0" y="1334"/>
                  </a:lnTo>
                  <a:lnTo>
                    <a:pt x="2734" y="1334"/>
                  </a:lnTo>
                  <a:lnTo>
                    <a:pt x="2734" y="617"/>
                  </a:lnTo>
                  <a:cubicBezTo>
                    <a:pt x="2734" y="444"/>
                    <a:pt x="2639" y="286"/>
                    <a:pt x="2484" y="209"/>
                  </a:cubicBezTo>
                  <a:lnTo>
                    <a:pt x="2066" y="1"/>
                  </a:lnTo>
                  <a:cubicBezTo>
                    <a:pt x="1900" y="202"/>
                    <a:pt x="1651" y="553"/>
                    <a:pt x="1366" y="553"/>
                  </a:cubicBezTo>
                  <a:cubicBezTo>
                    <a:pt x="1084" y="553"/>
                    <a:pt x="834" y="202"/>
                    <a:pt x="665" y="1"/>
                  </a:cubicBez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9101;p90">
              <a:extLst>
                <a:ext uri="{FF2B5EF4-FFF2-40B4-BE49-F238E27FC236}">
                  <a16:creationId xmlns:a16="http://schemas.microsoft.com/office/drawing/2014/main" id="{B426BE50-ED83-94D5-7D5B-6216B4F1DB56}"/>
                </a:ext>
              </a:extLst>
            </p:cNvPr>
            <p:cNvSpPr/>
            <p:nvPr/>
          </p:nvSpPr>
          <p:spPr>
            <a:xfrm>
              <a:off x="1979011" y="2969120"/>
              <a:ext cx="17777" cy="24206"/>
            </a:xfrm>
            <a:custGeom>
              <a:avLst/>
              <a:gdLst/>
              <a:ahLst/>
              <a:cxnLst/>
              <a:rect l="l" t="t" r="r" b="b"/>
              <a:pathLst>
                <a:path w="683" h="930" extrusionOk="0">
                  <a:moveTo>
                    <a:pt x="53" y="1"/>
                  </a:moveTo>
                  <a:cubicBezTo>
                    <a:pt x="18" y="64"/>
                    <a:pt x="0" y="138"/>
                    <a:pt x="0" y="212"/>
                  </a:cubicBezTo>
                  <a:lnTo>
                    <a:pt x="0" y="929"/>
                  </a:lnTo>
                  <a:lnTo>
                    <a:pt x="683" y="929"/>
                  </a:lnTo>
                  <a:lnTo>
                    <a:pt x="683" y="701"/>
                  </a:lnTo>
                  <a:cubicBezTo>
                    <a:pt x="683" y="557"/>
                    <a:pt x="616" y="419"/>
                    <a:pt x="500" y="335"/>
                  </a:cubicBezTo>
                  <a:lnTo>
                    <a:pt x="53" y="1"/>
                  </a:ln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9102;p90">
              <a:extLst>
                <a:ext uri="{FF2B5EF4-FFF2-40B4-BE49-F238E27FC236}">
                  <a16:creationId xmlns:a16="http://schemas.microsoft.com/office/drawing/2014/main" id="{DD42AC46-CDB9-8D32-51B1-6A9605A24795}"/>
                </a:ext>
              </a:extLst>
            </p:cNvPr>
            <p:cNvSpPr/>
            <p:nvPr/>
          </p:nvSpPr>
          <p:spPr>
            <a:xfrm>
              <a:off x="2032393" y="2969120"/>
              <a:ext cx="17803" cy="24206"/>
            </a:xfrm>
            <a:custGeom>
              <a:avLst/>
              <a:gdLst/>
              <a:ahLst/>
              <a:cxnLst/>
              <a:rect l="l" t="t" r="r" b="b"/>
              <a:pathLst>
                <a:path w="684" h="930" extrusionOk="0">
                  <a:moveTo>
                    <a:pt x="630" y="1"/>
                  </a:moveTo>
                  <a:lnTo>
                    <a:pt x="184" y="335"/>
                  </a:lnTo>
                  <a:cubicBezTo>
                    <a:pt x="67" y="419"/>
                    <a:pt x="1" y="557"/>
                    <a:pt x="1" y="701"/>
                  </a:cubicBezTo>
                  <a:lnTo>
                    <a:pt x="1" y="929"/>
                  </a:lnTo>
                  <a:lnTo>
                    <a:pt x="683" y="929"/>
                  </a:lnTo>
                  <a:lnTo>
                    <a:pt x="683" y="212"/>
                  </a:lnTo>
                  <a:cubicBezTo>
                    <a:pt x="683" y="138"/>
                    <a:pt x="666" y="64"/>
                    <a:pt x="630"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9103;p90">
              <a:extLst>
                <a:ext uri="{FF2B5EF4-FFF2-40B4-BE49-F238E27FC236}">
                  <a16:creationId xmlns:a16="http://schemas.microsoft.com/office/drawing/2014/main" id="{D1BCB058-28A0-B506-48F7-5DF7F9CEA1A8}"/>
                </a:ext>
              </a:extLst>
            </p:cNvPr>
            <p:cNvSpPr/>
            <p:nvPr/>
          </p:nvSpPr>
          <p:spPr>
            <a:xfrm>
              <a:off x="1990827" y="2892287"/>
              <a:ext cx="47552" cy="53513"/>
            </a:xfrm>
            <a:custGeom>
              <a:avLst/>
              <a:gdLst/>
              <a:ahLst/>
              <a:cxnLst/>
              <a:rect l="l" t="t" r="r" b="b"/>
              <a:pathLst>
                <a:path w="1827" h="2056" extrusionOk="0">
                  <a:moveTo>
                    <a:pt x="683" y="1"/>
                  </a:moveTo>
                  <a:cubicBezTo>
                    <a:pt x="306" y="1"/>
                    <a:pt x="0" y="307"/>
                    <a:pt x="0" y="687"/>
                  </a:cubicBezTo>
                  <a:lnTo>
                    <a:pt x="0" y="1141"/>
                  </a:lnTo>
                  <a:cubicBezTo>
                    <a:pt x="0" y="1644"/>
                    <a:pt x="408" y="2055"/>
                    <a:pt x="912" y="2055"/>
                  </a:cubicBezTo>
                  <a:cubicBezTo>
                    <a:pt x="1418" y="2055"/>
                    <a:pt x="1826" y="1644"/>
                    <a:pt x="1826" y="1141"/>
                  </a:cubicBezTo>
                  <a:lnTo>
                    <a:pt x="1826" y="687"/>
                  </a:lnTo>
                  <a:cubicBezTo>
                    <a:pt x="1826" y="307"/>
                    <a:pt x="1520" y="1"/>
                    <a:pt x="1140" y="1"/>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9104;p90">
              <a:extLst>
                <a:ext uri="{FF2B5EF4-FFF2-40B4-BE49-F238E27FC236}">
                  <a16:creationId xmlns:a16="http://schemas.microsoft.com/office/drawing/2014/main" id="{F4010557-D601-835B-FA0B-617AA0BD0EDA}"/>
                </a:ext>
              </a:extLst>
            </p:cNvPr>
            <p:cNvSpPr/>
            <p:nvPr/>
          </p:nvSpPr>
          <p:spPr>
            <a:xfrm>
              <a:off x="1990827" y="2892391"/>
              <a:ext cx="32717" cy="53460"/>
            </a:xfrm>
            <a:custGeom>
              <a:avLst/>
              <a:gdLst/>
              <a:ahLst/>
              <a:cxnLst/>
              <a:rect l="l" t="t" r="r" b="b"/>
              <a:pathLst>
                <a:path w="1257" h="2054" extrusionOk="0">
                  <a:moveTo>
                    <a:pt x="686" y="0"/>
                  </a:moveTo>
                  <a:cubicBezTo>
                    <a:pt x="306" y="0"/>
                    <a:pt x="0" y="306"/>
                    <a:pt x="0" y="683"/>
                  </a:cubicBezTo>
                  <a:lnTo>
                    <a:pt x="0" y="1140"/>
                  </a:lnTo>
                  <a:cubicBezTo>
                    <a:pt x="0" y="1664"/>
                    <a:pt x="428" y="2054"/>
                    <a:pt x="910" y="2054"/>
                  </a:cubicBezTo>
                  <a:cubicBezTo>
                    <a:pt x="1024" y="2054"/>
                    <a:pt x="1141" y="2032"/>
                    <a:pt x="1256" y="1985"/>
                  </a:cubicBezTo>
                  <a:cubicBezTo>
                    <a:pt x="912" y="1844"/>
                    <a:pt x="686" y="1510"/>
                    <a:pt x="686" y="1140"/>
                  </a:cubicBezTo>
                  <a:lnTo>
                    <a:pt x="686" y="683"/>
                  </a:lnTo>
                  <a:cubicBezTo>
                    <a:pt x="686" y="348"/>
                    <a:pt x="929" y="67"/>
                    <a:pt x="1256" y="11"/>
                  </a:cubicBezTo>
                  <a:cubicBezTo>
                    <a:pt x="1218" y="4"/>
                    <a:pt x="1182" y="0"/>
                    <a:pt x="1144" y="0"/>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9105;p90">
              <a:extLst>
                <a:ext uri="{FF2B5EF4-FFF2-40B4-BE49-F238E27FC236}">
                  <a16:creationId xmlns:a16="http://schemas.microsoft.com/office/drawing/2014/main" id="{FF221530-E2FC-081B-B5F2-F8FC0E063A54}"/>
                </a:ext>
              </a:extLst>
            </p:cNvPr>
            <p:cNvSpPr/>
            <p:nvPr/>
          </p:nvSpPr>
          <p:spPr>
            <a:xfrm>
              <a:off x="1990827" y="2892391"/>
              <a:ext cx="47552" cy="23737"/>
            </a:xfrm>
            <a:custGeom>
              <a:avLst/>
              <a:gdLst/>
              <a:ahLst/>
              <a:cxnLst/>
              <a:rect l="l" t="t" r="r" b="b"/>
              <a:pathLst>
                <a:path w="1827" h="912" extrusionOk="0">
                  <a:moveTo>
                    <a:pt x="686" y="0"/>
                  </a:moveTo>
                  <a:cubicBezTo>
                    <a:pt x="306" y="0"/>
                    <a:pt x="0" y="306"/>
                    <a:pt x="0" y="683"/>
                  </a:cubicBezTo>
                  <a:cubicBezTo>
                    <a:pt x="0" y="683"/>
                    <a:pt x="686" y="911"/>
                    <a:pt x="1826" y="911"/>
                  </a:cubicBezTo>
                  <a:lnTo>
                    <a:pt x="1826" y="683"/>
                  </a:lnTo>
                  <a:cubicBezTo>
                    <a:pt x="1826" y="306"/>
                    <a:pt x="1520" y="0"/>
                    <a:pt x="1140"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9106;p90">
              <a:extLst>
                <a:ext uri="{FF2B5EF4-FFF2-40B4-BE49-F238E27FC236}">
                  <a16:creationId xmlns:a16="http://schemas.microsoft.com/office/drawing/2014/main" id="{DD71C742-CEA1-37A2-C068-D4DE9FFD5A16}"/>
                </a:ext>
              </a:extLst>
            </p:cNvPr>
            <p:cNvSpPr/>
            <p:nvPr/>
          </p:nvSpPr>
          <p:spPr>
            <a:xfrm>
              <a:off x="1990827" y="2892391"/>
              <a:ext cx="32717" cy="21629"/>
            </a:xfrm>
            <a:custGeom>
              <a:avLst/>
              <a:gdLst/>
              <a:ahLst/>
              <a:cxnLst/>
              <a:rect l="l" t="t" r="r" b="b"/>
              <a:pathLst>
                <a:path w="1257" h="831" extrusionOk="0">
                  <a:moveTo>
                    <a:pt x="686" y="0"/>
                  </a:moveTo>
                  <a:cubicBezTo>
                    <a:pt x="306" y="0"/>
                    <a:pt x="0" y="306"/>
                    <a:pt x="0" y="683"/>
                  </a:cubicBezTo>
                  <a:cubicBezTo>
                    <a:pt x="225" y="750"/>
                    <a:pt x="454" y="799"/>
                    <a:pt x="686" y="831"/>
                  </a:cubicBezTo>
                  <a:lnTo>
                    <a:pt x="686" y="683"/>
                  </a:lnTo>
                  <a:cubicBezTo>
                    <a:pt x="686" y="348"/>
                    <a:pt x="929" y="67"/>
                    <a:pt x="1256" y="11"/>
                  </a:cubicBezTo>
                  <a:cubicBezTo>
                    <a:pt x="1218" y="4"/>
                    <a:pt x="1182" y="0"/>
                    <a:pt x="1144"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9107;p90">
              <a:extLst>
                <a:ext uri="{FF2B5EF4-FFF2-40B4-BE49-F238E27FC236}">
                  <a16:creationId xmlns:a16="http://schemas.microsoft.com/office/drawing/2014/main" id="{664F68E7-4CF5-D0FF-13BB-194A55821F88}"/>
                </a:ext>
              </a:extLst>
            </p:cNvPr>
            <p:cNvSpPr/>
            <p:nvPr/>
          </p:nvSpPr>
          <p:spPr>
            <a:xfrm>
              <a:off x="1979010" y="3011076"/>
              <a:ext cx="71185" cy="142422"/>
            </a:xfrm>
            <a:custGeom>
              <a:avLst/>
              <a:gdLst/>
              <a:ahLst/>
              <a:cxnLst/>
              <a:rect l="l" t="t" r="r" b="b"/>
              <a:pathLst>
                <a:path w="2735" h="5472" extrusionOk="0">
                  <a:moveTo>
                    <a:pt x="0" y="0"/>
                  </a:moveTo>
                  <a:lnTo>
                    <a:pt x="0" y="5471"/>
                  </a:lnTo>
                  <a:lnTo>
                    <a:pt x="2734" y="5471"/>
                  </a:lnTo>
                  <a:lnTo>
                    <a:pt x="2734" y="0"/>
                  </a:ln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9108;p90">
              <a:extLst>
                <a:ext uri="{FF2B5EF4-FFF2-40B4-BE49-F238E27FC236}">
                  <a16:creationId xmlns:a16="http://schemas.microsoft.com/office/drawing/2014/main" id="{FC6B5460-F803-350F-21FB-C752944B1FFD}"/>
                </a:ext>
              </a:extLst>
            </p:cNvPr>
            <p:cNvSpPr/>
            <p:nvPr/>
          </p:nvSpPr>
          <p:spPr>
            <a:xfrm>
              <a:off x="1979010" y="3094130"/>
              <a:ext cx="71185" cy="59447"/>
            </a:xfrm>
            <a:custGeom>
              <a:avLst/>
              <a:gdLst/>
              <a:ahLst/>
              <a:cxnLst/>
              <a:rect l="l" t="t" r="r" b="b"/>
              <a:pathLst>
                <a:path w="2735" h="2284" extrusionOk="0">
                  <a:moveTo>
                    <a:pt x="0" y="0"/>
                  </a:moveTo>
                  <a:lnTo>
                    <a:pt x="0" y="2284"/>
                  </a:lnTo>
                  <a:lnTo>
                    <a:pt x="2734" y="2284"/>
                  </a:lnTo>
                  <a:lnTo>
                    <a:pt x="2734" y="0"/>
                  </a:lnTo>
                  <a:close/>
                </a:path>
              </a:pathLst>
            </a:custGeom>
            <a:solidFill>
              <a:srgbClr val="B2C1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9109;p90">
              <a:extLst>
                <a:ext uri="{FF2B5EF4-FFF2-40B4-BE49-F238E27FC236}">
                  <a16:creationId xmlns:a16="http://schemas.microsoft.com/office/drawing/2014/main" id="{FB30C9F1-630D-5E76-280C-C9775C8BEA92}"/>
                </a:ext>
              </a:extLst>
            </p:cNvPr>
            <p:cNvSpPr/>
            <p:nvPr/>
          </p:nvSpPr>
          <p:spPr>
            <a:xfrm>
              <a:off x="1937419" y="3076353"/>
              <a:ext cx="47474" cy="71185"/>
            </a:xfrm>
            <a:custGeom>
              <a:avLst/>
              <a:gdLst/>
              <a:ahLst/>
              <a:cxnLst/>
              <a:rect l="l" t="t" r="r" b="b"/>
              <a:pathLst>
                <a:path w="1824" h="2735" extrusionOk="0">
                  <a:moveTo>
                    <a:pt x="684" y="1"/>
                  </a:moveTo>
                  <a:cubicBezTo>
                    <a:pt x="307" y="1"/>
                    <a:pt x="1" y="307"/>
                    <a:pt x="1" y="683"/>
                  </a:cubicBezTo>
                  <a:lnTo>
                    <a:pt x="1" y="1436"/>
                  </a:lnTo>
                  <a:cubicBezTo>
                    <a:pt x="12" y="1661"/>
                    <a:pt x="92" y="1876"/>
                    <a:pt x="230" y="2052"/>
                  </a:cubicBezTo>
                  <a:cubicBezTo>
                    <a:pt x="374" y="2224"/>
                    <a:pt x="455" y="2443"/>
                    <a:pt x="455" y="2668"/>
                  </a:cubicBezTo>
                  <a:lnTo>
                    <a:pt x="455" y="2735"/>
                  </a:lnTo>
                  <a:lnTo>
                    <a:pt x="1370" y="2735"/>
                  </a:lnTo>
                  <a:lnTo>
                    <a:pt x="1370" y="2604"/>
                  </a:lnTo>
                  <a:cubicBezTo>
                    <a:pt x="1370" y="2418"/>
                    <a:pt x="1433" y="2242"/>
                    <a:pt x="1553" y="2101"/>
                  </a:cubicBezTo>
                  <a:lnTo>
                    <a:pt x="1637" y="2003"/>
                  </a:lnTo>
                  <a:cubicBezTo>
                    <a:pt x="1750" y="1858"/>
                    <a:pt x="1813" y="1683"/>
                    <a:pt x="1824" y="1500"/>
                  </a:cubicBezTo>
                  <a:lnTo>
                    <a:pt x="1824" y="683"/>
                  </a:lnTo>
                  <a:cubicBezTo>
                    <a:pt x="1824" y="307"/>
                    <a:pt x="1517" y="1"/>
                    <a:pt x="1141" y="1"/>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9110;p90">
              <a:extLst>
                <a:ext uri="{FF2B5EF4-FFF2-40B4-BE49-F238E27FC236}">
                  <a16:creationId xmlns:a16="http://schemas.microsoft.com/office/drawing/2014/main" id="{B3E4F9C5-7E6B-88FF-4EEC-52680780379F}"/>
                </a:ext>
              </a:extLst>
            </p:cNvPr>
            <p:cNvSpPr/>
            <p:nvPr/>
          </p:nvSpPr>
          <p:spPr>
            <a:xfrm>
              <a:off x="1937419" y="3076353"/>
              <a:ext cx="26782" cy="71185"/>
            </a:xfrm>
            <a:custGeom>
              <a:avLst/>
              <a:gdLst/>
              <a:ahLst/>
              <a:cxnLst/>
              <a:rect l="l" t="t" r="r" b="b"/>
              <a:pathLst>
                <a:path w="1029" h="2735" extrusionOk="0">
                  <a:moveTo>
                    <a:pt x="684" y="1"/>
                  </a:moveTo>
                  <a:cubicBezTo>
                    <a:pt x="307" y="1"/>
                    <a:pt x="1" y="307"/>
                    <a:pt x="1" y="687"/>
                  </a:cubicBezTo>
                  <a:lnTo>
                    <a:pt x="1" y="1436"/>
                  </a:lnTo>
                  <a:cubicBezTo>
                    <a:pt x="12" y="1661"/>
                    <a:pt x="92" y="1876"/>
                    <a:pt x="230" y="2052"/>
                  </a:cubicBezTo>
                  <a:cubicBezTo>
                    <a:pt x="377" y="2224"/>
                    <a:pt x="455" y="2443"/>
                    <a:pt x="455" y="2668"/>
                  </a:cubicBezTo>
                  <a:lnTo>
                    <a:pt x="455" y="2735"/>
                  </a:lnTo>
                  <a:lnTo>
                    <a:pt x="912" y="2735"/>
                  </a:lnTo>
                  <a:lnTo>
                    <a:pt x="912" y="2668"/>
                  </a:lnTo>
                  <a:cubicBezTo>
                    <a:pt x="916" y="2457"/>
                    <a:pt x="877" y="2249"/>
                    <a:pt x="800" y="2052"/>
                  </a:cubicBezTo>
                  <a:cubicBezTo>
                    <a:pt x="726" y="1855"/>
                    <a:pt x="687" y="1647"/>
                    <a:pt x="684" y="1436"/>
                  </a:cubicBezTo>
                  <a:lnTo>
                    <a:pt x="684" y="687"/>
                  </a:lnTo>
                  <a:cubicBezTo>
                    <a:pt x="684" y="307"/>
                    <a:pt x="838" y="1"/>
                    <a:pt x="1028" y="1"/>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9111;p90">
              <a:extLst>
                <a:ext uri="{FF2B5EF4-FFF2-40B4-BE49-F238E27FC236}">
                  <a16:creationId xmlns:a16="http://schemas.microsoft.com/office/drawing/2014/main" id="{D8CA14C9-190E-13E7-8FD4-FD83645C68B8}"/>
                </a:ext>
              </a:extLst>
            </p:cNvPr>
            <p:cNvSpPr/>
            <p:nvPr/>
          </p:nvSpPr>
          <p:spPr>
            <a:xfrm>
              <a:off x="1937419" y="3076353"/>
              <a:ext cx="47578" cy="53408"/>
            </a:xfrm>
            <a:custGeom>
              <a:avLst/>
              <a:gdLst/>
              <a:ahLst/>
              <a:cxnLst/>
              <a:rect l="l" t="t" r="r" b="b"/>
              <a:pathLst>
                <a:path w="1828" h="2052" extrusionOk="0">
                  <a:moveTo>
                    <a:pt x="684" y="1"/>
                  </a:moveTo>
                  <a:cubicBezTo>
                    <a:pt x="307" y="1"/>
                    <a:pt x="1" y="307"/>
                    <a:pt x="1" y="683"/>
                  </a:cubicBezTo>
                  <a:lnTo>
                    <a:pt x="1" y="1141"/>
                  </a:lnTo>
                  <a:cubicBezTo>
                    <a:pt x="1" y="1644"/>
                    <a:pt x="409" y="2052"/>
                    <a:pt x="912" y="2052"/>
                  </a:cubicBezTo>
                  <a:cubicBezTo>
                    <a:pt x="1415" y="2052"/>
                    <a:pt x="1827" y="1644"/>
                    <a:pt x="1824" y="1141"/>
                  </a:cubicBezTo>
                  <a:lnTo>
                    <a:pt x="1824" y="683"/>
                  </a:lnTo>
                  <a:cubicBezTo>
                    <a:pt x="1824" y="307"/>
                    <a:pt x="1517" y="1"/>
                    <a:pt x="1141"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9112;p90">
              <a:extLst>
                <a:ext uri="{FF2B5EF4-FFF2-40B4-BE49-F238E27FC236}">
                  <a16:creationId xmlns:a16="http://schemas.microsoft.com/office/drawing/2014/main" id="{6D67E4C4-BFE4-75DE-9DB2-3D6BE6D0B9D0}"/>
                </a:ext>
              </a:extLst>
            </p:cNvPr>
            <p:cNvSpPr/>
            <p:nvPr/>
          </p:nvSpPr>
          <p:spPr>
            <a:xfrm>
              <a:off x="1937419" y="3076353"/>
              <a:ext cx="26782" cy="53148"/>
            </a:xfrm>
            <a:custGeom>
              <a:avLst/>
              <a:gdLst/>
              <a:ahLst/>
              <a:cxnLst/>
              <a:rect l="l" t="t" r="r" b="b"/>
              <a:pathLst>
                <a:path w="1029" h="2042" extrusionOk="0">
                  <a:moveTo>
                    <a:pt x="687" y="1"/>
                  </a:moveTo>
                  <a:cubicBezTo>
                    <a:pt x="307" y="1"/>
                    <a:pt x="1" y="307"/>
                    <a:pt x="1" y="683"/>
                  </a:cubicBezTo>
                  <a:lnTo>
                    <a:pt x="1" y="1141"/>
                  </a:lnTo>
                  <a:cubicBezTo>
                    <a:pt x="1" y="1598"/>
                    <a:pt x="342" y="1982"/>
                    <a:pt x="796" y="2041"/>
                  </a:cubicBezTo>
                  <a:cubicBezTo>
                    <a:pt x="726" y="1848"/>
                    <a:pt x="691" y="1644"/>
                    <a:pt x="687" y="1436"/>
                  </a:cubicBezTo>
                  <a:lnTo>
                    <a:pt x="687" y="683"/>
                  </a:lnTo>
                  <a:cubicBezTo>
                    <a:pt x="687" y="307"/>
                    <a:pt x="838" y="1"/>
                    <a:pt x="1028"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19113;p90">
              <a:extLst>
                <a:ext uri="{FF2B5EF4-FFF2-40B4-BE49-F238E27FC236}">
                  <a16:creationId xmlns:a16="http://schemas.microsoft.com/office/drawing/2014/main" id="{E9EA462C-8EBF-5E91-422A-0703C201953C}"/>
                </a:ext>
              </a:extLst>
            </p:cNvPr>
            <p:cNvSpPr/>
            <p:nvPr/>
          </p:nvSpPr>
          <p:spPr>
            <a:xfrm>
              <a:off x="1919564" y="3141656"/>
              <a:ext cx="83184" cy="95000"/>
            </a:xfrm>
            <a:custGeom>
              <a:avLst/>
              <a:gdLst/>
              <a:ahLst/>
              <a:cxnLst/>
              <a:rect l="l" t="t" r="r" b="b"/>
              <a:pathLst>
                <a:path w="3196" h="3650" extrusionOk="0">
                  <a:moveTo>
                    <a:pt x="1362" y="0"/>
                  </a:moveTo>
                  <a:cubicBezTo>
                    <a:pt x="1218" y="0"/>
                    <a:pt x="1074" y="29"/>
                    <a:pt x="940" y="81"/>
                  </a:cubicBezTo>
                  <a:lnTo>
                    <a:pt x="434" y="285"/>
                  </a:lnTo>
                  <a:cubicBezTo>
                    <a:pt x="173" y="387"/>
                    <a:pt x="1" y="637"/>
                    <a:pt x="1" y="919"/>
                  </a:cubicBezTo>
                  <a:lnTo>
                    <a:pt x="1" y="3420"/>
                  </a:lnTo>
                  <a:cubicBezTo>
                    <a:pt x="1" y="3547"/>
                    <a:pt x="103" y="3649"/>
                    <a:pt x="230" y="3649"/>
                  </a:cubicBezTo>
                  <a:lnTo>
                    <a:pt x="2967" y="3649"/>
                  </a:lnTo>
                  <a:cubicBezTo>
                    <a:pt x="3094" y="3649"/>
                    <a:pt x="3196" y="3547"/>
                    <a:pt x="3196" y="3420"/>
                  </a:cubicBezTo>
                  <a:lnTo>
                    <a:pt x="3196" y="919"/>
                  </a:lnTo>
                  <a:cubicBezTo>
                    <a:pt x="3192" y="637"/>
                    <a:pt x="3023" y="387"/>
                    <a:pt x="2766" y="285"/>
                  </a:cubicBezTo>
                  <a:lnTo>
                    <a:pt x="2260" y="81"/>
                  </a:lnTo>
                  <a:cubicBezTo>
                    <a:pt x="2122" y="29"/>
                    <a:pt x="1982" y="0"/>
                    <a:pt x="1834" y="0"/>
                  </a:cubicBezTo>
                  <a:close/>
                </a:path>
              </a:pathLst>
            </a:custGeom>
            <a:solidFill>
              <a:srgbClr val="AC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19114;p90">
              <a:extLst>
                <a:ext uri="{FF2B5EF4-FFF2-40B4-BE49-F238E27FC236}">
                  <a16:creationId xmlns:a16="http://schemas.microsoft.com/office/drawing/2014/main" id="{7BAF6DFA-31AF-9482-9E04-223C5117C3F7}"/>
                </a:ext>
              </a:extLst>
            </p:cNvPr>
            <p:cNvSpPr/>
            <p:nvPr/>
          </p:nvSpPr>
          <p:spPr>
            <a:xfrm>
              <a:off x="1919668" y="3155034"/>
              <a:ext cx="17777" cy="81622"/>
            </a:xfrm>
            <a:custGeom>
              <a:avLst/>
              <a:gdLst/>
              <a:ahLst/>
              <a:cxnLst/>
              <a:rect l="l" t="t" r="r" b="b"/>
              <a:pathLst>
                <a:path w="683" h="3136" extrusionOk="0">
                  <a:moveTo>
                    <a:pt x="134" y="0"/>
                  </a:moveTo>
                  <a:cubicBezTo>
                    <a:pt x="46" y="116"/>
                    <a:pt x="0" y="260"/>
                    <a:pt x="0" y="405"/>
                  </a:cubicBezTo>
                  <a:lnTo>
                    <a:pt x="0" y="2906"/>
                  </a:lnTo>
                  <a:cubicBezTo>
                    <a:pt x="0" y="3033"/>
                    <a:pt x="102" y="3135"/>
                    <a:pt x="229" y="3135"/>
                  </a:cubicBezTo>
                  <a:lnTo>
                    <a:pt x="683" y="3135"/>
                  </a:lnTo>
                  <a:lnTo>
                    <a:pt x="683" y="640"/>
                  </a:lnTo>
                  <a:cubicBezTo>
                    <a:pt x="683" y="496"/>
                    <a:pt x="616" y="362"/>
                    <a:pt x="500" y="278"/>
                  </a:cubicBezTo>
                  <a:lnTo>
                    <a:pt x="134" y="0"/>
                  </a:ln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19115;p90">
              <a:extLst>
                <a:ext uri="{FF2B5EF4-FFF2-40B4-BE49-F238E27FC236}">
                  <a16:creationId xmlns:a16="http://schemas.microsoft.com/office/drawing/2014/main" id="{DB916F23-86BE-2344-4976-0514E591486B}"/>
                </a:ext>
              </a:extLst>
            </p:cNvPr>
            <p:cNvSpPr/>
            <p:nvPr/>
          </p:nvSpPr>
          <p:spPr>
            <a:xfrm>
              <a:off x="1984867" y="3155034"/>
              <a:ext cx="17803" cy="81622"/>
            </a:xfrm>
            <a:custGeom>
              <a:avLst/>
              <a:gdLst/>
              <a:ahLst/>
              <a:cxnLst/>
              <a:rect l="l" t="t" r="r" b="b"/>
              <a:pathLst>
                <a:path w="684" h="3136" extrusionOk="0">
                  <a:moveTo>
                    <a:pt x="553" y="0"/>
                  </a:moveTo>
                  <a:lnTo>
                    <a:pt x="183" y="278"/>
                  </a:lnTo>
                  <a:cubicBezTo>
                    <a:pt x="71" y="362"/>
                    <a:pt x="1" y="496"/>
                    <a:pt x="1" y="640"/>
                  </a:cubicBezTo>
                  <a:lnTo>
                    <a:pt x="1" y="3135"/>
                  </a:lnTo>
                  <a:lnTo>
                    <a:pt x="458" y="3135"/>
                  </a:lnTo>
                  <a:cubicBezTo>
                    <a:pt x="581" y="3135"/>
                    <a:pt x="683" y="3033"/>
                    <a:pt x="683" y="2906"/>
                  </a:cubicBezTo>
                  <a:lnTo>
                    <a:pt x="683" y="405"/>
                  </a:lnTo>
                  <a:cubicBezTo>
                    <a:pt x="683" y="260"/>
                    <a:pt x="637" y="116"/>
                    <a:pt x="553"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19116;p90">
              <a:extLst>
                <a:ext uri="{FF2B5EF4-FFF2-40B4-BE49-F238E27FC236}">
                  <a16:creationId xmlns:a16="http://schemas.microsoft.com/office/drawing/2014/main" id="{C262EB6E-F121-FBBE-F0DF-EFC5C233CE1F}"/>
                </a:ext>
              </a:extLst>
            </p:cNvPr>
            <p:cNvSpPr/>
            <p:nvPr/>
          </p:nvSpPr>
          <p:spPr>
            <a:xfrm>
              <a:off x="1955195" y="2993299"/>
              <a:ext cx="118816" cy="23737"/>
            </a:xfrm>
            <a:custGeom>
              <a:avLst/>
              <a:gdLst/>
              <a:ahLst/>
              <a:cxnLst/>
              <a:rect l="l" t="t" r="r" b="b"/>
              <a:pathLst>
                <a:path w="4565" h="912" extrusionOk="0">
                  <a:moveTo>
                    <a:pt x="1" y="0"/>
                  </a:moveTo>
                  <a:lnTo>
                    <a:pt x="444" y="887"/>
                  </a:lnTo>
                  <a:cubicBezTo>
                    <a:pt x="451" y="901"/>
                    <a:pt x="468" y="912"/>
                    <a:pt x="486" y="912"/>
                  </a:cubicBezTo>
                  <a:lnTo>
                    <a:pt x="4078" y="912"/>
                  </a:lnTo>
                  <a:cubicBezTo>
                    <a:pt x="4096" y="912"/>
                    <a:pt x="4110" y="901"/>
                    <a:pt x="4121" y="887"/>
                  </a:cubicBezTo>
                  <a:lnTo>
                    <a:pt x="4564" y="0"/>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19117;p90">
              <a:extLst>
                <a:ext uri="{FF2B5EF4-FFF2-40B4-BE49-F238E27FC236}">
                  <a16:creationId xmlns:a16="http://schemas.microsoft.com/office/drawing/2014/main" id="{9236A8F3-F85F-9841-7410-AD2727E74F7C}"/>
                </a:ext>
              </a:extLst>
            </p:cNvPr>
            <p:cNvSpPr/>
            <p:nvPr/>
          </p:nvSpPr>
          <p:spPr>
            <a:xfrm>
              <a:off x="1937419" y="3076353"/>
              <a:ext cx="47474" cy="71185"/>
            </a:xfrm>
            <a:custGeom>
              <a:avLst/>
              <a:gdLst/>
              <a:ahLst/>
              <a:cxnLst/>
              <a:rect l="l" t="t" r="r" b="b"/>
              <a:pathLst>
                <a:path w="1824" h="2735" extrusionOk="0">
                  <a:moveTo>
                    <a:pt x="684" y="1"/>
                  </a:moveTo>
                  <a:cubicBezTo>
                    <a:pt x="307" y="1"/>
                    <a:pt x="1" y="307"/>
                    <a:pt x="1" y="683"/>
                  </a:cubicBezTo>
                  <a:lnTo>
                    <a:pt x="1" y="1436"/>
                  </a:lnTo>
                  <a:cubicBezTo>
                    <a:pt x="12" y="1661"/>
                    <a:pt x="92" y="1876"/>
                    <a:pt x="230" y="2052"/>
                  </a:cubicBezTo>
                  <a:cubicBezTo>
                    <a:pt x="374" y="2224"/>
                    <a:pt x="455" y="2443"/>
                    <a:pt x="455" y="2668"/>
                  </a:cubicBezTo>
                  <a:lnTo>
                    <a:pt x="455" y="2735"/>
                  </a:lnTo>
                  <a:lnTo>
                    <a:pt x="1370" y="2735"/>
                  </a:lnTo>
                  <a:lnTo>
                    <a:pt x="1370" y="2604"/>
                  </a:lnTo>
                  <a:cubicBezTo>
                    <a:pt x="1370" y="2418"/>
                    <a:pt x="1433" y="2242"/>
                    <a:pt x="1553" y="2101"/>
                  </a:cubicBezTo>
                  <a:lnTo>
                    <a:pt x="1637" y="2003"/>
                  </a:lnTo>
                  <a:cubicBezTo>
                    <a:pt x="1750" y="1858"/>
                    <a:pt x="1813" y="1683"/>
                    <a:pt x="1824" y="1500"/>
                  </a:cubicBezTo>
                  <a:lnTo>
                    <a:pt x="1824" y="683"/>
                  </a:lnTo>
                  <a:cubicBezTo>
                    <a:pt x="1824" y="307"/>
                    <a:pt x="1517" y="1"/>
                    <a:pt x="1141" y="1"/>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19118;p90">
              <a:extLst>
                <a:ext uri="{FF2B5EF4-FFF2-40B4-BE49-F238E27FC236}">
                  <a16:creationId xmlns:a16="http://schemas.microsoft.com/office/drawing/2014/main" id="{086A99EF-32AF-C408-4AD0-992B0DB87600}"/>
                </a:ext>
              </a:extLst>
            </p:cNvPr>
            <p:cNvSpPr/>
            <p:nvPr/>
          </p:nvSpPr>
          <p:spPr>
            <a:xfrm>
              <a:off x="1919564" y="3141656"/>
              <a:ext cx="83184" cy="95000"/>
            </a:xfrm>
            <a:custGeom>
              <a:avLst/>
              <a:gdLst/>
              <a:ahLst/>
              <a:cxnLst/>
              <a:rect l="l" t="t" r="r" b="b"/>
              <a:pathLst>
                <a:path w="3196" h="3650" extrusionOk="0">
                  <a:moveTo>
                    <a:pt x="1362" y="0"/>
                  </a:moveTo>
                  <a:cubicBezTo>
                    <a:pt x="1218" y="0"/>
                    <a:pt x="1074" y="29"/>
                    <a:pt x="940" y="81"/>
                  </a:cubicBezTo>
                  <a:lnTo>
                    <a:pt x="434" y="285"/>
                  </a:lnTo>
                  <a:cubicBezTo>
                    <a:pt x="173" y="387"/>
                    <a:pt x="1" y="637"/>
                    <a:pt x="1" y="919"/>
                  </a:cubicBezTo>
                  <a:lnTo>
                    <a:pt x="1" y="3649"/>
                  </a:lnTo>
                  <a:lnTo>
                    <a:pt x="3196" y="3649"/>
                  </a:lnTo>
                  <a:lnTo>
                    <a:pt x="3196" y="919"/>
                  </a:lnTo>
                  <a:cubicBezTo>
                    <a:pt x="3196" y="637"/>
                    <a:pt x="3023" y="387"/>
                    <a:pt x="2766" y="285"/>
                  </a:cubicBezTo>
                  <a:lnTo>
                    <a:pt x="2260" y="81"/>
                  </a:lnTo>
                  <a:cubicBezTo>
                    <a:pt x="2122" y="29"/>
                    <a:pt x="1982" y="0"/>
                    <a:pt x="1834" y="0"/>
                  </a:cubicBezTo>
                  <a:close/>
                </a:path>
              </a:pathLst>
            </a:custGeom>
            <a:solidFill>
              <a:srgbClr val="AC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19119;p90">
              <a:extLst>
                <a:ext uri="{FF2B5EF4-FFF2-40B4-BE49-F238E27FC236}">
                  <a16:creationId xmlns:a16="http://schemas.microsoft.com/office/drawing/2014/main" id="{6975BA1D-1DA7-2423-728A-3C6AD6DF3676}"/>
                </a:ext>
              </a:extLst>
            </p:cNvPr>
            <p:cNvSpPr/>
            <p:nvPr/>
          </p:nvSpPr>
          <p:spPr>
            <a:xfrm>
              <a:off x="1937419" y="3076353"/>
              <a:ext cx="47578" cy="53408"/>
            </a:xfrm>
            <a:custGeom>
              <a:avLst/>
              <a:gdLst/>
              <a:ahLst/>
              <a:cxnLst/>
              <a:rect l="l" t="t" r="r" b="b"/>
              <a:pathLst>
                <a:path w="1828" h="2052" extrusionOk="0">
                  <a:moveTo>
                    <a:pt x="684" y="1"/>
                  </a:moveTo>
                  <a:cubicBezTo>
                    <a:pt x="307" y="1"/>
                    <a:pt x="1" y="307"/>
                    <a:pt x="1" y="683"/>
                  </a:cubicBezTo>
                  <a:lnTo>
                    <a:pt x="1" y="1141"/>
                  </a:lnTo>
                  <a:cubicBezTo>
                    <a:pt x="1" y="1644"/>
                    <a:pt x="409" y="2052"/>
                    <a:pt x="912" y="2052"/>
                  </a:cubicBezTo>
                  <a:cubicBezTo>
                    <a:pt x="1415" y="2052"/>
                    <a:pt x="1827" y="1644"/>
                    <a:pt x="1824" y="1141"/>
                  </a:cubicBezTo>
                  <a:lnTo>
                    <a:pt x="1824" y="683"/>
                  </a:lnTo>
                  <a:cubicBezTo>
                    <a:pt x="1824" y="307"/>
                    <a:pt x="1517" y="1"/>
                    <a:pt x="1141"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19120;p90">
              <a:extLst>
                <a:ext uri="{FF2B5EF4-FFF2-40B4-BE49-F238E27FC236}">
                  <a16:creationId xmlns:a16="http://schemas.microsoft.com/office/drawing/2014/main" id="{F44C4474-140A-1075-BE19-A76786DD21C7}"/>
                </a:ext>
              </a:extLst>
            </p:cNvPr>
            <p:cNvSpPr/>
            <p:nvPr/>
          </p:nvSpPr>
          <p:spPr>
            <a:xfrm>
              <a:off x="1937419" y="3076353"/>
              <a:ext cx="26782" cy="52419"/>
            </a:xfrm>
            <a:custGeom>
              <a:avLst/>
              <a:gdLst/>
              <a:ahLst/>
              <a:cxnLst/>
              <a:rect l="l" t="t" r="r" b="b"/>
              <a:pathLst>
                <a:path w="1029" h="2014" extrusionOk="0">
                  <a:moveTo>
                    <a:pt x="684" y="1"/>
                  </a:moveTo>
                  <a:cubicBezTo>
                    <a:pt x="307" y="1"/>
                    <a:pt x="1" y="307"/>
                    <a:pt x="1" y="683"/>
                  </a:cubicBezTo>
                  <a:lnTo>
                    <a:pt x="1" y="1141"/>
                  </a:lnTo>
                  <a:cubicBezTo>
                    <a:pt x="1" y="1552"/>
                    <a:pt x="282" y="1915"/>
                    <a:pt x="684" y="2013"/>
                  </a:cubicBezTo>
                  <a:lnTo>
                    <a:pt x="684" y="683"/>
                  </a:lnTo>
                  <a:cubicBezTo>
                    <a:pt x="684" y="307"/>
                    <a:pt x="838" y="1"/>
                    <a:pt x="1028"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19121;p90">
              <a:extLst>
                <a:ext uri="{FF2B5EF4-FFF2-40B4-BE49-F238E27FC236}">
                  <a16:creationId xmlns:a16="http://schemas.microsoft.com/office/drawing/2014/main" id="{44B367EF-5BBF-6D6D-AA23-16FA285EB1E5}"/>
                </a:ext>
              </a:extLst>
            </p:cNvPr>
            <p:cNvSpPr/>
            <p:nvPr/>
          </p:nvSpPr>
          <p:spPr>
            <a:xfrm>
              <a:off x="1919668" y="3155034"/>
              <a:ext cx="17777" cy="81622"/>
            </a:xfrm>
            <a:custGeom>
              <a:avLst/>
              <a:gdLst/>
              <a:ahLst/>
              <a:cxnLst/>
              <a:rect l="l" t="t" r="r" b="b"/>
              <a:pathLst>
                <a:path w="683" h="3136" extrusionOk="0">
                  <a:moveTo>
                    <a:pt x="134" y="0"/>
                  </a:moveTo>
                  <a:cubicBezTo>
                    <a:pt x="46" y="116"/>
                    <a:pt x="0" y="260"/>
                    <a:pt x="0" y="405"/>
                  </a:cubicBezTo>
                  <a:lnTo>
                    <a:pt x="0" y="3135"/>
                  </a:lnTo>
                  <a:lnTo>
                    <a:pt x="683" y="3135"/>
                  </a:lnTo>
                  <a:lnTo>
                    <a:pt x="683" y="640"/>
                  </a:lnTo>
                  <a:cubicBezTo>
                    <a:pt x="683" y="496"/>
                    <a:pt x="616" y="362"/>
                    <a:pt x="500" y="278"/>
                  </a:cubicBezTo>
                  <a:lnTo>
                    <a:pt x="134" y="0"/>
                  </a:ln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19122;p90">
              <a:extLst>
                <a:ext uri="{FF2B5EF4-FFF2-40B4-BE49-F238E27FC236}">
                  <a16:creationId xmlns:a16="http://schemas.microsoft.com/office/drawing/2014/main" id="{E1357C81-0DF0-A1C3-6785-182A3784F746}"/>
                </a:ext>
              </a:extLst>
            </p:cNvPr>
            <p:cNvSpPr/>
            <p:nvPr/>
          </p:nvSpPr>
          <p:spPr>
            <a:xfrm>
              <a:off x="1984867" y="3155034"/>
              <a:ext cx="17803" cy="81622"/>
            </a:xfrm>
            <a:custGeom>
              <a:avLst/>
              <a:gdLst/>
              <a:ahLst/>
              <a:cxnLst/>
              <a:rect l="l" t="t" r="r" b="b"/>
              <a:pathLst>
                <a:path w="684" h="3136" extrusionOk="0">
                  <a:moveTo>
                    <a:pt x="553" y="0"/>
                  </a:moveTo>
                  <a:lnTo>
                    <a:pt x="183" y="278"/>
                  </a:lnTo>
                  <a:cubicBezTo>
                    <a:pt x="71" y="362"/>
                    <a:pt x="1" y="496"/>
                    <a:pt x="1" y="640"/>
                  </a:cubicBezTo>
                  <a:lnTo>
                    <a:pt x="1" y="3135"/>
                  </a:lnTo>
                  <a:lnTo>
                    <a:pt x="683" y="3135"/>
                  </a:lnTo>
                  <a:lnTo>
                    <a:pt x="683" y="405"/>
                  </a:lnTo>
                  <a:cubicBezTo>
                    <a:pt x="683" y="260"/>
                    <a:pt x="637" y="116"/>
                    <a:pt x="553"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19123;p90">
              <a:extLst>
                <a:ext uri="{FF2B5EF4-FFF2-40B4-BE49-F238E27FC236}">
                  <a16:creationId xmlns:a16="http://schemas.microsoft.com/office/drawing/2014/main" id="{C0D459A9-B054-40F5-B033-698892AB8B34}"/>
                </a:ext>
              </a:extLst>
            </p:cNvPr>
            <p:cNvSpPr/>
            <p:nvPr/>
          </p:nvSpPr>
          <p:spPr>
            <a:xfrm>
              <a:off x="2044209" y="3076353"/>
              <a:ext cx="47552" cy="71185"/>
            </a:xfrm>
            <a:custGeom>
              <a:avLst/>
              <a:gdLst/>
              <a:ahLst/>
              <a:cxnLst/>
              <a:rect l="l" t="t" r="r" b="b"/>
              <a:pathLst>
                <a:path w="1827" h="2735" extrusionOk="0">
                  <a:moveTo>
                    <a:pt x="687" y="1"/>
                  </a:moveTo>
                  <a:cubicBezTo>
                    <a:pt x="307" y="1"/>
                    <a:pt x="1" y="307"/>
                    <a:pt x="4" y="683"/>
                  </a:cubicBezTo>
                  <a:lnTo>
                    <a:pt x="4" y="1436"/>
                  </a:lnTo>
                  <a:cubicBezTo>
                    <a:pt x="15" y="1661"/>
                    <a:pt x="92" y="1876"/>
                    <a:pt x="229" y="2052"/>
                  </a:cubicBezTo>
                  <a:cubicBezTo>
                    <a:pt x="377" y="2224"/>
                    <a:pt x="458" y="2443"/>
                    <a:pt x="458" y="2668"/>
                  </a:cubicBezTo>
                  <a:lnTo>
                    <a:pt x="458" y="2735"/>
                  </a:lnTo>
                  <a:lnTo>
                    <a:pt x="1369" y="2735"/>
                  </a:lnTo>
                  <a:lnTo>
                    <a:pt x="1369" y="2604"/>
                  </a:lnTo>
                  <a:cubicBezTo>
                    <a:pt x="1369" y="2418"/>
                    <a:pt x="1436" y="2242"/>
                    <a:pt x="1556" y="2101"/>
                  </a:cubicBezTo>
                  <a:lnTo>
                    <a:pt x="1640" y="2003"/>
                  </a:lnTo>
                  <a:cubicBezTo>
                    <a:pt x="1753" y="1858"/>
                    <a:pt x="1816" y="1683"/>
                    <a:pt x="1827" y="1500"/>
                  </a:cubicBezTo>
                  <a:lnTo>
                    <a:pt x="1827" y="683"/>
                  </a:lnTo>
                  <a:cubicBezTo>
                    <a:pt x="1827" y="307"/>
                    <a:pt x="1520" y="1"/>
                    <a:pt x="1144" y="1"/>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19124;p90">
              <a:extLst>
                <a:ext uri="{FF2B5EF4-FFF2-40B4-BE49-F238E27FC236}">
                  <a16:creationId xmlns:a16="http://schemas.microsoft.com/office/drawing/2014/main" id="{E28D2AF9-AD2A-6852-5507-483AB2FC1C46}"/>
                </a:ext>
              </a:extLst>
            </p:cNvPr>
            <p:cNvSpPr/>
            <p:nvPr/>
          </p:nvSpPr>
          <p:spPr>
            <a:xfrm>
              <a:off x="2026433" y="3141656"/>
              <a:ext cx="83184" cy="95000"/>
            </a:xfrm>
            <a:custGeom>
              <a:avLst/>
              <a:gdLst/>
              <a:ahLst/>
              <a:cxnLst/>
              <a:rect l="l" t="t" r="r" b="b"/>
              <a:pathLst>
                <a:path w="3196" h="3650" extrusionOk="0">
                  <a:moveTo>
                    <a:pt x="1359" y="0"/>
                  </a:moveTo>
                  <a:cubicBezTo>
                    <a:pt x="1215" y="0"/>
                    <a:pt x="1074" y="29"/>
                    <a:pt x="940" y="81"/>
                  </a:cubicBezTo>
                  <a:lnTo>
                    <a:pt x="434" y="285"/>
                  </a:lnTo>
                  <a:cubicBezTo>
                    <a:pt x="173" y="387"/>
                    <a:pt x="1" y="637"/>
                    <a:pt x="1" y="919"/>
                  </a:cubicBezTo>
                  <a:lnTo>
                    <a:pt x="1" y="3649"/>
                  </a:lnTo>
                  <a:lnTo>
                    <a:pt x="3196" y="3649"/>
                  </a:lnTo>
                  <a:lnTo>
                    <a:pt x="3196" y="919"/>
                  </a:lnTo>
                  <a:cubicBezTo>
                    <a:pt x="3192" y="637"/>
                    <a:pt x="3023" y="387"/>
                    <a:pt x="2763" y="285"/>
                  </a:cubicBezTo>
                  <a:lnTo>
                    <a:pt x="2260" y="81"/>
                  </a:lnTo>
                  <a:cubicBezTo>
                    <a:pt x="2123" y="29"/>
                    <a:pt x="1978" y="0"/>
                    <a:pt x="1834" y="0"/>
                  </a:cubicBezTo>
                  <a:close/>
                </a:path>
              </a:pathLst>
            </a:custGeom>
            <a:solidFill>
              <a:srgbClr val="AC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19125;p90">
              <a:extLst>
                <a:ext uri="{FF2B5EF4-FFF2-40B4-BE49-F238E27FC236}">
                  <a16:creationId xmlns:a16="http://schemas.microsoft.com/office/drawing/2014/main" id="{1851949C-3055-D944-882A-A215AB71744B}"/>
                </a:ext>
              </a:extLst>
            </p:cNvPr>
            <p:cNvSpPr/>
            <p:nvPr/>
          </p:nvSpPr>
          <p:spPr>
            <a:xfrm>
              <a:off x="2044313" y="3076353"/>
              <a:ext cx="47448" cy="53408"/>
            </a:xfrm>
            <a:custGeom>
              <a:avLst/>
              <a:gdLst/>
              <a:ahLst/>
              <a:cxnLst/>
              <a:rect l="l" t="t" r="r" b="b"/>
              <a:pathLst>
                <a:path w="1823" h="2052" extrusionOk="0">
                  <a:moveTo>
                    <a:pt x="683" y="1"/>
                  </a:moveTo>
                  <a:cubicBezTo>
                    <a:pt x="306" y="1"/>
                    <a:pt x="0" y="307"/>
                    <a:pt x="0" y="683"/>
                  </a:cubicBezTo>
                  <a:lnTo>
                    <a:pt x="0" y="1141"/>
                  </a:lnTo>
                  <a:cubicBezTo>
                    <a:pt x="0" y="1644"/>
                    <a:pt x="408" y="2052"/>
                    <a:pt x="911" y="2052"/>
                  </a:cubicBezTo>
                  <a:cubicBezTo>
                    <a:pt x="1414" y="2052"/>
                    <a:pt x="1823" y="1644"/>
                    <a:pt x="1823" y="1141"/>
                  </a:cubicBezTo>
                  <a:lnTo>
                    <a:pt x="1823" y="683"/>
                  </a:lnTo>
                  <a:cubicBezTo>
                    <a:pt x="1823" y="307"/>
                    <a:pt x="1516" y="1"/>
                    <a:pt x="1140"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19126;p90">
              <a:extLst>
                <a:ext uri="{FF2B5EF4-FFF2-40B4-BE49-F238E27FC236}">
                  <a16:creationId xmlns:a16="http://schemas.microsoft.com/office/drawing/2014/main" id="{3A7070E5-C309-09AC-3847-6C17FC5834A2}"/>
                </a:ext>
              </a:extLst>
            </p:cNvPr>
            <p:cNvSpPr/>
            <p:nvPr/>
          </p:nvSpPr>
          <p:spPr>
            <a:xfrm>
              <a:off x="2044209" y="3076353"/>
              <a:ext cx="26756" cy="52419"/>
            </a:xfrm>
            <a:custGeom>
              <a:avLst/>
              <a:gdLst/>
              <a:ahLst/>
              <a:cxnLst/>
              <a:rect l="l" t="t" r="r" b="b"/>
              <a:pathLst>
                <a:path w="1028" h="2014" extrusionOk="0">
                  <a:moveTo>
                    <a:pt x="687" y="1"/>
                  </a:moveTo>
                  <a:cubicBezTo>
                    <a:pt x="310" y="1"/>
                    <a:pt x="1" y="307"/>
                    <a:pt x="4" y="683"/>
                  </a:cubicBezTo>
                  <a:lnTo>
                    <a:pt x="4" y="1141"/>
                  </a:lnTo>
                  <a:cubicBezTo>
                    <a:pt x="4" y="1552"/>
                    <a:pt x="285" y="1915"/>
                    <a:pt x="687" y="2013"/>
                  </a:cubicBezTo>
                  <a:lnTo>
                    <a:pt x="687" y="683"/>
                  </a:lnTo>
                  <a:cubicBezTo>
                    <a:pt x="687" y="307"/>
                    <a:pt x="838" y="1"/>
                    <a:pt x="1028"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19127;p90">
              <a:extLst>
                <a:ext uri="{FF2B5EF4-FFF2-40B4-BE49-F238E27FC236}">
                  <a16:creationId xmlns:a16="http://schemas.microsoft.com/office/drawing/2014/main" id="{BE5A1146-206E-C0D0-C9E8-808C25071D56}"/>
                </a:ext>
              </a:extLst>
            </p:cNvPr>
            <p:cNvSpPr/>
            <p:nvPr/>
          </p:nvSpPr>
          <p:spPr>
            <a:xfrm>
              <a:off x="2026537" y="3155034"/>
              <a:ext cx="17803" cy="81622"/>
            </a:xfrm>
            <a:custGeom>
              <a:avLst/>
              <a:gdLst/>
              <a:ahLst/>
              <a:cxnLst/>
              <a:rect l="l" t="t" r="r" b="b"/>
              <a:pathLst>
                <a:path w="684" h="3136" extrusionOk="0">
                  <a:moveTo>
                    <a:pt x="131" y="0"/>
                  </a:moveTo>
                  <a:cubicBezTo>
                    <a:pt x="46" y="116"/>
                    <a:pt x="0" y="260"/>
                    <a:pt x="0" y="405"/>
                  </a:cubicBezTo>
                  <a:lnTo>
                    <a:pt x="0" y="3135"/>
                  </a:lnTo>
                  <a:lnTo>
                    <a:pt x="683" y="3135"/>
                  </a:lnTo>
                  <a:lnTo>
                    <a:pt x="683" y="640"/>
                  </a:lnTo>
                  <a:cubicBezTo>
                    <a:pt x="683" y="496"/>
                    <a:pt x="613" y="362"/>
                    <a:pt x="500" y="278"/>
                  </a:cubicBezTo>
                  <a:lnTo>
                    <a:pt x="131" y="0"/>
                  </a:ln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19128;p90">
              <a:extLst>
                <a:ext uri="{FF2B5EF4-FFF2-40B4-BE49-F238E27FC236}">
                  <a16:creationId xmlns:a16="http://schemas.microsoft.com/office/drawing/2014/main" id="{E71B6EFA-1BBB-F99B-2794-1B654E156681}"/>
                </a:ext>
              </a:extLst>
            </p:cNvPr>
            <p:cNvSpPr/>
            <p:nvPr/>
          </p:nvSpPr>
          <p:spPr>
            <a:xfrm>
              <a:off x="2091736" y="3155034"/>
              <a:ext cx="17803" cy="81622"/>
            </a:xfrm>
            <a:custGeom>
              <a:avLst/>
              <a:gdLst/>
              <a:ahLst/>
              <a:cxnLst/>
              <a:rect l="l" t="t" r="r" b="b"/>
              <a:pathLst>
                <a:path w="684" h="3136" extrusionOk="0">
                  <a:moveTo>
                    <a:pt x="549" y="0"/>
                  </a:moveTo>
                  <a:lnTo>
                    <a:pt x="184" y="278"/>
                  </a:lnTo>
                  <a:cubicBezTo>
                    <a:pt x="67" y="362"/>
                    <a:pt x="1" y="496"/>
                    <a:pt x="1" y="640"/>
                  </a:cubicBezTo>
                  <a:lnTo>
                    <a:pt x="1" y="3135"/>
                  </a:lnTo>
                  <a:lnTo>
                    <a:pt x="683" y="3135"/>
                  </a:lnTo>
                  <a:lnTo>
                    <a:pt x="683" y="405"/>
                  </a:lnTo>
                  <a:cubicBezTo>
                    <a:pt x="683" y="260"/>
                    <a:pt x="637" y="116"/>
                    <a:pt x="549"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19129;p90">
              <a:extLst>
                <a:ext uri="{FF2B5EF4-FFF2-40B4-BE49-F238E27FC236}">
                  <a16:creationId xmlns:a16="http://schemas.microsoft.com/office/drawing/2014/main" id="{8B4110AA-523B-D238-14BA-DEF340766CAE}"/>
                </a:ext>
              </a:extLst>
            </p:cNvPr>
            <p:cNvSpPr/>
            <p:nvPr/>
          </p:nvSpPr>
          <p:spPr>
            <a:xfrm>
              <a:off x="1884036" y="3135800"/>
              <a:ext cx="47474" cy="71081"/>
            </a:xfrm>
            <a:custGeom>
              <a:avLst/>
              <a:gdLst/>
              <a:ahLst/>
              <a:cxnLst/>
              <a:rect l="l" t="t" r="r" b="b"/>
              <a:pathLst>
                <a:path w="1824" h="2731" extrusionOk="0">
                  <a:moveTo>
                    <a:pt x="677" y="0"/>
                  </a:moveTo>
                  <a:cubicBezTo>
                    <a:pt x="303" y="0"/>
                    <a:pt x="1" y="305"/>
                    <a:pt x="1" y="679"/>
                  </a:cubicBezTo>
                  <a:lnTo>
                    <a:pt x="1" y="1432"/>
                  </a:lnTo>
                  <a:cubicBezTo>
                    <a:pt x="11" y="1657"/>
                    <a:pt x="92" y="1872"/>
                    <a:pt x="226" y="2048"/>
                  </a:cubicBezTo>
                  <a:cubicBezTo>
                    <a:pt x="374" y="2220"/>
                    <a:pt x="455" y="2438"/>
                    <a:pt x="455" y="2664"/>
                  </a:cubicBezTo>
                  <a:lnTo>
                    <a:pt x="455" y="2731"/>
                  </a:lnTo>
                  <a:lnTo>
                    <a:pt x="1366" y="2731"/>
                  </a:lnTo>
                  <a:lnTo>
                    <a:pt x="1366" y="2600"/>
                  </a:lnTo>
                  <a:cubicBezTo>
                    <a:pt x="1366" y="2414"/>
                    <a:pt x="1433" y="2238"/>
                    <a:pt x="1552" y="2097"/>
                  </a:cubicBezTo>
                  <a:lnTo>
                    <a:pt x="1637" y="1999"/>
                  </a:lnTo>
                  <a:cubicBezTo>
                    <a:pt x="1749" y="1854"/>
                    <a:pt x="1813" y="1679"/>
                    <a:pt x="1823" y="1496"/>
                  </a:cubicBezTo>
                  <a:lnTo>
                    <a:pt x="1823" y="679"/>
                  </a:lnTo>
                  <a:cubicBezTo>
                    <a:pt x="1823" y="305"/>
                    <a:pt x="1521" y="0"/>
                    <a:pt x="1147" y="0"/>
                  </a:cubicBezTo>
                  <a:cubicBezTo>
                    <a:pt x="1145" y="0"/>
                    <a:pt x="1143" y="0"/>
                    <a:pt x="1141" y="0"/>
                  </a:cubicBezTo>
                  <a:lnTo>
                    <a:pt x="683" y="0"/>
                  </a:lnTo>
                  <a:cubicBezTo>
                    <a:pt x="681" y="0"/>
                    <a:pt x="679" y="0"/>
                    <a:pt x="677" y="0"/>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19130;p90">
              <a:extLst>
                <a:ext uri="{FF2B5EF4-FFF2-40B4-BE49-F238E27FC236}">
                  <a16:creationId xmlns:a16="http://schemas.microsoft.com/office/drawing/2014/main" id="{B945850F-673B-0E52-A575-6449182CEC85}"/>
                </a:ext>
              </a:extLst>
            </p:cNvPr>
            <p:cNvSpPr/>
            <p:nvPr/>
          </p:nvSpPr>
          <p:spPr>
            <a:xfrm>
              <a:off x="1866181" y="3200999"/>
              <a:ext cx="83184" cy="59369"/>
            </a:xfrm>
            <a:custGeom>
              <a:avLst/>
              <a:gdLst/>
              <a:ahLst/>
              <a:cxnLst/>
              <a:rect l="l" t="t" r="r" b="b"/>
              <a:pathLst>
                <a:path w="3196" h="2281" extrusionOk="0">
                  <a:moveTo>
                    <a:pt x="1362" y="0"/>
                  </a:moveTo>
                  <a:cubicBezTo>
                    <a:pt x="1214" y="0"/>
                    <a:pt x="1074" y="28"/>
                    <a:pt x="936" y="81"/>
                  </a:cubicBezTo>
                  <a:lnTo>
                    <a:pt x="430" y="285"/>
                  </a:lnTo>
                  <a:cubicBezTo>
                    <a:pt x="173" y="387"/>
                    <a:pt x="1" y="641"/>
                    <a:pt x="1" y="919"/>
                  </a:cubicBezTo>
                  <a:lnTo>
                    <a:pt x="1" y="2280"/>
                  </a:lnTo>
                  <a:lnTo>
                    <a:pt x="3195" y="2280"/>
                  </a:lnTo>
                  <a:lnTo>
                    <a:pt x="3195" y="919"/>
                  </a:lnTo>
                  <a:cubicBezTo>
                    <a:pt x="3195" y="641"/>
                    <a:pt x="3023" y="387"/>
                    <a:pt x="2763" y="285"/>
                  </a:cubicBezTo>
                  <a:lnTo>
                    <a:pt x="2256" y="81"/>
                  </a:lnTo>
                  <a:cubicBezTo>
                    <a:pt x="2122" y="28"/>
                    <a:pt x="1978" y="0"/>
                    <a:pt x="1834"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19131;p90">
              <a:extLst>
                <a:ext uri="{FF2B5EF4-FFF2-40B4-BE49-F238E27FC236}">
                  <a16:creationId xmlns:a16="http://schemas.microsoft.com/office/drawing/2014/main" id="{43A4C841-FEA3-ED22-6146-11922CF687BD}"/>
                </a:ext>
              </a:extLst>
            </p:cNvPr>
            <p:cNvSpPr/>
            <p:nvPr/>
          </p:nvSpPr>
          <p:spPr>
            <a:xfrm>
              <a:off x="1884036" y="3135800"/>
              <a:ext cx="47474" cy="53304"/>
            </a:xfrm>
            <a:custGeom>
              <a:avLst/>
              <a:gdLst/>
              <a:ahLst/>
              <a:cxnLst/>
              <a:rect l="l" t="t" r="r" b="b"/>
              <a:pathLst>
                <a:path w="1824" h="2048" extrusionOk="0">
                  <a:moveTo>
                    <a:pt x="683" y="0"/>
                  </a:moveTo>
                  <a:cubicBezTo>
                    <a:pt x="307" y="0"/>
                    <a:pt x="1" y="303"/>
                    <a:pt x="1" y="679"/>
                  </a:cubicBezTo>
                  <a:lnTo>
                    <a:pt x="1" y="1137"/>
                  </a:lnTo>
                  <a:cubicBezTo>
                    <a:pt x="1" y="1640"/>
                    <a:pt x="409" y="2048"/>
                    <a:pt x="912" y="2048"/>
                  </a:cubicBezTo>
                  <a:cubicBezTo>
                    <a:pt x="1415" y="2048"/>
                    <a:pt x="1823" y="1640"/>
                    <a:pt x="1823" y="1137"/>
                  </a:cubicBezTo>
                  <a:lnTo>
                    <a:pt x="1823" y="683"/>
                  </a:lnTo>
                  <a:cubicBezTo>
                    <a:pt x="1823" y="306"/>
                    <a:pt x="1517" y="0"/>
                    <a:pt x="1141"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19132;p90">
              <a:extLst>
                <a:ext uri="{FF2B5EF4-FFF2-40B4-BE49-F238E27FC236}">
                  <a16:creationId xmlns:a16="http://schemas.microsoft.com/office/drawing/2014/main" id="{4C7DBCBC-C743-EBFE-EC41-B2744E55E111}"/>
                </a:ext>
              </a:extLst>
            </p:cNvPr>
            <p:cNvSpPr/>
            <p:nvPr/>
          </p:nvSpPr>
          <p:spPr>
            <a:xfrm>
              <a:off x="1884036" y="3135800"/>
              <a:ext cx="26678" cy="52393"/>
            </a:xfrm>
            <a:custGeom>
              <a:avLst/>
              <a:gdLst/>
              <a:ahLst/>
              <a:cxnLst/>
              <a:rect l="l" t="t" r="r" b="b"/>
              <a:pathLst>
                <a:path w="1025" h="2013" extrusionOk="0">
                  <a:moveTo>
                    <a:pt x="683" y="0"/>
                  </a:moveTo>
                  <a:cubicBezTo>
                    <a:pt x="307" y="0"/>
                    <a:pt x="1" y="306"/>
                    <a:pt x="1" y="683"/>
                  </a:cubicBezTo>
                  <a:lnTo>
                    <a:pt x="1" y="1137"/>
                  </a:lnTo>
                  <a:cubicBezTo>
                    <a:pt x="1" y="1552"/>
                    <a:pt x="282" y="1914"/>
                    <a:pt x="683" y="2013"/>
                  </a:cubicBezTo>
                  <a:lnTo>
                    <a:pt x="683" y="683"/>
                  </a:lnTo>
                  <a:cubicBezTo>
                    <a:pt x="683" y="303"/>
                    <a:pt x="838" y="0"/>
                    <a:pt x="1025"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19133;p90">
              <a:extLst>
                <a:ext uri="{FF2B5EF4-FFF2-40B4-BE49-F238E27FC236}">
                  <a16:creationId xmlns:a16="http://schemas.microsoft.com/office/drawing/2014/main" id="{C9CE53B4-5BB8-72D8-64D2-450266A46E38}"/>
                </a:ext>
              </a:extLst>
            </p:cNvPr>
            <p:cNvSpPr/>
            <p:nvPr/>
          </p:nvSpPr>
          <p:spPr>
            <a:xfrm>
              <a:off x="1866285" y="3214377"/>
              <a:ext cx="17777" cy="45991"/>
            </a:xfrm>
            <a:custGeom>
              <a:avLst/>
              <a:gdLst/>
              <a:ahLst/>
              <a:cxnLst/>
              <a:rect l="l" t="t" r="r" b="b"/>
              <a:pathLst>
                <a:path w="683" h="1767" extrusionOk="0">
                  <a:moveTo>
                    <a:pt x="130" y="0"/>
                  </a:moveTo>
                  <a:cubicBezTo>
                    <a:pt x="46" y="120"/>
                    <a:pt x="0" y="260"/>
                    <a:pt x="0" y="405"/>
                  </a:cubicBezTo>
                  <a:lnTo>
                    <a:pt x="0" y="1766"/>
                  </a:lnTo>
                  <a:lnTo>
                    <a:pt x="683" y="1766"/>
                  </a:lnTo>
                  <a:lnTo>
                    <a:pt x="683" y="640"/>
                  </a:lnTo>
                  <a:cubicBezTo>
                    <a:pt x="683" y="500"/>
                    <a:pt x="612" y="362"/>
                    <a:pt x="500" y="278"/>
                  </a:cubicBezTo>
                  <a:lnTo>
                    <a:pt x="130"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19134;p90">
              <a:extLst>
                <a:ext uri="{FF2B5EF4-FFF2-40B4-BE49-F238E27FC236}">
                  <a16:creationId xmlns:a16="http://schemas.microsoft.com/office/drawing/2014/main" id="{30A06786-7106-586C-FEB9-F08F56949B42}"/>
                </a:ext>
              </a:extLst>
            </p:cNvPr>
            <p:cNvSpPr/>
            <p:nvPr/>
          </p:nvSpPr>
          <p:spPr>
            <a:xfrm>
              <a:off x="1931484" y="3214377"/>
              <a:ext cx="17777" cy="45991"/>
            </a:xfrm>
            <a:custGeom>
              <a:avLst/>
              <a:gdLst/>
              <a:ahLst/>
              <a:cxnLst/>
              <a:rect l="l" t="t" r="r" b="b"/>
              <a:pathLst>
                <a:path w="683" h="1767" extrusionOk="0">
                  <a:moveTo>
                    <a:pt x="553" y="0"/>
                  </a:moveTo>
                  <a:lnTo>
                    <a:pt x="183" y="278"/>
                  </a:lnTo>
                  <a:cubicBezTo>
                    <a:pt x="67" y="362"/>
                    <a:pt x="0" y="500"/>
                    <a:pt x="0" y="640"/>
                  </a:cubicBezTo>
                  <a:lnTo>
                    <a:pt x="0" y="1766"/>
                  </a:lnTo>
                  <a:lnTo>
                    <a:pt x="683" y="1766"/>
                  </a:lnTo>
                  <a:lnTo>
                    <a:pt x="683" y="405"/>
                  </a:lnTo>
                  <a:cubicBezTo>
                    <a:pt x="683" y="260"/>
                    <a:pt x="637" y="120"/>
                    <a:pt x="553"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19135;p90">
              <a:extLst>
                <a:ext uri="{FF2B5EF4-FFF2-40B4-BE49-F238E27FC236}">
                  <a16:creationId xmlns:a16="http://schemas.microsoft.com/office/drawing/2014/main" id="{3332D712-6078-C3D3-3451-2DCA35F2A7A0}"/>
                </a:ext>
              </a:extLst>
            </p:cNvPr>
            <p:cNvSpPr/>
            <p:nvPr/>
          </p:nvSpPr>
          <p:spPr>
            <a:xfrm>
              <a:off x="1990827" y="3135800"/>
              <a:ext cx="47552" cy="71081"/>
            </a:xfrm>
            <a:custGeom>
              <a:avLst/>
              <a:gdLst/>
              <a:ahLst/>
              <a:cxnLst/>
              <a:rect l="l" t="t" r="r" b="b"/>
              <a:pathLst>
                <a:path w="1827" h="2731" extrusionOk="0">
                  <a:moveTo>
                    <a:pt x="680" y="0"/>
                  </a:moveTo>
                  <a:cubicBezTo>
                    <a:pt x="303" y="0"/>
                    <a:pt x="0" y="305"/>
                    <a:pt x="0" y="679"/>
                  </a:cubicBezTo>
                  <a:lnTo>
                    <a:pt x="0" y="1432"/>
                  </a:lnTo>
                  <a:cubicBezTo>
                    <a:pt x="11" y="1657"/>
                    <a:pt x="92" y="1872"/>
                    <a:pt x="229" y="2048"/>
                  </a:cubicBezTo>
                  <a:cubicBezTo>
                    <a:pt x="377" y="2220"/>
                    <a:pt x="458" y="2438"/>
                    <a:pt x="458" y="2664"/>
                  </a:cubicBezTo>
                  <a:lnTo>
                    <a:pt x="458" y="2731"/>
                  </a:lnTo>
                  <a:lnTo>
                    <a:pt x="1369" y="2731"/>
                  </a:lnTo>
                  <a:lnTo>
                    <a:pt x="1369" y="2600"/>
                  </a:lnTo>
                  <a:cubicBezTo>
                    <a:pt x="1369" y="2414"/>
                    <a:pt x="1436" y="2238"/>
                    <a:pt x="1555" y="2097"/>
                  </a:cubicBezTo>
                  <a:lnTo>
                    <a:pt x="1640" y="1999"/>
                  </a:lnTo>
                  <a:cubicBezTo>
                    <a:pt x="1749" y="1854"/>
                    <a:pt x="1816" y="1679"/>
                    <a:pt x="1826" y="1496"/>
                  </a:cubicBezTo>
                  <a:lnTo>
                    <a:pt x="1826" y="679"/>
                  </a:lnTo>
                  <a:cubicBezTo>
                    <a:pt x="1823" y="303"/>
                    <a:pt x="1517" y="0"/>
                    <a:pt x="1140" y="0"/>
                  </a:cubicBezTo>
                  <a:lnTo>
                    <a:pt x="686" y="0"/>
                  </a:lnTo>
                  <a:cubicBezTo>
                    <a:pt x="684" y="0"/>
                    <a:pt x="682" y="0"/>
                    <a:pt x="680" y="0"/>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19136;p90">
              <a:extLst>
                <a:ext uri="{FF2B5EF4-FFF2-40B4-BE49-F238E27FC236}">
                  <a16:creationId xmlns:a16="http://schemas.microsoft.com/office/drawing/2014/main" id="{DF56DE2D-7274-3FB7-4850-E10E9EC1460E}"/>
                </a:ext>
              </a:extLst>
            </p:cNvPr>
            <p:cNvSpPr/>
            <p:nvPr/>
          </p:nvSpPr>
          <p:spPr>
            <a:xfrm>
              <a:off x="1973050" y="3200999"/>
              <a:ext cx="83080" cy="59369"/>
            </a:xfrm>
            <a:custGeom>
              <a:avLst/>
              <a:gdLst/>
              <a:ahLst/>
              <a:cxnLst/>
              <a:rect l="l" t="t" r="r" b="b"/>
              <a:pathLst>
                <a:path w="3192" h="2281" extrusionOk="0">
                  <a:moveTo>
                    <a:pt x="1359" y="0"/>
                  </a:moveTo>
                  <a:cubicBezTo>
                    <a:pt x="1215" y="0"/>
                    <a:pt x="1070" y="28"/>
                    <a:pt x="937" y="81"/>
                  </a:cubicBezTo>
                  <a:lnTo>
                    <a:pt x="430" y="285"/>
                  </a:lnTo>
                  <a:cubicBezTo>
                    <a:pt x="170" y="387"/>
                    <a:pt x="1" y="641"/>
                    <a:pt x="1" y="919"/>
                  </a:cubicBezTo>
                  <a:lnTo>
                    <a:pt x="1" y="2280"/>
                  </a:lnTo>
                  <a:lnTo>
                    <a:pt x="3192" y="2280"/>
                  </a:lnTo>
                  <a:lnTo>
                    <a:pt x="3192" y="919"/>
                  </a:lnTo>
                  <a:cubicBezTo>
                    <a:pt x="3192" y="641"/>
                    <a:pt x="3023" y="387"/>
                    <a:pt x="2763" y="285"/>
                  </a:cubicBezTo>
                  <a:lnTo>
                    <a:pt x="2256" y="81"/>
                  </a:lnTo>
                  <a:cubicBezTo>
                    <a:pt x="2122" y="28"/>
                    <a:pt x="1978" y="0"/>
                    <a:pt x="1834"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19137;p90">
              <a:extLst>
                <a:ext uri="{FF2B5EF4-FFF2-40B4-BE49-F238E27FC236}">
                  <a16:creationId xmlns:a16="http://schemas.microsoft.com/office/drawing/2014/main" id="{A3074081-B7B5-1327-1AC2-9723142EAD75}"/>
                </a:ext>
              </a:extLst>
            </p:cNvPr>
            <p:cNvSpPr/>
            <p:nvPr/>
          </p:nvSpPr>
          <p:spPr>
            <a:xfrm>
              <a:off x="1990827" y="3135800"/>
              <a:ext cx="47552" cy="53304"/>
            </a:xfrm>
            <a:custGeom>
              <a:avLst/>
              <a:gdLst/>
              <a:ahLst/>
              <a:cxnLst/>
              <a:rect l="l" t="t" r="r" b="b"/>
              <a:pathLst>
                <a:path w="1827" h="2048" extrusionOk="0">
                  <a:moveTo>
                    <a:pt x="680" y="0"/>
                  </a:moveTo>
                  <a:cubicBezTo>
                    <a:pt x="303" y="0"/>
                    <a:pt x="0" y="305"/>
                    <a:pt x="0" y="679"/>
                  </a:cubicBezTo>
                  <a:lnTo>
                    <a:pt x="0" y="1137"/>
                  </a:lnTo>
                  <a:cubicBezTo>
                    <a:pt x="0" y="1640"/>
                    <a:pt x="408" y="2048"/>
                    <a:pt x="912" y="2048"/>
                  </a:cubicBezTo>
                  <a:cubicBezTo>
                    <a:pt x="1415" y="2048"/>
                    <a:pt x="1823" y="1640"/>
                    <a:pt x="1826" y="1137"/>
                  </a:cubicBezTo>
                  <a:lnTo>
                    <a:pt x="1826" y="683"/>
                  </a:lnTo>
                  <a:cubicBezTo>
                    <a:pt x="1826" y="306"/>
                    <a:pt x="1520" y="0"/>
                    <a:pt x="1140" y="0"/>
                  </a:cubicBezTo>
                  <a:lnTo>
                    <a:pt x="686" y="0"/>
                  </a:lnTo>
                  <a:cubicBezTo>
                    <a:pt x="684" y="0"/>
                    <a:pt x="682" y="0"/>
                    <a:pt x="680"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19138;p90">
              <a:extLst>
                <a:ext uri="{FF2B5EF4-FFF2-40B4-BE49-F238E27FC236}">
                  <a16:creationId xmlns:a16="http://schemas.microsoft.com/office/drawing/2014/main" id="{8BF1C83A-9A3F-C867-AF3C-79CD412DED03}"/>
                </a:ext>
              </a:extLst>
            </p:cNvPr>
            <p:cNvSpPr/>
            <p:nvPr/>
          </p:nvSpPr>
          <p:spPr>
            <a:xfrm>
              <a:off x="1990827" y="3135800"/>
              <a:ext cx="26756" cy="52393"/>
            </a:xfrm>
            <a:custGeom>
              <a:avLst/>
              <a:gdLst/>
              <a:ahLst/>
              <a:cxnLst/>
              <a:rect l="l" t="t" r="r" b="b"/>
              <a:pathLst>
                <a:path w="1028" h="2013" extrusionOk="0">
                  <a:moveTo>
                    <a:pt x="686" y="0"/>
                  </a:moveTo>
                  <a:cubicBezTo>
                    <a:pt x="306" y="0"/>
                    <a:pt x="0" y="306"/>
                    <a:pt x="0" y="683"/>
                  </a:cubicBezTo>
                  <a:lnTo>
                    <a:pt x="0" y="1137"/>
                  </a:lnTo>
                  <a:cubicBezTo>
                    <a:pt x="0" y="1552"/>
                    <a:pt x="282" y="1914"/>
                    <a:pt x="686" y="2013"/>
                  </a:cubicBezTo>
                  <a:lnTo>
                    <a:pt x="686" y="683"/>
                  </a:lnTo>
                  <a:cubicBezTo>
                    <a:pt x="686" y="303"/>
                    <a:pt x="838" y="0"/>
                    <a:pt x="1028"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19139;p90">
              <a:extLst>
                <a:ext uri="{FF2B5EF4-FFF2-40B4-BE49-F238E27FC236}">
                  <a16:creationId xmlns:a16="http://schemas.microsoft.com/office/drawing/2014/main" id="{7FB42281-877B-F098-201A-EED512D57075}"/>
                </a:ext>
              </a:extLst>
            </p:cNvPr>
            <p:cNvSpPr/>
            <p:nvPr/>
          </p:nvSpPr>
          <p:spPr>
            <a:xfrm>
              <a:off x="1973050" y="3214377"/>
              <a:ext cx="17803" cy="45991"/>
            </a:xfrm>
            <a:custGeom>
              <a:avLst/>
              <a:gdLst/>
              <a:ahLst/>
              <a:cxnLst/>
              <a:rect l="l" t="t" r="r" b="b"/>
              <a:pathLst>
                <a:path w="684" h="1767" extrusionOk="0">
                  <a:moveTo>
                    <a:pt x="134" y="0"/>
                  </a:moveTo>
                  <a:cubicBezTo>
                    <a:pt x="46" y="120"/>
                    <a:pt x="1" y="260"/>
                    <a:pt x="1" y="405"/>
                  </a:cubicBezTo>
                  <a:lnTo>
                    <a:pt x="1" y="1766"/>
                  </a:lnTo>
                  <a:lnTo>
                    <a:pt x="683" y="1766"/>
                  </a:lnTo>
                  <a:lnTo>
                    <a:pt x="683" y="640"/>
                  </a:lnTo>
                  <a:cubicBezTo>
                    <a:pt x="683" y="500"/>
                    <a:pt x="616" y="362"/>
                    <a:pt x="500" y="278"/>
                  </a:cubicBezTo>
                  <a:lnTo>
                    <a:pt x="134"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19140;p90">
              <a:extLst>
                <a:ext uri="{FF2B5EF4-FFF2-40B4-BE49-F238E27FC236}">
                  <a16:creationId xmlns:a16="http://schemas.microsoft.com/office/drawing/2014/main" id="{462C9928-7077-2456-10F5-0D6E0BDA4406}"/>
                </a:ext>
              </a:extLst>
            </p:cNvPr>
            <p:cNvSpPr/>
            <p:nvPr/>
          </p:nvSpPr>
          <p:spPr>
            <a:xfrm>
              <a:off x="2038353" y="3214377"/>
              <a:ext cx="17777" cy="45991"/>
            </a:xfrm>
            <a:custGeom>
              <a:avLst/>
              <a:gdLst/>
              <a:ahLst/>
              <a:cxnLst/>
              <a:rect l="l" t="t" r="r" b="b"/>
              <a:pathLst>
                <a:path w="683" h="1767" extrusionOk="0">
                  <a:moveTo>
                    <a:pt x="549" y="0"/>
                  </a:moveTo>
                  <a:lnTo>
                    <a:pt x="183" y="278"/>
                  </a:lnTo>
                  <a:cubicBezTo>
                    <a:pt x="67" y="362"/>
                    <a:pt x="0" y="500"/>
                    <a:pt x="0" y="640"/>
                  </a:cubicBezTo>
                  <a:lnTo>
                    <a:pt x="0" y="1766"/>
                  </a:lnTo>
                  <a:lnTo>
                    <a:pt x="683" y="1766"/>
                  </a:lnTo>
                  <a:lnTo>
                    <a:pt x="683" y="405"/>
                  </a:lnTo>
                  <a:cubicBezTo>
                    <a:pt x="683" y="260"/>
                    <a:pt x="634" y="120"/>
                    <a:pt x="549"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19141;p90">
              <a:extLst>
                <a:ext uri="{FF2B5EF4-FFF2-40B4-BE49-F238E27FC236}">
                  <a16:creationId xmlns:a16="http://schemas.microsoft.com/office/drawing/2014/main" id="{3F064480-66E3-C65E-A192-BFBC34160D68}"/>
                </a:ext>
              </a:extLst>
            </p:cNvPr>
            <p:cNvSpPr/>
            <p:nvPr/>
          </p:nvSpPr>
          <p:spPr>
            <a:xfrm>
              <a:off x="2097696" y="3135696"/>
              <a:ext cx="47448" cy="71185"/>
            </a:xfrm>
            <a:custGeom>
              <a:avLst/>
              <a:gdLst/>
              <a:ahLst/>
              <a:cxnLst/>
              <a:rect l="l" t="t" r="r" b="b"/>
              <a:pathLst>
                <a:path w="1823" h="2735" extrusionOk="0">
                  <a:moveTo>
                    <a:pt x="683" y="1"/>
                  </a:moveTo>
                  <a:cubicBezTo>
                    <a:pt x="306" y="1"/>
                    <a:pt x="0" y="307"/>
                    <a:pt x="0" y="683"/>
                  </a:cubicBezTo>
                  <a:lnTo>
                    <a:pt x="0" y="1436"/>
                  </a:lnTo>
                  <a:cubicBezTo>
                    <a:pt x="11" y="1661"/>
                    <a:pt x="92" y="1876"/>
                    <a:pt x="229" y="2052"/>
                  </a:cubicBezTo>
                  <a:cubicBezTo>
                    <a:pt x="373" y="2224"/>
                    <a:pt x="454" y="2442"/>
                    <a:pt x="454" y="2668"/>
                  </a:cubicBezTo>
                  <a:lnTo>
                    <a:pt x="454" y="2735"/>
                  </a:lnTo>
                  <a:lnTo>
                    <a:pt x="1369" y="2735"/>
                  </a:lnTo>
                  <a:lnTo>
                    <a:pt x="1369" y="2604"/>
                  </a:lnTo>
                  <a:cubicBezTo>
                    <a:pt x="1369" y="2418"/>
                    <a:pt x="1432" y="2242"/>
                    <a:pt x="1552" y="2101"/>
                  </a:cubicBezTo>
                  <a:lnTo>
                    <a:pt x="1636" y="2003"/>
                  </a:lnTo>
                  <a:cubicBezTo>
                    <a:pt x="1749" y="1858"/>
                    <a:pt x="1812" y="1683"/>
                    <a:pt x="1823" y="1500"/>
                  </a:cubicBezTo>
                  <a:lnTo>
                    <a:pt x="1823" y="683"/>
                  </a:lnTo>
                  <a:cubicBezTo>
                    <a:pt x="1823" y="307"/>
                    <a:pt x="1517" y="1"/>
                    <a:pt x="1140" y="1"/>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19142;p90">
              <a:extLst>
                <a:ext uri="{FF2B5EF4-FFF2-40B4-BE49-F238E27FC236}">
                  <a16:creationId xmlns:a16="http://schemas.microsoft.com/office/drawing/2014/main" id="{C0E4D3F9-6FF3-1BD5-3B9C-6523BB7DF01B}"/>
                </a:ext>
              </a:extLst>
            </p:cNvPr>
            <p:cNvSpPr/>
            <p:nvPr/>
          </p:nvSpPr>
          <p:spPr>
            <a:xfrm>
              <a:off x="2079841" y="3200999"/>
              <a:ext cx="83158" cy="59369"/>
            </a:xfrm>
            <a:custGeom>
              <a:avLst/>
              <a:gdLst/>
              <a:ahLst/>
              <a:cxnLst/>
              <a:rect l="l" t="t" r="r" b="b"/>
              <a:pathLst>
                <a:path w="3195" h="2281" extrusionOk="0">
                  <a:moveTo>
                    <a:pt x="1362" y="0"/>
                  </a:moveTo>
                  <a:cubicBezTo>
                    <a:pt x="1214" y="0"/>
                    <a:pt x="1073" y="28"/>
                    <a:pt x="936" y="81"/>
                  </a:cubicBezTo>
                  <a:lnTo>
                    <a:pt x="429" y="285"/>
                  </a:lnTo>
                  <a:cubicBezTo>
                    <a:pt x="173" y="387"/>
                    <a:pt x="0" y="641"/>
                    <a:pt x="0" y="919"/>
                  </a:cubicBezTo>
                  <a:lnTo>
                    <a:pt x="0" y="2280"/>
                  </a:lnTo>
                  <a:lnTo>
                    <a:pt x="3191" y="2280"/>
                  </a:lnTo>
                  <a:lnTo>
                    <a:pt x="3191" y="919"/>
                  </a:lnTo>
                  <a:cubicBezTo>
                    <a:pt x="3195" y="641"/>
                    <a:pt x="3023" y="387"/>
                    <a:pt x="2762" y="285"/>
                  </a:cubicBezTo>
                  <a:lnTo>
                    <a:pt x="2259" y="81"/>
                  </a:lnTo>
                  <a:cubicBezTo>
                    <a:pt x="2122" y="28"/>
                    <a:pt x="1978" y="0"/>
                    <a:pt x="1833"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19143;p90">
              <a:extLst>
                <a:ext uri="{FF2B5EF4-FFF2-40B4-BE49-F238E27FC236}">
                  <a16:creationId xmlns:a16="http://schemas.microsoft.com/office/drawing/2014/main" id="{E55AA8CA-63E5-2015-CD2A-DB0507F136ED}"/>
                </a:ext>
              </a:extLst>
            </p:cNvPr>
            <p:cNvSpPr/>
            <p:nvPr/>
          </p:nvSpPr>
          <p:spPr>
            <a:xfrm>
              <a:off x="2097696" y="3135696"/>
              <a:ext cx="47448" cy="53408"/>
            </a:xfrm>
            <a:custGeom>
              <a:avLst/>
              <a:gdLst/>
              <a:ahLst/>
              <a:cxnLst/>
              <a:rect l="l" t="t" r="r" b="b"/>
              <a:pathLst>
                <a:path w="1823" h="2052" extrusionOk="0">
                  <a:moveTo>
                    <a:pt x="683" y="1"/>
                  </a:moveTo>
                  <a:cubicBezTo>
                    <a:pt x="306" y="1"/>
                    <a:pt x="0" y="307"/>
                    <a:pt x="0" y="683"/>
                  </a:cubicBezTo>
                  <a:lnTo>
                    <a:pt x="0" y="1141"/>
                  </a:lnTo>
                  <a:cubicBezTo>
                    <a:pt x="0" y="1644"/>
                    <a:pt x="408" y="2052"/>
                    <a:pt x="912" y="2052"/>
                  </a:cubicBezTo>
                  <a:cubicBezTo>
                    <a:pt x="1415" y="2052"/>
                    <a:pt x="1823" y="1644"/>
                    <a:pt x="1823" y="1141"/>
                  </a:cubicBezTo>
                  <a:lnTo>
                    <a:pt x="1823" y="683"/>
                  </a:lnTo>
                  <a:cubicBezTo>
                    <a:pt x="1823" y="307"/>
                    <a:pt x="1517" y="1"/>
                    <a:pt x="1140"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19144;p90">
              <a:extLst>
                <a:ext uri="{FF2B5EF4-FFF2-40B4-BE49-F238E27FC236}">
                  <a16:creationId xmlns:a16="http://schemas.microsoft.com/office/drawing/2014/main" id="{D766BF13-789C-17D8-C15A-99EE7BBB591E}"/>
                </a:ext>
              </a:extLst>
            </p:cNvPr>
            <p:cNvSpPr/>
            <p:nvPr/>
          </p:nvSpPr>
          <p:spPr>
            <a:xfrm>
              <a:off x="2097696" y="3135800"/>
              <a:ext cx="26678" cy="52393"/>
            </a:xfrm>
            <a:custGeom>
              <a:avLst/>
              <a:gdLst/>
              <a:ahLst/>
              <a:cxnLst/>
              <a:rect l="l" t="t" r="r" b="b"/>
              <a:pathLst>
                <a:path w="1025" h="2013" extrusionOk="0">
                  <a:moveTo>
                    <a:pt x="683" y="0"/>
                  </a:moveTo>
                  <a:cubicBezTo>
                    <a:pt x="306" y="0"/>
                    <a:pt x="0" y="306"/>
                    <a:pt x="0" y="683"/>
                  </a:cubicBezTo>
                  <a:lnTo>
                    <a:pt x="0" y="1137"/>
                  </a:lnTo>
                  <a:cubicBezTo>
                    <a:pt x="0" y="1552"/>
                    <a:pt x="282" y="1914"/>
                    <a:pt x="683" y="2013"/>
                  </a:cubicBezTo>
                  <a:lnTo>
                    <a:pt x="683" y="683"/>
                  </a:lnTo>
                  <a:cubicBezTo>
                    <a:pt x="683" y="303"/>
                    <a:pt x="838" y="0"/>
                    <a:pt x="1024"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19145;p90">
              <a:extLst>
                <a:ext uri="{FF2B5EF4-FFF2-40B4-BE49-F238E27FC236}">
                  <a16:creationId xmlns:a16="http://schemas.microsoft.com/office/drawing/2014/main" id="{97B1D705-3A05-1832-75D2-A5D0EA8690A5}"/>
                </a:ext>
              </a:extLst>
            </p:cNvPr>
            <p:cNvSpPr/>
            <p:nvPr/>
          </p:nvSpPr>
          <p:spPr>
            <a:xfrm>
              <a:off x="2079919" y="3214377"/>
              <a:ext cx="17803" cy="45991"/>
            </a:xfrm>
            <a:custGeom>
              <a:avLst/>
              <a:gdLst/>
              <a:ahLst/>
              <a:cxnLst/>
              <a:rect l="l" t="t" r="r" b="b"/>
              <a:pathLst>
                <a:path w="684" h="1767" extrusionOk="0">
                  <a:moveTo>
                    <a:pt x="131" y="0"/>
                  </a:moveTo>
                  <a:cubicBezTo>
                    <a:pt x="46" y="120"/>
                    <a:pt x="1" y="260"/>
                    <a:pt x="1" y="405"/>
                  </a:cubicBezTo>
                  <a:lnTo>
                    <a:pt x="1" y="1766"/>
                  </a:lnTo>
                  <a:lnTo>
                    <a:pt x="683" y="1766"/>
                  </a:lnTo>
                  <a:lnTo>
                    <a:pt x="683" y="640"/>
                  </a:lnTo>
                  <a:cubicBezTo>
                    <a:pt x="683" y="500"/>
                    <a:pt x="616" y="362"/>
                    <a:pt x="500" y="278"/>
                  </a:cubicBezTo>
                  <a:lnTo>
                    <a:pt x="131"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19146;p90">
              <a:extLst>
                <a:ext uri="{FF2B5EF4-FFF2-40B4-BE49-F238E27FC236}">
                  <a16:creationId xmlns:a16="http://schemas.microsoft.com/office/drawing/2014/main" id="{02F7CE3A-CF3C-E56E-7F46-CDDEF1C2A3EA}"/>
                </a:ext>
              </a:extLst>
            </p:cNvPr>
            <p:cNvSpPr/>
            <p:nvPr/>
          </p:nvSpPr>
          <p:spPr>
            <a:xfrm>
              <a:off x="2145118" y="3214377"/>
              <a:ext cx="17803" cy="45991"/>
            </a:xfrm>
            <a:custGeom>
              <a:avLst/>
              <a:gdLst/>
              <a:ahLst/>
              <a:cxnLst/>
              <a:rect l="l" t="t" r="r" b="b"/>
              <a:pathLst>
                <a:path w="684" h="1767" extrusionOk="0">
                  <a:moveTo>
                    <a:pt x="553" y="0"/>
                  </a:moveTo>
                  <a:lnTo>
                    <a:pt x="184" y="278"/>
                  </a:lnTo>
                  <a:cubicBezTo>
                    <a:pt x="68" y="362"/>
                    <a:pt x="1" y="500"/>
                    <a:pt x="1" y="640"/>
                  </a:cubicBezTo>
                  <a:lnTo>
                    <a:pt x="1" y="1766"/>
                  </a:lnTo>
                  <a:lnTo>
                    <a:pt x="683" y="1766"/>
                  </a:lnTo>
                  <a:lnTo>
                    <a:pt x="683" y="405"/>
                  </a:lnTo>
                  <a:cubicBezTo>
                    <a:pt x="683" y="260"/>
                    <a:pt x="638" y="120"/>
                    <a:pt x="553"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19147;p90">
              <a:extLst>
                <a:ext uri="{FF2B5EF4-FFF2-40B4-BE49-F238E27FC236}">
                  <a16:creationId xmlns:a16="http://schemas.microsoft.com/office/drawing/2014/main" id="{8F782B25-ABE9-8825-728F-421C3CF612FF}"/>
                </a:ext>
              </a:extLst>
            </p:cNvPr>
            <p:cNvSpPr/>
            <p:nvPr/>
          </p:nvSpPr>
          <p:spPr>
            <a:xfrm>
              <a:off x="1860689" y="3070679"/>
              <a:ext cx="307905" cy="195258"/>
            </a:xfrm>
            <a:custGeom>
              <a:avLst/>
              <a:gdLst/>
              <a:ahLst/>
              <a:cxnLst/>
              <a:rect l="l" t="t" r="r" b="b"/>
              <a:pathLst>
                <a:path w="11830" h="7502" extrusionOk="0">
                  <a:moveTo>
                    <a:pt x="4089" y="433"/>
                  </a:moveTo>
                  <a:cubicBezTo>
                    <a:pt x="4349" y="433"/>
                    <a:pt x="4560" y="644"/>
                    <a:pt x="4560" y="905"/>
                  </a:cubicBezTo>
                  <a:lnTo>
                    <a:pt x="4560" y="1485"/>
                  </a:lnTo>
                  <a:cubicBezTo>
                    <a:pt x="4560" y="1732"/>
                    <a:pt x="4423" y="1964"/>
                    <a:pt x="4209" y="2087"/>
                  </a:cubicBezTo>
                  <a:cubicBezTo>
                    <a:pt x="4142" y="2122"/>
                    <a:pt x="4103" y="2193"/>
                    <a:pt x="4103" y="2270"/>
                  </a:cubicBezTo>
                  <a:lnTo>
                    <a:pt x="4103" y="2513"/>
                  </a:lnTo>
                  <a:lnTo>
                    <a:pt x="3617" y="2513"/>
                  </a:lnTo>
                  <a:lnTo>
                    <a:pt x="3617" y="2270"/>
                  </a:lnTo>
                  <a:cubicBezTo>
                    <a:pt x="3617" y="2193"/>
                    <a:pt x="3579" y="2122"/>
                    <a:pt x="3512" y="2087"/>
                  </a:cubicBezTo>
                  <a:cubicBezTo>
                    <a:pt x="3294" y="1964"/>
                    <a:pt x="3160" y="1732"/>
                    <a:pt x="3164" y="1482"/>
                  </a:cubicBezTo>
                  <a:lnTo>
                    <a:pt x="3164" y="905"/>
                  </a:lnTo>
                  <a:cubicBezTo>
                    <a:pt x="3164" y="644"/>
                    <a:pt x="3375" y="433"/>
                    <a:pt x="3632" y="433"/>
                  </a:cubicBezTo>
                  <a:close/>
                  <a:moveTo>
                    <a:pt x="8195" y="433"/>
                  </a:moveTo>
                  <a:cubicBezTo>
                    <a:pt x="8452" y="433"/>
                    <a:pt x="8663" y="644"/>
                    <a:pt x="8663" y="905"/>
                  </a:cubicBezTo>
                  <a:lnTo>
                    <a:pt x="8663" y="1485"/>
                  </a:lnTo>
                  <a:cubicBezTo>
                    <a:pt x="8663" y="1732"/>
                    <a:pt x="8529" y="1964"/>
                    <a:pt x="8311" y="2087"/>
                  </a:cubicBezTo>
                  <a:cubicBezTo>
                    <a:pt x="8248" y="2122"/>
                    <a:pt x="8206" y="2193"/>
                    <a:pt x="8206" y="2270"/>
                  </a:cubicBezTo>
                  <a:lnTo>
                    <a:pt x="8206" y="2513"/>
                  </a:lnTo>
                  <a:lnTo>
                    <a:pt x="7724" y="2513"/>
                  </a:lnTo>
                  <a:lnTo>
                    <a:pt x="7724" y="2270"/>
                  </a:lnTo>
                  <a:cubicBezTo>
                    <a:pt x="7724" y="2193"/>
                    <a:pt x="7681" y="2122"/>
                    <a:pt x="7618" y="2087"/>
                  </a:cubicBezTo>
                  <a:cubicBezTo>
                    <a:pt x="7400" y="1964"/>
                    <a:pt x="7266" y="1732"/>
                    <a:pt x="7266" y="1482"/>
                  </a:cubicBezTo>
                  <a:lnTo>
                    <a:pt x="7270" y="1482"/>
                  </a:lnTo>
                  <a:lnTo>
                    <a:pt x="7270" y="905"/>
                  </a:lnTo>
                  <a:cubicBezTo>
                    <a:pt x="7270" y="644"/>
                    <a:pt x="7477" y="433"/>
                    <a:pt x="7738" y="433"/>
                  </a:cubicBezTo>
                  <a:close/>
                  <a:moveTo>
                    <a:pt x="2034" y="2717"/>
                  </a:moveTo>
                  <a:cubicBezTo>
                    <a:pt x="2295" y="2717"/>
                    <a:pt x="2506" y="2928"/>
                    <a:pt x="2506" y="3188"/>
                  </a:cubicBezTo>
                  <a:lnTo>
                    <a:pt x="2509" y="3765"/>
                  </a:lnTo>
                  <a:cubicBezTo>
                    <a:pt x="2509" y="4015"/>
                    <a:pt x="2375" y="4244"/>
                    <a:pt x="2157" y="4367"/>
                  </a:cubicBezTo>
                  <a:cubicBezTo>
                    <a:pt x="2090" y="4406"/>
                    <a:pt x="2052" y="4476"/>
                    <a:pt x="2052" y="4550"/>
                  </a:cubicBezTo>
                  <a:lnTo>
                    <a:pt x="2052" y="4793"/>
                  </a:lnTo>
                  <a:lnTo>
                    <a:pt x="1566" y="4793"/>
                  </a:lnTo>
                  <a:lnTo>
                    <a:pt x="1566" y="4550"/>
                  </a:lnTo>
                  <a:cubicBezTo>
                    <a:pt x="1566" y="4476"/>
                    <a:pt x="1527" y="4406"/>
                    <a:pt x="1461" y="4367"/>
                  </a:cubicBezTo>
                  <a:cubicBezTo>
                    <a:pt x="1246" y="4244"/>
                    <a:pt x="1109" y="4015"/>
                    <a:pt x="1109" y="3765"/>
                  </a:cubicBezTo>
                  <a:lnTo>
                    <a:pt x="1109" y="3188"/>
                  </a:lnTo>
                  <a:cubicBezTo>
                    <a:pt x="1109" y="2928"/>
                    <a:pt x="1320" y="2717"/>
                    <a:pt x="1580" y="2717"/>
                  </a:cubicBezTo>
                  <a:close/>
                  <a:moveTo>
                    <a:pt x="6140" y="2717"/>
                  </a:moveTo>
                  <a:cubicBezTo>
                    <a:pt x="6401" y="2717"/>
                    <a:pt x="6612" y="2928"/>
                    <a:pt x="6612" y="3188"/>
                  </a:cubicBezTo>
                  <a:lnTo>
                    <a:pt x="6612" y="3769"/>
                  </a:lnTo>
                  <a:lnTo>
                    <a:pt x="6615" y="3765"/>
                  </a:lnTo>
                  <a:lnTo>
                    <a:pt x="6615" y="3765"/>
                  </a:lnTo>
                  <a:cubicBezTo>
                    <a:pt x="6615" y="4015"/>
                    <a:pt x="6478" y="4244"/>
                    <a:pt x="6263" y="4367"/>
                  </a:cubicBezTo>
                  <a:cubicBezTo>
                    <a:pt x="6197" y="4406"/>
                    <a:pt x="6158" y="4476"/>
                    <a:pt x="6158" y="4550"/>
                  </a:cubicBezTo>
                  <a:lnTo>
                    <a:pt x="6158" y="4793"/>
                  </a:lnTo>
                  <a:lnTo>
                    <a:pt x="5672" y="4793"/>
                  </a:lnTo>
                  <a:lnTo>
                    <a:pt x="5672" y="4550"/>
                  </a:lnTo>
                  <a:cubicBezTo>
                    <a:pt x="5672" y="4476"/>
                    <a:pt x="5634" y="4406"/>
                    <a:pt x="5567" y="4367"/>
                  </a:cubicBezTo>
                  <a:cubicBezTo>
                    <a:pt x="5349" y="4244"/>
                    <a:pt x="5215" y="4015"/>
                    <a:pt x="5215" y="3765"/>
                  </a:cubicBezTo>
                  <a:lnTo>
                    <a:pt x="5215" y="3188"/>
                  </a:lnTo>
                  <a:cubicBezTo>
                    <a:pt x="5215" y="2928"/>
                    <a:pt x="5426" y="2717"/>
                    <a:pt x="5683" y="2717"/>
                  </a:cubicBezTo>
                  <a:close/>
                  <a:moveTo>
                    <a:pt x="10246" y="2717"/>
                  </a:moveTo>
                  <a:cubicBezTo>
                    <a:pt x="10507" y="2717"/>
                    <a:pt x="10718" y="2928"/>
                    <a:pt x="10718" y="3188"/>
                  </a:cubicBezTo>
                  <a:lnTo>
                    <a:pt x="10718" y="3769"/>
                  </a:lnTo>
                  <a:cubicBezTo>
                    <a:pt x="10718" y="4015"/>
                    <a:pt x="10584" y="4247"/>
                    <a:pt x="10366" y="4367"/>
                  </a:cubicBezTo>
                  <a:cubicBezTo>
                    <a:pt x="10299" y="4406"/>
                    <a:pt x="10260" y="4476"/>
                    <a:pt x="10260" y="4553"/>
                  </a:cubicBezTo>
                  <a:lnTo>
                    <a:pt x="10260" y="4796"/>
                  </a:lnTo>
                  <a:lnTo>
                    <a:pt x="9775" y="4796"/>
                  </a:lnTo>
                  <a:lnTo>
                    <a:pt x="9775" y="4553"/>
                  </a:lnTo>
                  <a:cubicBezTo>
                    <a:pt x="9775" y="4476"/>
                    <a:pt x="9736" y="4406"/>
                    <a:pt x="9669" y="4367"/>
                  </a:cubicBezTo>
                  <a:cubicBezTo>
                    <a:pt x="9455" y="4247"/>
                    <a:pt x="9317" y="4015"/>
                    <a:pt x="9317" y="3765"/>
                  </a:cubicBezTo>
                  <a:lnTo>
                    <a:pt x="9321" y="3765"/>
                  </a:lnTo>
                  <a:lnTo>
                    <a:pt x="9321" y="3188"/>
                  </a:lnTo>
                  <a:cubicBezTo>
                    <a:pt x="9321" y="2928"/>
                    <a:pt x="9532" y="2717"/>
                    <a:pt x="9789" y="2717"/>
                  </a:cubicBezTo>
                  <a:close/>
                  <a:moveTo>
                    <a:pt x="3632" y="1"/>
                  </a:moveTo>
                  <a:cubicBezTo>
                    <a:pt x="3135" y="4"/>
                    <a:pt x="2738" y="405"/>
                    <a:pt x="2738" y="898"/>
                  </a:cubicBezTo>
                  <a:lnTo>
                    <a:pt x="2738" y="1475"/>
                  </a:lnTo>
                  <a:cubicBezTo>
                    <a:pt x="2738" y="1830"/>
                    <a:pt x="2907" y="2164"/>
                    <a:pt x="3192" y="2376"/>
                  </a:cubicBezTo>
                  <a:lnTo>
                    <a:pt x="3192" y="2573"/>
                  </a:lnTo>
                  <a:lnTo>
                    <a:pt x="2812" y="2724"/>
                  </a:lnTo>
                  <a:cubicBezTo>
                    <a:pt x="2773" y="2661"/>
                    <a:pt x="2727" y="2597"/>
                    <a:pt x="2671" y="2544"/>
                  </a:cubicBezTo>
                  <a:cubicBezTo>
                    <a:pt x="2506" y="2376"/>
                    <a:pt x="2277" y="2281"/>
                    <a:pt x="2038" y="2281"/>
                  </a:cubicBezTo>
                  <a:lnTo>
                    <a:pt x="1577" y="2281"/>
                  </a:lnTo>
                  <a:cubicBezTo>
                    <a:pt x="1084" y="2281"/>
                    <a:pt x="687" y="2682"/>
                    <a:pt x="683" y="3178"/>
                  </a:cubicBezTo>
                  <a:lnTo>
                    <a:pt x="683" y="3755"/>
                  </a:lnTo>
                  <a:cubicBezTo>
                    <a:pt x="687" y="4110"/>
                    <a:pt x="855" y="4444"/>
                    <a:pt x="1140" y="4655"/>
                  </a:cubicBezTo>
                  <a:lnTo>
                    <a:pt x="1140" y="4853"/>
                  </a:lnTo>
                  <a:lnTo>
                    <a:pt x="563" y="5081"/>
                  </a:lnTo>
                  <a:cubicBezTo>
                    <a:pt x="222" y="5218"/>
                    <a:pt x="0" y="5549"/>
                    <a:pt x="0" y="5915"/>
                  </a:cubicBezTo>
                  <a:lnTo>
                    <a:pt x="0" y="7277"/>
                  </a:lnTo>
                  <a:cubicBezTo>
                    <a:pt x="0" y="7393"/>
                    <a:pt x="95" y="7491"/>
                    <a:pt x="212" y="7491"/>
                  </a:cubicBezTo>
                  <a:cubicBezTo>
                    <a:pt x="331" y="7491"/>
                    <a:pt x="426" y="7393"/>
                    <a:pt x="426" y="7277"/>
                  </a:cubicBezTo>
                  <a:lnTo>
                    <a:pt x="426" y="5915"/>
                  </a:lnTo>
                  <a:cubicBezTo>
                    <a:pt x="426" y="5722"/>
                    <a:pt x="542" y="5549"/>
                    <a:pt x="722" y="5479"/>
                  </a:cubicBezTo>
                  <a:lnTo>
                    <a:pt x="1394" y="5211"/>
                  </a:lnTo>
                  <a:lnTo>
                    <a:pt x="2224" y="5211"/>
                  </a:lnTo>
                  <a:lnTo>
                    <a:pt x="2896" y="5493"/>
                  </a:lnTo>
                  <a:cubicBezTo>
                    <a:pt x="3076" y="5563"/>
                    <a:pt x="3192" y="5736"/>
                    <a:pt x="3192" y="5929"/>
                  </a:cubicBezTo>
                  <a:lnTo>
                    <a:pt x="3192" y="7291"/>
                  </a:lnTo>
                  <a:cubicBezTo>
                    <a:pt x="3192" y="7407"/>
                    <a:pt x="3287" y="7502"/>
                    <a:pt x="3406" y="7502"/>
                  </a:cubicBezTo>
                  <a:cubicBezTo>
                    <a:pt x="3522" y="7502"/>
                    <a:pt x="3617" y="7407"/>
                    <a:pt x="3617" y="7291"/>
                  </a:cubicBezTo>
                  <a:lnTo>
                    <a:pt x="3617" y="5929"/>
                  </a:lnTo>
                  <a:cubicBezTo>
                    <a:pt x="3617" y="5560"/>
                    <a:pt x="3396" y="5229"/>
                    <a:pt x="3055" y="5095"/>
                  </a:cubicBezTo>
                  <a:lnTo>
                    <a:pt x="2477" y="4863"/>
                  </a:lnTo>
                  <a:lnTo>
                    <a:pt x="2477" y="4666"/>
                  </a:lnTo>
                  <a:cubicBezTo>
                    <a:pt x="2762" y="4455"/>
                    <a:pt x="2931" y="4121"/>
                    <a:pt x="2935" y="3769"/>
                  </a:cubicBezTo>
                  <a:lnTo>
                    <a:pt x="2935" y="3188"/>
                  </a:lnTo>
                  <a:lnTo>
                    <a:pt x="2935" y="3143"/>
                  </a:lnTo>
                  <a:lnTo>
                    <a:pt x="3445" y="2938"/>
                  </a:lnTo>
                  <a:lnTo>
                    <a:pt x="4275" y="2938"/>
                  </a:lnTo>
                  <a:lnTo>
                    <a:pt x="4789" y="3143"/>
                  </a:lnTo>
                  <a:lnTo>
                    <a:pt x="4789" y="3188"/>
                  </a:lnTo>
                  <a:lnTo>
                    <a:pt x="4789" y="3765"/>
                  </a:lnTo>
                  <a:cubicBezTo>
                    <a:pt x="4789" y="4121"/>
                    <a:pt x="4962" y="4455"/>
                    <a:pt x="5247" y="4666"/>
                  </a:cubicBezTo>
                  <a:lnTo>
                    <a:pt x="5247" y="4863"/>
                  </a:lnTo>
                  <a:lnTo>
                    <a:pt x="4669" y="5092"/>
                  </a:lnTo>
                  <a:cubicBezTo>
                    <a:pt x="4328" y="5229"/>
                    <a:pt x="4103" y="5560"/>
                    <a:pt x="4107" y="5926"/>
                  </a:cubicBezTo>
                  <a:lnTo>
                    <a:pt x="4107" y="7287"/>
                  </a:lnTo>
                  <a:cubicBezTo>
                    <a:pt x="4107" y="7407"/>
                    <a:pt x="4202" y="7502"/>
                    <a:pt x="4318" y="7502"/>
                  </a:cubicBezTo>
                  <a:cubicBezTo>
                    <a:pt x="4437" y="7502"/>
                    <a:pt x="4532" y="7407"/>
                    <a:pt x="4532" y="7287"/>
                  </a:cubicBezTo>
                  <a:lnTo>
                    <a:pt x="4532" y="5926"/>
                  </a:lnTo>
                  <a:cubicBezTo>
                    <a:pt x="4532" y="5732"/>
                    <a:pt x="4648" y="5560"/>
                    <a:pt x="4828" y="5489"/>
                  </a:cubicBezTo>
                  <a:lnTo>
                    <a:pt x="5500" y="5222"/>
                  </a:lnTo>
                  <a:lnTo>
                    <a:pt x="6330" y="5222"/>
                  </a:lnTo>
                  <a:lnTo>
                    <a:pt x="6999" y="5493"/>
                  </a:lnTo>
                  <a:cubicBezTo>
                    <a:pt x="7178" y="5563"/>
                    <a:pt x="7294" y="5736"/>
                    <a:pt x="7294" y="5929"/>
                  </a:cubicBezTo>
                  <a:lnTo>
                    <a:pt x="7294" y="7291"/>
                  </a:lnTo>
                  <a:cubicBezTo>
                    <a:pt x="7294" y="7407"/>
                    <a:pt x="7389" y="7502"/>
                    <a:pt x="7509" y="7502"/>
                  </a:cubicBezTo>
                  <a:cubicBezTo>
                    <a:pt x="7625" y="7502"/>
                    <a:pt x="7720" y="7407"/>
                    <a:pt x="7720" y="7291"/>
                  </a:cubicBezTo>
                  <a:lnTo>
                    <a:pt x="7720" y="5929"/>
                  </a:lnTo>
                  <a:cubicBezTo>
                    <a:pt x="7724" y="5560"/>
                    <a:pt x="7498" y="5229"/>
                    <a:pt x="7157" y="5095"/>
                  </a:cubicBezTo>
                  <a:lnTo>
                    <a:pt x="6580" y="4863"/>
                  </a:lnTo>
                  <a:lnTo>
                    <a:pt x="6580" y="4666"/>
                  </a:lnTo>
                  <a:cubicBezTo>
                    <a:pt x="6865" y="4455"/>
                    <a:pt x="7034" y="4124"/>
                    <a:pt x="7037" y="3769"/>
                  </a:cubicBezTo>
                  <a:lnTo>
                    <a:pt x="7037" y="3188"/>
                  </a:lnTo>
                  <a:lnTo>
                    <a:pt x="7037" y="3143"/>
                  </a:lnTo>
                  <a:lnTo>
                    <a:pt x="7551" y="2938"/>
                  </a:lnTo>
                  <a:lnTo>
                    <a:pt x="8378" y="2938"/>
                  </a:lnTo>
                  <a:lnTo>
                    <a:pt x="8892" y="3143"/>
                  </a:lnTo>
                  <a:lnTo>
                    <a:pt x="8892" y="3188"/>
                  </a:lnTo>
                  <a:lnTo>
                    <a:pt x="8892" y="3765"/>
                  </a:lnTo>
                  <a:cubicBezTo>
                    <a:pt x="8895" y="4121"/>
                    <a:pt x="9064" y="4455"/>
                    <a:pt x="9349" y="4666"/>
                  </a:cubicBezTo>
                  <a:lnTo>
                    <a:pt x="9349" y="4863"/>
                  </a:lnTo>
                  <a:lnTo>
                    <a:pt x="8772" y="5095"/>
                  </a:lnTo>
                  <a:cubicBezTo>
                    <a:pt x="8431" y="5229"/>
                    <a:pt x="8206" y="5560"/>
                    <a:pt x="8209" y="5926"/>
                  </a:cubicBezTo>
                  <a:lnTo>
                    <a:pt x="8209" y="7287"/>
                  </a:lnTo>
                  <a:cubicBezTo>
                    <a:pt x="8209" y="7407"/>
                    <a:pt x="8304" y="7502"/>
                    <a:pt x="8420" y="7502"/>
                  </a:cubicBezTo>
                  <a:cubicBezTo>
                    <a:pt x="8540" y="7502"/>
                    <a:pt x="8635" y="7407"/>
                    <a:pt x="8635" y="7287"/>
                  </a:cubicBezTo>
                  <a:lnTo>
                    <a:pt x="8635" y="5926"/>
                  </a:lnTo>
                  <a:cubicBezTo>
                    <a:pt x="8635" y="5736"/>
                    <a:pt x="8751" y="5560"/>
                    <a:pt x="8930" y="5489"/>
                  </a:cubicBezTo>
                  <a:lnTo>
                    <a:pt x="9602" y="5222"/>
                  </a:lnTo>
                  <a:lnTo>
                    <a:pt x="10433" y="5222"/>
                  </a:lnTo>
                  <a:lnTo>
                    <a:pt x="11105" y="5489"/>
                  </a:lnTo>
                  <a:cubicBezTo>
                    <a:pt x="11284" y="5560"/>
                    <a:pt x="11400" y="5736"/>
                    <a:pt x="11400" y="5926"/>
                  </a:cubicBezTo>
                  <a:lnTo>
                    <a:pt x="11400" y="7287"/>
                  </a:lnTo>
                  <a:cubicBezTo>
                    <a:pt x="11400" y="7407"/>
                    <a:pt x="11495" y="7502"/>
                    <a:pt x="11615" y="7502"/>
                  </a:cubicBezTo>
                  <a:cubicBezTo>
                    <a:pt x="11731" y="7502"/>
                    <a:pt x="11826" y="7407"/>
                    <a:pt x="11826" y="7287"/>
                  </a:cubicBezTo>
                  <a:lnTo>
                    <a:pt x="11826" y="5926"/>
                  </a:lnTo>
                  <a:cubicBezTo>
                    <a:pt x="11830" y="5560"/>
                    <a:pt x="11604" y="5229"/>
                    <a:pt x="11267" y="5092"/>
                  </a:cubicBezTo>
                  <a:lnTo>
                    <a:pt x="10690" y="4863"/>
                  </a:lnTo>
                  <a:lnTo>
                    <a:pt x="10690" y="4666"/>
                  </a:lnTo>
                  <a:cubicBezTo>
                    <a:pt x="10975" y="4455"/>
                    <a:pt x="11143" y="4121"/>
                    <a:pt x="11143" y="3765"/>
                  </a:cubicBezTo>
                  <a:lnTo>
                    <a:pt x="11143" y="3185"/>
                  </a:lnTo>
                  <a:cubicBezTo>
                    <a:pt x="11143" y="2689"/>
                    <a:pt x="10742" y="2288"/>
                    <a:pt x="10246" y="2288"/>
                  </a:cubicBezTo>
                  <a:lnTo>
                    <a:pt x="9789" y="2288"/>
                  </a:lnTo>
                  <a:cubicBezTo>
                    <a:pt x="9472" y="2291"/>
                    <a:pt x="9180" y="2460"/>
                    <a:pt x="9018" y="2731"/>
                  </a:cubicBezTo>
                  <a:lnTo>
                    <a:pt x="8635" y="2580"/>
                  </a:lnTo>
                  <a:lnTo>
                    <a:pt x="8635" y="2383"/>
                  </a:lnTo>
                  <a:cubicBezTo>
                    <a:pt x="8920" y="2171"/>
                    <a:pt x="9092" y="1837"/>
                    <a:pt x="9092" y="1482"/>
                  </a:cubicBezTo>
                  <a:lnTo>
                    <a:pt x="9092" y="901"/>
                  </a:lnTo>
                  <a:cubicBezTo>
                    <a:pt x="9092" y="405"/>
                    <a:pt x="8691" y="4"/>
                    <a:pt x="8195" y="4"/>
                  </a:cubicBezTo>
                  <a:lnTo>
                    <a:pt x="7734" y="4"/>
                  </a:lnTo>
                  <a:cubicBezTo>
                    <a:pt x="7241" y="8"/>
                    <a:pt x="6844" y="409"/>
                    <a:pt x="6840" y="901"/>
                  </a:cubicBezTo>
                  <a:lnTo>
                    <a:pt x="6840" y="1478"/>
                  </a:lnTo>
                  <a:cubicBezTo>
                    <a:pt x="6844" y="1834"/>
                    <a:pt x="7013" y="2168"/>
                    <a:pt x="7298" y="2379"/>
                  </a:cubicBezTo>
                  <a:lnTo>
                    <a:pt x="7298" y="2576"/>
                  </a:lnTo>
                  <a:lnTo>
                    <a:pt x="6918" y="2727"/>
                  </a:lnTo>
                  <a:cubicBezTo>
                    <a:pt x="6879" y="2664"/>
                    <a:pt x="6830" y="2601"/>
                    <a:pt x="6777" y="2548"/>
                  </a:cubicBezTo>
                  <a:cubicBezTo>
                    <a:pt x="6608" y="2379"/>
                    <a:pt x="6379" y="2284"/>
                    <a:pt x="6144" y="2284"/>
                  </a:cubicBezTo>
                  <a:lnTo>
                    <a:pt x="5683" y="2284"/>
                  </a:lnTo>
                  <a:cubicBezTo>
                    <a:pt x="5366" y="2288"/>
                    <a:pt x="5074" y="2456"/>
                    <a:pt x="4912" y="2727"/>
                  </a:cubicBezTo>
                  <a:lnTo>
                    <a:pt x="4532" y="2576"/>
                  </a:lnTo>
                  <a:lnTo>
                    <a:pt x="4532" y="2379"/>
                  </a:lnTo>
                  <a:cubicBezTo>
                    <a:pt x="4817" y="2168"/>
                    <a:pt x="4986" y="1834"/>
                    <a:pt x="4986" y="1478"/>
                  </a:cubicBezTo>
                  <a:lnTo>
                    <a:pt x="4986" y="898"/>
                  </a:lnTo>
                  <a:cubicBezTo>
                    <a:pt x="4986" y="402"/>
                    <a:pt x="4585" y="1"/>
                    <a:pt x="40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19148;p90">
              <a:extLst>
                <a:ext uri="{FF2B5EF4-FFF2-40B4-BE49-F238E27FC236}">
                  <a16:creationId xmlns:a16="http://schemas.microsoft.com/office/drawing/2014/main" id="{3ECE7507-E850-8DDB-9ED4-6DD3461ADAAD}"/>
                </a:ext>
              </a:extLst>
            </p:cNvPr>
            <p:cNvSpPr/>
            <p:nvPr/>
          </p:nvSpPr>
          <p:spPr>
            <a:xfrm>
              <a:off x="1948428" y="2886795"/>
              <a:ext cx="132350" cy="177325"/>
            </a:xfrm>
            <a:custGeom>
              <a:avLst/>
              <a:gdLst/>
              <a:ahLst/>
              <a:cxnLst/>
              <a:rect l="l" t="t" r="r" b="b"/>
              <a:pathLst>
                <a:path w="5085" h="6813" extrusionOk="0">
                  <a:moveTo>
                    <a:pt x="2769" y="426"/>
                  </a:moveTo>
                  <a:cubicBezTo>
                    <a:pt x="3030" y="426"/>
                    <a:pt x="3241" y="637"/>
                    <a:pt x="3241" y="898"/>
                  </a:cubicBezTo>
                  <a:lnTo>
                    <a:pt x="3241" y="1355"/>
                  </a:lnTo>
                  <a:cubicBezTo>
                    <a:pt x="3241" y="1739"/>
                    <a:pt x="2928" y="2052"/>
                    <a:pt x="2541" y="2052"/>
                  </a:cubicBezTo>
                  <a:cubicBezTo>
                    <a:pt x="2157" y="2052"/>
                    <a:pt x="1844" y="1739"/>
                    <a:pt x="1844" y="1355"/>
                  </a:cubicBezTo>
                  <a:lnTo>
                    <a:pt x="1844" y="898"/>
                  </a:lnTo>
                  <a:cubicBezTo>
                    <a:pt x="1844" y="637"/>
                    <a:pt x="2055" y="426"/>
                    <a:pt x="2315" y="426"/>
                  </a:cubicBezTo>
                  <a:close/>
                  <a:moveTo>
                    <a:pt x="2783" y="2456"/>
                  </a:moveTo>
                  <a:lnTo>
                    <a:pt x="2783" y="2583"/>
                  </a:lnTo>
                  <a:cubicBezTo>
                    <a:pt x="2787" y="2660"/>
                    <a:pt x="2804" y="2738"/>
                    <a:pt x="2843" y="2805"/>
                  </a:cubicBezTo>
                  <a:lnTo>
                    <a:pt x="2555" y="3093"/>
                  </a:lnTo>
                  <a:cubicBezTo>
                    <a:pt x="2551" y="3097"/>
                    <a:pt x="2547" y="3099"/>
                    <a:pt x="2543" y="3099"/>
                  </a:cubicBezTo>
                  <a:cubicBezTo>
                    <a:pt x="2539" y="3099"/>
                    <a:pt x="2535" y="3097"/>
                    <a:pt x="2533" y="3093"/>
                  </a:cubicBezTo>
                  <a:lnTo>
                    <a:pt x="2241" y="2805"/>
                  </a:lnTo>
                  <a:cubicBezTo>
                    <a:pt x="2280" y="2738"/>
                    <a:pt x="2301" y="2660"/>
                    <a:pt x="2301" y="2583"/>
                  </a:cubicBezTo>
                  <a:lnTo>
                    <a:pt x="2301" y="2456"/>
                  </a:lnTo>
                  <a:cubicBezTo>
                    <a:pt x="2379" y="2470"/>
                    <a:pt x="2460" y="2481"/>
                    <a:pt x="2541" y="2481"/>
                  </a:cubicBezTo>
                  <a:lnTo>
                    <a:pt x="2544" y="2481"/>
                  </a:lnTo>
                  <a:cubicBezTo>
                    <a:pt x="2625" y="2481"/>
                    <a:pt x="2706" y="2474"/>
                    <a:pt x="2783" y="2456"/>
                  </a:cubicBezTo>
                  <a:close/>
                  <a:moveTo>
                    <a:pt x="3191" y="3062"/>
                  </a:moveTo>
                  <a:lnTo>
                    <a:pt x="3564" y="3245"/>
                  </a:lnTo>
                  <a:cubicBezTo>
                    <a:pt x="3645" y="3287"/>
                    <a:pt x="3698" y="3371"/>
                    <a:pt x="3698" y="3463"/>
                  </a:cubicBezTo>
                  <a:lnTo>
                    <a:pt x="3698" y="3878"/>
                  </a:lnTo>
                  <a:lnTo>
                    <a:pt x="1386" y="3878"/>
                  </a:lnTo>
                  <a:lnTo>
                    <a:pt x="1386" y="3463"/>
                  </a:lnTo>
                  <a:cubicBezTo>
                    <a:pt x="1386" y="3371"/>
                    <a:pt x="1439" y="3287"/>
                    <a:pt x="1520" y="3245"/>
                  </a:cubicBezTo>
                  <a:lnTo>
                    <a:pt x="1893" y="3062"/>
                  </a:lnTo>
                  <a:lnTo>
                    <a:pt x="2231" y="3399"/>
                  </a:lnTo>
                  <a:cubicBezTo>
                    <a:pt x="2317" y="3486"/>
                    <a:pt x="2430" y="3529"/>
                    <a:pt x="2542" y="3529"/>
                  </a:cubicBezTo>
                  <a:cubicBezTo>
                    <a:pt x="2655" y="3529"/>
                    <a:pt x="2767" y="3486"/>
                    <a:pt x="2854" y="3399"/>
                  </a:cubicBezTo>
                  <a:lnTo>
                    <a:pt x="3191" y="3062"/>
                  </a:lnTo>
                  <a:close/>
                  <a:moveTo>
                    <a:pt x="4479" y="4307"/>
                  </a:moveTo>
                  <a:lnTo>
                    <a:pt x="4236" y="4789"/>
                  </a:lnTo>
                  <a:lnTo>
                    <a:pt x="848" y="4789"/>
                  </a:lnTo>
                  <a:lnTo>
                    <a:pt x="605" y="4307"/>
                  </a:lnTo>
                  <a:close/>
                  <a:moveTo>
                    <a:pt x="2315" y="1"/>
                  </a:moveTo>
                  <a:cubicBezTo>
                    <a:pt x="1819" y="1"/>
                    <a:pt x="1418" y="402"/>
                    <a:pt x="1418" y="898"/>
                  </a:cubicBezTo>
                  <a:lnTo>
                    <a:pt x="1418" y="1352"/>
                  </a:lnTo>
                  <a:cubicBezTo>
                    <a:pt x="1418" y="1710"/>
                    <a:pt x="1587" y="2045"/>
                    <a:pt x="1872" y="2256"/>
                  </a:cubicBezTo>
                  <a:lnTo>
                    <a:pt x="1872" y="2266"/>
                  </a:lnTo>
                  <a:lnTo>
                    <a:pt x="1872" y="2580"/>
                  </a:lnTo>
                  <a:cubicBezTo>
                    <a:pt x="1872" y="2587"/>
                    <a:pt x="1872" y="2590"/>
                    <a:pt x="1865" y="2594"/>
                  </a:cubicBezTo>
                  <a:lnTo>
                    <a:pt x="1330" y="2861"/>
                  </a:lnTo>
                  <a:cubicBezTo>
                    <a:pt x="1105" y="2974"/>
                    <a:pt x="961" y="3206"/>
                    <a:pt x="961" y="3459"/>
                  </a:cubicBezTo>
                  <a:lnTo>
                    <a:pt x="961" y="3874"/>
                  </a:lnTo>
                  <a:lnTo>
                    <a:pt x="261" y="3874"/>
                  </a:lnTo>
                  <a:cubicBezTo>
                    <a:pt x="102" y="3874"/>
                    <a:pt x="0" y="4043"/>
                    <a:pt x="71" y="4184"/>
                  </a:cubicBezTo>
                  <a:lnTo>
                    <a:pt x="528" y="5099"/>
                  </a:lnTo>
                  <a:cubicBezTo>
                    <a:pt x="563" y="5169"/>
                    <a:pt x="637" y="5215"/>
                    <a:pt x="718" y="5215"/>
                  </a:cubicBezTo>
                  <a:lnTo>
                    <a:pt x="961" y="5215"/>
                  </a:lnTo>
                  <a:lnTo>
                    <a:pt x="961" y="6598"/>
                  </a:lnTo>
                  <a:cubicBezTo>
                    <a:pt x="961" y="6717"/>
                    <a:pt x="1056" y="6812"/>
                    <a:pt x="1175" y="6812"/>
                  </a:cubicBezTo>
                  <a:cubicBezTo>
                    <a:pt x="1291" y="6812"/>
                    <a:pt x="1386" y="6717"/>
                    <a:pt x="1386" y="6598"/>
                  </a:cubicBezTo>
                  <a:lnTo>
                    <a:pt x="1386" y="5215"/>
                  </a:lnTo>
                  <a:lnTo>
                    <a:pt x="3698" y="5215"/>
                  </a:lnTo>
                  <a:lnTo>
                    <a:pt x="3698" y="6598"/>
                  </a:lnTo>
                  <a:cubicBezTo>
                    <a:pt x="3698" y="6717"/>
                    <a:pt x="3793" y="6812"/>
                    <a:pt x="3909" y="6812"/>
                  </a:cubicBezTo>
                  <a:cubicBezTo>
                    <a:pt x="4029" y="6812"/>
                    <a:pt x="4124" y="6717"/>
                    <a:pt x="4124" y="6598"/>
                  </a:cubicBezTo>
                  <a:lnTo>
                    <a:pt x="4124" y="5215"/>
                  </a:lnTo>
                  <a:lnTo>
                    <a:pt x="4367" y="5215"/>
                  </a:lnTo>
                  <a:cubicBezTo>
                    <a:pt x="4448" y="5215"/>
                    <a:pt x="4521" y="5169"/>
                    <a:pt x="4557" y="5099"/>
                  </a:cubicBezTo>
                  <a:lnTo>
                    <a:pt x="5014" y="4187"/>
                  </a:lnTo>
                  <a:cubicBezTo>
                    <a:pt x="5084" y="4043"/>
                    <a:pt x="4979" y="3878"/>
                    <a:pt x="4820" y="3878"/>
                  </a:cubicBezTo>
                  <a:lnTo>
                    <a:pt x="4124" y="3878"/>
                  </a:lnTo>
                  <a:lnTo>
                    <a:pt x="4124" y="3463"/>
                  </a:lnTo>
                  <a:cubicBezTo>
                    <a:pt x="4124" y="3209"/>
                    <a:pt x="3980" y="2977"/>
                    <a:pt x="3754" y="2865"/>
                  </a:cubicBezTo>
                  <a:lnTo>
                    <a:pt x="3220" y="2597"/>
                  </a:lnTo>
                  <a:cubicBezTo>
                    <a:pt x="3216" y="2594"/>
                    <a:pt x="3213" y="2587"/>
                    <a:pt x="3213" y="2583"/>
                  </a:cubicBezTo>
                  <a:lnTo>
                    <a:pt x="3213" y="2266"/>
                  </a:lnTo>
                  <a:lnTo>
                    <a:pt x="3213" y="2256"/>
                  </a:lnTo>
                  <a:cubicBezTo>
                    <a:pt x="3498" y="2045"/>
                    <a:pt x="3666" y="1710"/>
                    <a:pt x="3666" y="1352"/>
                  </a:cubicBezTo>
                  <a:lnTo>
                    <a:pt x="3666" y="898"/>
                  </a:lnTo>
                  <a:cubicBezTo>
                    <a:pt x="3666" y="402"/>
                    <a:pt x="3265" y="1"/>
                    <a:pt x="27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19149;p90">
              <a:extLst>
                <a:ext uri="{FF2B5EF4-FFF2-40B4-BE49-F238E27FC236}">
                  <a16:creationId xmlns:a16="http://schemas.microsoft.com/office/drawing/2014/main" id="{62D9C564-74E8-931F-3CDD-6E06E20B8A88}"/>
                </a:ext>
              </a:extLst>
            </p:cNvPr>
            <p:cNvSpPr/>
            <p:nvPr/>
          </p:nvSpPr>
          <p:spPr>
            <a:xfrm>
              <a:off x="1995304" y="3035152"/>
              <a:ext cx="36751" cy="11192"/>
            </a:xfrm>
            <a:custGeom>
              <a:avLst/>
              <a:gdLst/>
              <a:ahLst/>
              <a:cxnLst/>
              <a:rect l="l" t="t" r="r" b="b"/>
              <a:pathLst>
                <a:path w="1412" h="430" extrusionOk="0">
                  <a:moveTo>
                    <a:pt x="286" y="0"/>
                  </a:moveTo>
                  <a:cubicBezTo>
                    <a:pt x="1" y="0"/>
                    <a:pt x="1" y="430"/>
                    <a:pt x="286" y="430"/>
                  </a:cubicBezTo>
                  <a:lnTo>
                    <a:pt x="1197" y="430"/>
                  </a:lnTo>
                  <a:cubicBezTo>
                    <a:pt x="1313" y="430"/>
                    <a:pt x="1412" y="331"/>
                    <a:pt x="1412" y="215"/>
                  </a:cubicBezTo>
                  <a:cubicBezTo>
                    <a:pt x="1412" y="99"/>
                    <a:pt x="1313" y="0"/>
                    <a:pt x="11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85" name="Google Shape;19365;p90">
            <a:extLst>
              <a:ext uri="{FF2B5EF4-FFF2-40B4-BE49-F238E27FC236}">
                <a16:creationId xmlns:a16="http://schemas.microsoft.com/office/drawing/2014/main" id="{25A435D4-5A5F-9910-6443-35F18D41EA88}"/>
              </a:ext>
            </a:extLst>
          </p:cNvPr>
          <p:cNvGrpSpPr/>
          <p:nvPr/>
        </p:nvGrpSpPr>
        <p:grpSpPr>
          <a:xfrm>
            <a:off x="4267325" y="2153709"/>
            <a:ext cx="671047" cy="452013"/>
            <a:chOff x="1319656" y="2442662"/>
            <a:chExt cx="457173" cy="335364"/>
          </a:xfrm>
        </p:grpSpPr>
        <p:sp>
          <p:nvSpPr>
            <p:cNvPr id="3686" name="Google Shape;19366;p90">
              <a:extLst>
                <a:ext uri="{FF2B5EF4-FFF2-40B4-BE49-F238E27FC236}">
                  <a16:creationId xmlns:a16="http://schemas.microsoft.com/office/drawing/2014/main" id="{A4C885E3-76FD-CCA7-A5B3-C05B8BDAD462}"/>
                </a:ext>
              </a:extLst>
            </p:cNvPr>
            <p:cNvSpPr/>
            <p:nvPr/>
          </p:nvSpPr>
          <p:spPr>
            <a:xfrm>
              <a:off x="1605360" y="2463900"/>
              <a:ext cx="35762" cy="78603"/>
            </a:xfrm>
            <a:custGeom>
              <a:avLst/>
              <a:gdLst/>
              <a:ahLst/>
              <a:cxnLst/>
              <a:rect l="l" t="t" r="r" b="b"/>
              <a:pathLst>
                <a:path w="1374" h="3020" extrusionOk="0">
                  <a:moveTo>
                    <a:pt x="824" y="0"/>
                  </a:moveTo>
                  <a:cubicBezTo>
                    <a:pt x="370" y="0"/>
                    <a:pt x="1" y="370"/>
                    <a:pt x="1" y="824"/>
                  </a:cubicBezTo>
                  <a:lnTo>
                    <a:pt x="1" y="1017"/>
                  </a:lnTo>
                  <a:cubicBezTo>
                    <a:pt x="1" y="1253"/>
                    <a:pt x="40" y="1489"/>
                    <a:pt x="114" y="1714"/>
                  </a:cubicBezTo>
                  <a:lnTo>
                    <a:pt x="550" y="3019"/>
                  </a:lnTo>
                  <a:lnTo>
                    <a:pt x="1373" y="3019"/>
                  </a:lnTo>
                  <a:lnTo>
                    <a:pt x="1373" y="0"/>
                  </a:ln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19367;p90">
              <a:extLst>
                <a:ext uri="{FF2B5EF4-FFF2-40B4-BE49-F238E27FC236}">
                  <a16:creationId xmlns:a16="http://schemas.microsoft.com/office/drawing/2014/main" id="{76D5D557-B1AF-F855-3E6D-B733D3BEEF10}"/>
                </a:ext>
              </a:extLst>
            </p:cNvPr>
            <p:cNvSpPr/>
            <p:nvPr/>
          </p:nvSpPr>
          <p:spPr>
            <a:xfrm>
              <a:off x="1619649" y="2456742"/>
              <a:ext cx="85761" cy="85761"/>
            </a:xfrm>
            <a:custGeom>
              <a:avLst/>
              <a:gdLst/>
              <a:ahLst/>
              <a:cxnLst/>
              <a:rect l="l" t="t" r="r" b="b"/>
              <a:pathLst>
                <a:path w="3295" h="3295" extrusionOk="0">
                  <a:moveTo>
                    <a:pt x="824" y="1"/>
                  </a:moveTo>
                  <a:cubicBezTo>
                    <a:pt x="370" y="1"/>
                    <a:pt x="1" y="370"/>
                    <a:pt x="1" y="824"/>
                  </a:cubicBezTo>
                  <a:cubicBezTo>
                    <a:pt x="1" y="1127"/>
                    <a:pt x="247" y="1373"/>
                    <a:pt x="550" y="1373"/>
                  </a:cubicBezTo>
                  <a:lnTo>
                    <a:pt x="2749" y="3294"/>
                  </a:lnTo>
                  <a:lnTo>
                    <a:pt x="3231" y="1595"/>
                  </a:lnTo>
                  <a:cubicBezTo>
                    <a:pt x="3273" y="1447"/>
                    <a:pt x="3294" y="1296"/>
                    <a:pt x="3294" y="1144"/>
                  </a:cubicBezTo>
                  <a:lnTo>
                    <a:pt x="3294" y="1"/>
                  </a:ln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19368;p90">
              <a:extLst>
                <a:ext uri="{FF2B5EF4-FFF2-40B4-BE49-F238E27FC236}">
                  <a16:creationId xmlns:a16="http://schemas.microsoft.com/office/drawing/2014/main" id="{1329675C-38E8-EA61-0EE9-1CA518207876}"/>
                </a:ext>
              </a:extLst>
            </p:cNvPr>
            <p:cNvSpPr/>
            <p:nvPr/>
          </p:nvSpPr>
          <p:spPr>
            <a:xfrm>
              <a:off x="1633938" y="2563898"/>
              <a:ext cx="42893" cy="42893"/>
            </a:xfrm>
            <a:custGeom>
              <a:avLst/>
              <a:gdLst/>
              <a:ahLst/>
              <a:cxnLst/>
              <a:rect l="l" t="t" r="r" b="b"/>
              <a:pathLst>
                <a:path w="1648" h="1648" extrusionOk="0">
                  <a:moveTo>
                    <a:pt x="1" y="0"/>
                  </a:moveTo>
                  <a:lnTo>
                    <a:pt x="1" y="1647"/>
                  </a:lnTo>
                  <a:lnTo>
                    <a:pt x="1647" y="1647"/>
                  </a:lnTo>
                  <a:lnTo>
                    <a:pt x="1647" y="0"/>
                  </a:ln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19369;p90">
              <a:extLst>
                <a:ext uri="{FF2B5EF4-FFF2-40B4-BE49-F238E27FC236}">
                  <a16:creationId xmlns:a16="http://schemas.microsoft.com/office/drawing/2014/main" id="{462372CB-277C-ADAD-EABE-8CD7D9318908}"/>
                </a:ext>
              </a:extLst>
            </p:cNvPr>
            <p:cNvSpPr/>
            <p:nvPr/>
          </p:nvSpPr>
          <p:spPr>
            <a:xfrm>
              <a:off x="1583939" y="2581206"/>
              <a:ext cx="142969" cy="125583"/>
            </a:xfrm>
            <a:custGeom>
              <a:avLst/>
              <a:gdLst/>
              <a:ahLst/>
              <a:cxnLst/>
              <a:rect l="l" t="t" r="r" b="b"/>
              <a:pathLst>
                <a:path w="5493" h="4825" extrusionOk="0">
                  <a:moveTo>
                    <a:pt x="1922" y="0"/>
                  </a:moveTo>
                  <a:lnTo>
                    <a:pt x="599" y="380"/>
                  </a:lnTo>
                  <a:cubicBezTo>
                    <a:pt x="243" y="479"/>
                    <a:pt x="1" y="803"/>
                    <a:pt x="1" y="1172"/>
                  </a:cubicBezTo>
                  <a:lnTo>
                    <a:pt x="1" y="4824"/>
                  </a:lnTo>
                  <a:lnTo>
                    <a:pt x="4395" y="4824"/>
                  </a:lnTo>
                  <a:cubicBezTo>
                    <a:pt x="5000" y="4824"/>
                    <a:pt x="5493" y="4332"/>
                    <a:pt x="5493" y="3723"/>
                  </a:cubicBezTo>
                  <a:lnTo>
                    <a:pt x="5493" y="1169"/>
                  </a:lnTo>
                  <a:cubicBezTo>
                    <a:pt x="5493" y="803"/>
                    <a:pt x="5247" y="479"/>
                    <a:pt x="4891" y="380"/>
                  </a:cubicBezTo>
                  <a:lnTo>
                    <a:pt x="3568" y="0"/>
                  </a:lnTo>
                  <a:lnTo>
                    <a:pt x="3245" y="387"/>
                  </a:lnTo>
                  <a:cubicBezTo>
                    <a:pt x="3114" y="542"/>
                    <a:pt x="2930" y="620"/>
                    <a:pt x="2745" y="620"/>
                  </a:cubicBezTo>
                  <a:cubicBezTo>
                    <a:pt x="2560" y="620"/>
                    <a:pt x="2376" y="542"/>
                    <a:pt x="2245" y="387"/>
                  </a:cubicBezTo>
                  <a:lnTo>
                    <a:pt x="1922" y="0"/>
                  </a:lnTo>
                  <a:close/>
                </a:path>
              </a:pathLst>
            </a:custGeom>
            <a:solidFill>
              <a:srgbClr val="697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19370;p90">
              <a:extLst>
                <a:ext uri="{FF2B5EF4-FFF2-40B4-BE49-F238E27FC236}">
                  <a16:creationId xmlns:a16="http://schemas.microsoft.com/office/drawing/2014/main" id="{A380EA4E-7A5C-D998-541B-6C604EAD9058}"/>
                </a:ext>
              </a:extLst>
            </p:cNvPr>
            <p:cNvSpPr/>
            <p:nvPr/>
          </p:nvSpPr>
          <p:spPr>
            <a:xfrm>
              <a:off x="1612517" y="2492556"/>
              <a:ext cx="85839" cy="78499"/>
            </a:xfrm>
            <a:custGeom>
              <a:avLst/>
              <a:gdLst/>
              <a:ahLst/>
              <a:cxnLst/>
              <a:rect l="l" t="t" r="r" b="b"/>
              <a:pathLst>
                <a:path w="3298" h="3016" extrusionOk="0">
                  <a:moveTo>
                    <a:pt x="1043" y="0"/>
                  </a:moveTo>
                  <a:cubicBezTo>
                    <a:pt x="900" y="0"/>
                    <a:pt x="761" y="57"/>
                    <a:pt x="658" y="162"/>
                  </a:cubicBezTo>
                  <a:lnTo>
                    <a:pt x="387" y="433"/>
                  </a:lnTo>
                  <a:cubicBezTo>
                    <a:pt x="141" y="680"/>
                    <a:pt x="0" y="1017"/>
                    <a:pt x="0" y="1369"/>
                  </a:cubicBezTo>
                  <a:cubicBezTo>
                    <a:pt x="0" y="2277"/>
                    <a:pt x="739" y="3016"/>
                    <a:pt x="1647" y="3016"/>
                  </a:cubicBezTo>
                  <a:cubicBezTo>
                    <a:pt x="2555" y="3016"/>
                    <a:pt x="3294" y="2281"/>
                    <a:pt x="3294" y="1369"/>
                  </a:cubicBezTo>
                  <a:lnTo>
                    <a:pt x="3294" y="1017"/>
                  </a:lnTo>
                  <a:cubicBezTo>
                    <a:pt x="3297" y="873"/>
                    <a:pt x="3237" y="732"/>
                    <a:pt x="3135" y="630"/>
                  </a:cubicBezTo>
                  <a:cubicBezTo>
                    <a:pt x="2710" y="215"/>
                    <a:pt x="1936" y="29"/>
                    <a:pt x="1056" y="1"/>
                  </a:cubicBezTo>
                  <a:cubicBezTo>
                    <a:pt x="1052" y="0"/>
                    <a:pt x="1047" y="0"/>
                    <a:pt x="1043" y="0"/>
                  </a:cubicBez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19371;p90">
              <a:extLst>
                <a:ext uri="{FF2B5EF4-FFF2-40B4-BE49-F238E27FC236}">
                  <a16:creationId xmlns:a16="http://schemas.microsoft.com/office/drawing/2014/main" id="{05AAC0C5-FA4F-31A5-6CF2-D7397C214CB0}"/>
                </a:ext>
              </a:extLst>
            </p:cNvPr>
            <p:cNvSpPr/>
            <p:nvPr/>
          </p:nvSpPr>
          <p:spPr>
            <a:xfrm>
              <a:off x="1612517" y="2492556"/>
              <a:ext cx="85552" cy="76859"/>
            </a:xfrm>
            <a:custGeom>
              <a:avLst/>
              <a:gdLst/>
              <a:ahLst/>
              <a:cxnLst/>
              <a:rect l="l" t="t" r="r" b="b"/>
              <a:pathLst>
                <a:path w="3287" h="2953" extrusionOk="0">
                  <a:moveTo>
                    <a:pt x="1044" y="0"/>
                  </a:moveTo>
                  <a:cubicBezTo>
                    <a:pt x="900" y="0"/>
                    <a:pt x="761" y="60"/>
                    <a:pt x="658" y="162"/>
                  </a:cubicBezTo>
                  <a:lnTo>
                    <a:pt x="387" y="433"/>
                  </a:lnTo>
                  <a:cubicBezTo>
                    <a:pt x="138" y="680"/>
                    <a:pt x="0" y="1017"/>
                    <a:pt x="0" y="1369"/>
                  </a:cubicBezTo>
                  <a:cubicBezTo>
                    <a:pt x="0" y="2105"/>
                    <a:pt x="486" y="2748"/>
                    <a:pt x="1190" y="2953"/>
                  </a:cubicBezTo>
                  <a:cubicBezTo>
                    <a:pt x="954" y="2661"/>
                    <a:pt x="824" y="2298"/>
                    <a:pt x="824" y="1922"/>
                  </a:cubicBezTo>
                  <a:lnTo>
                    <a:pt x="824" y="1369"/>
                  </a:lnTo>
                  <a:cubicBezTo>
                    <a:pt x="824" y="1063"/>
                    <a:pt x="1070" y="819"/>
                    <a:pt x="1373" y="819"/>
                  </a:cubicBezTo>
                  <a:cubicBezTo>
                    <a:pt x="1383" y="819"/>
                    <a:pt x="1394" y="820"/>
                    <a:pt x="1404" y="820"/>
                  </a:cubicBezTo>
                  <a:cubicBezTo>
                    <a:pt x="1960" y="856"/>
                    <a:pt x="2780" y="951"/>
                    <a:pt x="3287" y="1193"/>
                  </a:cubicBezTo>
                  <a:cubicBezTo>
                    <a:pt x="3269" y="1077"/>
                    <a:pt x="3220" y="715"/>
                    <a:pt x="3135" y="630"/>
                  </a:cubicBezTo>
                  <a:cubicBezTo>
                    <a:pt x="2710" y="215"/>
                    <a:pt x="1932" y="29"/>
                    <a:pt x="1056" y="1"/>
                  </a:cubicBezTo>
                  <a:cubicBezTo>
                    <a:pt x="1052" y="0"/>
                    <a:pt x="1048" y="0"/>
                    <a:pt x="1044" y="0"/>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19372;p90">
              <a:extLst>
                <a:ext uri="{FF2B5EF4-FFF2-40B4-BE49-F238E27FC236}">
                  <a16:creationId xmlns:a16="http://schemas.microsoft.com/office/drawing/2014/main" id="{3C534BEA-263F-7D34-F010-317387EDAAD9}"/>
                </a:ext>
              </a:extLst>
            </p:cNvPr>
            <p:cNvSpPr/>
            <p:nvPr/>
          </p:nvSpPr>
          <p:spPr>
            <a:xfrm>
              <a:off x="1633938" y="2599425"/>
              <a:ext cx="92970" cy="107363"/>
            </a:xfrm>
            <a:custGeom>
              <a:avLst/>
              <a:gdLst/>
              <a:ahLst/>
              <a:cxnLst/>
              <a:rect l="l" t="t" r="r" b="b"/>
              <a:pathLst>
                <a:path w="3572" h="4125" extrusionOk="0">
                  <a:moveTo>
                    <a:pt x="3417" y="1"/>
                  </a:moveTo>
                  <a:lnTo>
                    <a:pt x="2713" y="708"/>
                  </a:lnTo>
                  <a:cubicBezTo>
                    <a:pt x="2559" y="859"/>
                    <a:pt x="2471" y="1070"/>
                    <a:pt x="2474" y="1288"/>
                  </a:cubicBezTo>
                  <a:lnTo>
                    <a:pt x="2474" y="2752"/>
                  </a:lnTo>
                  <a:lnTo>
                    <a:pt x="1" y="2752"/>
                  </a:lnTo>
                  <a:lnTo>
                    <a:pt x="1" y="4124"/>
                  </a:lnTo>
                  <a:lnTo>
                    <a:pt x="2474" y="4124"/>
                  </a:lnTo>
                  <a:cubicBezTo>
                    <a:pt x="3079" y="4124"/>
                    <a:pt x="3572" y="3632"/>
                    <a:pt x="3572" y="3023"/>
                  </a:cubicBezTo>
                  <a:lnTo>
                    <a:pt x="3572" y="469"/>
                  </a:lnTo>
                  <a:cubicBezTo>
                    <a:pt x="3568" y="300"/>
                    <a:pt x="3516" y="138"/>
                    <a:pt x="3417"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19373;p90">
              <a:extLst>
                <a:ext uri="{FF2B5EF4-FFF2-40B4-BE49-F238E27FC236}">
                  <a16:creationId xmlns:a16="http://schemas.microsoft.com/office/drawing/2014/main" id="{5EA5981F-750F-98BF-93BF-61F67B6C479F}"/>
                </a:ext>
              </a:extLst>
            </p:cNvPr>
            <p:cNvSpPr/>
            <p:nvPr/>
          </p:nvSpPr>
          <p:spPr>
            <a:xfrm>
              <a:off x="1569650" y="2628186"/>
              <a:ext cx="100024" cy="71445"/>
            </a:xfrm>
            <a:custGeom>
              <a:avLst/>
              <a:gdLst/>
              <a:ahLst/>
              <a:cxnLst/>
              <a:rect l="l" t="t" r="r" b="b"/>
              <a:pathLst>
                <a:path w="3843" h="2745" extrusionOk="0">
                  <a:moveTo>
                    <a:pt x="275" y="0"/>
                  </a:moveTo>
                  <a:cubicBezTo>
                    <a:pt x="124" y="0"/>
                    <a:pt x="1" y="124"/>
                    <a:pt x="1" y="275"/>
                  </a:cubicBezTo>
                  <a:lnTo>
                    <a:pt x="1" y="2470"/>
                  </a:lnTo>
                  <a:cubicBezTo>
                    <a:pt x="1" y="2622"/>
                    <a:pt x="124" y="2745"/>
                    <a:pt x="275" y="2745"/>
                  </a:cubicBezTo>
                  <a:lnTo>
                    <a:pt x="3568" y="2745"/>
                  </a:lnTo>
                  <a:cubicBezTo>
                    <a:pt x="3720" y="2745"/>
                    <a:pt x="3843" y="2622"/>
                    <a:pt x="3843" y="2470"/>
                  </a:cubicBezTo>
                  <a:lnTo>
                    <a:pt x="3843" y="275"/>
                  </a:lnTo>
                  <a:cubicBezTo>
                    <a:pt x="3843" y="124"/>
                    <a:pt x="3720" y="0"/>
                    <a:pt x="3568" y="0"/>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19374;p90">
              <a:extLst>
                <a:ext uri="{FF2B5EF4-FFF2-40B4-BE49-F238E27FC236}">
                  <a16:creationId xmlns:a16="http://schemas.microsoft.com/office/drawing/2014/main" id="{7011D019-179F-FFE6-4B62-0CBF3A6F561B}"/>
                </a:ext>
              </a:extLst>
            </p:cNvPr>
            <p:cNvSpPr/>
            <p:nvPr/>
          </p:nvSpPr>
          <p:spPr>
            <a:xfrm>
              <a:off x="1383944" y="2571029"/>
              <a:ext cx="142891" cy="128602"/>
            </a:xfrm>
            <a:custGeom>
              <a:avLst/>
              <a:gdLst/>
              <a:ahLst/>
              <a:cxnLst/>
              <a:rect l="l" t="t" r="r" b="b"/>
              <a:pathLst>
                <a:path w="5490" h="4941" extrusionOk="0">
                  <a:moveTo>
                    <a:pt x="1921" y="1"/>
                  </a:moveTo>
                  <a:lnTo>
                    <a:pt x="1921" y="135"/>
                  </a:lnTo>
                  <a:cubicBezTo>
                    <a:pt x="1921" y="381"/>
                    <a:pt x="1759" y="595"/>
                    <a:pt x="1524" y="662"/>
                  </a:cubicBezTo>
                  <a:lnTo>
                    <a:pt x="598" y="926"/>
                  </a:lnTo>
                  <a:cubicBezTo>
                    <a:pt x="243" y="1028"/>
                    <a:pt x="0" y="1352"/>
                    <a:pt x="0" y="1718"/>
                  </a:cubicBezTo>
                  <a:lnTo>
                    <a:pt x="0" y="4117"/>
                  </a:lnTo>
                  <a:cubicBezTo>
                    <a:pt x="0" y="4571"/>
                    <a:pt x="370" y="4941"/>
                    <a:pt x="824" y="4941"/>
                  </a:cubicBezTo>
                  <a:lnTo>
                    <a:pt x="4666" y="4941"/>
                  </a:lnTo>
                  <a:cubicBezTo>
                    <a:pt x="5120" y="4941"/>
                    <a:pt x="5489" y="4571"/>
                    <a:pt x="5489" y="4117"/>
                  </a:cubicBezTo>
                  <a:lnTo>
                    <a:pt x="5489" y="1718"/>
                  </a:lnTo>
                  <a:cubicBezTo>
                    <a:pt x="5489" y="1352"/>
                    <a:pt x="5246" y="1028"/>
                    <a:pt x="4891" y="926"/>
                  </a:cubicBezTo>
                  <a:lnTo>
                    <a:pt x="3969" y="662"/>
                  </a:lnTo>
                  <a:cubicBezTo>
                    <a:pt x="3733" y="595"/>
                    <a:pt x="3572" y="377"/>
                    <a:pt x="3572" y="131"/>
                  </a:cubicBezTo>
                  <a:lnTo>
                    <a:pt x="3572"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19375;p90">
              <a:extLst>
                <a:ext uri="{FF2B5EF4-FFF2-40B4-BE49-F238E27FC236}">
                  <a16:creationId xmlns:a16="http://schemas.microsoft.com/office/drawing/2014/main" id="{BF8E7259-7A47-F43C-3DBF-A80E35597E80}"/>
                </a:ext>
              </a:extLst>
            </p:cNvPr>
            <p:cNvSpPr/>
            <p:nvPr/>
          </p:nvSpPr>
          <p:spPr>
            <a:xfrm>
              <a:off x="1383944" y="2603459"/>
              <a:ext cx="28604" cy="96172"/>
            </a:xfrm>
            <a:custGeom>
              <a:avLst/>
              <a:gdLst/>
              <a:ahLst/>
              <a:cxnLst/>
              <a:rect l="l" t="t" r="r" b="b"/>
              <a:pathLst>
                <a:path w="1099" h="3695" extrusionOk="0">
                  <a:moveTo>
                    <a:pt x="152" y="0"/>
                  </a:moveTo>
                  <a:cubicBezTo>
                    <a:pt x="53" y="138"/>
                    <a:pt x="0" y="303"/>
                    <a:pt x="0" y="472"/>
                  </a:cubicBezTo>
                  <a:lnTo>
                    <a:pt x="0" y="2868"/>
                  </a:lnTo>
                  <a:cubicBezTo>
                    <a:pt x="0" y="3325"/>
                    <a:pt x="370" y="3695"/>
                    <a:pt x="824" y="3695"/>
                  </a:cubicBezTo>
                  <a:lnTo>
                    <a:pt x="1098" y="3695"/>
                  </a:lnTo>
                  <a:lnTo>
                    <a:pt x="1098" y="950"/>
                  </a:lnTo>
                  <a:lnTo>
                    <a:pt x="152" y="0"/>
                  </a:ln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19376;p90">
              <a:extLst>
                <a:ext uri="{FF2B5EF4-FFF2-40B4-BE49-F238E27FC236}">
                  <a16:creationId xmlns:a16="http://schemas.microsoft.com/office/drawing/2014/main" id="{07AD08E0-E71E-9B84-460E-C89B5450200C}"/>
                </a:ext>
              </a:extLst>
            </p:cNvPr>
            <p:cNvSpPr/>
            <p:nvPr/>
          </p:nvSpPr>
          <p:spPr>
            <a:xfrm>
              <a:off x="1498231" y="2603459"/>
              <a:ext cx="28604" cy="96172"/>
            </a:xfrm>
            <a:custGeom>
              <a:avLst/>
              <a:gdLst/>
              <a:ahLst/>
              <a:cxnLst/>
              <a:rect l="l" t="t" r="r" b="b"/>
              <a:pathLst>
                <a:path w="1099" h="3695" extrusionOk="0">
                  <a:moveTo>
                    <a:pt x="947" y="0"/>
                  </a:moveTo>
                  <a:lnTo>
                    <a:pt x="0" y="950"/>
                  </a:lnTo>
                  <a:lnTo>
                    <a:pt x="0" y="3695"/>
                  </a:lnTo>
                  <a:lnTo>
                    <a:pt x="275" y="3695"/>
                  </a:lnTo>
                  <a:cubicBezTo>
                    <a:pt x="729" y="3695"/>
                    <a:pt x="1098" y="3325"/>
                    <a:pt x="1098" y="2868"/>
                  </a:cubicBezTo>
                  <a:lnTo>
                    <a:pt x="1098" y="472"/>
                  </a:lnTo>
                  <a:cubicBezTo>
                    <a:pt x="1098" y="303"/>
                    <a:pt x="1045" y="138"/>
                    <a:pt x="947" y="0"/>
                  </a:cubicBez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19377;p90">
              <a:extLst>
                <a:ext uri="{FF2B5EF4-FFF2-40B4-BE49-F238E27FC236}">
                  <a16:creationId xmlns:a16="http://schemas.microsoft.com/office/drawing/2014/main" id="{C3435821-4359-CAC1-5BF1-24E1E859035B}"/>
                </a:ext>
              </a:extLst>
            </p:cNvPr>
            <p:cNvSpPr/>
            <p:nvPr/>
          </p:nvSpPr>
          <p:spPr>
            <a:xfrm>
              <a:off x="1421033" y="2571029"/>
              <a:ext cx="68713" cy="21473"/>
            </a:xfrm>
            <a:custGeom>
              <a:avLst/>
              <a:gdLst/>
              <a:ahLst/>
              <a:cxnLst/>
              <a:rect l="l" t="t" r="r" b="b"/>
              <a:pathLst>
                <a:path w="2640" h="825" extrusionOk="0">
                  <a:moveTo>
                    <a:pt x="496" y="1"/>
                  </a:moveTo>
                  <a:lnTo>
                    <a:pt x="496" y="138"/>
                  </a:lnTo>
                  <a:cubicBezTo>
                    <a:pt x="496" y="381"/>
                    <a:pt x="334" y="595"/>
                    <a:pt x="99" y="666"/>
                  </a:cubicBezTo>
                  <a:lnTo>
                    <a:pt x="0" y="690"/>
                  </a:lnTo>
                  <a:cubicBezTo>
                    <a:pt x="437" y="778"/>
                    <a:pt x="876" y="821"/>
                    <a:pt x="1320" y="824"/>
                  </a:cubicBezTo>
                  <a:cubicBezTo>
                    <a:pt x="1763" y="821"/>
                    <a:pt x="2203" y="778"/>
                    <a:pt x="2639" y="690"/>
                  </a:cubicBezTo>
                  <a:lnTo>
                    <a:pt x="2548" y="666"/>
                  </a:lnTo>
                  <a:cubicBezTo>
                    <a:pt x="2308" y="599"/>
                    <a:pt x="2147" y="377"/>
                    <a:pt x="2150" y="131"/>
                  </a:cubicBezTo>
                  <a:lnTo>
                    <a:pt x="2150" y="1"/>
                  </a:lnTo>
                  <a:close/>
                </a:path>
              </a:pathLst>
            </a:custGeom>
            <a:solidFill>
              <a:srgbClr val="748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19378;p90">
              <a:extLst>
                <a:ext uri="{FF2B5EF4-FFF2-40B4-BE49-F238E27FC236}">
                  <a16:creationId xmlns:a16="http://schemas.microsoft.com/office/drawing/2014/main" id="{BE089B67-338F-8E81-9BC3-0AF414B27E92}"/>
                </a:ext>
              </a:extLst>
            </p:cNvPr>
            <p:cNvSpPr/>
            <p:nvPr/>
          </p:nvSpPr>
          <p:spPr>
            <a:xfrm>
              <a:off x="1392455" y="2449611"/>
              <a:ext cx="125843" cy="128602"/>
            </a:xfrm>
            <a:custGeom>
              <a:avLst/>
              <a:gdLst/>
              <a:ahLst/>
              <a:cxnLst/>
              <a:rect l="l" t="t" r="r" b="b"/>
              <a:pathLst>
                <a:path w="4835" h="4941" extrusionOk="0">
                  <a:moveTo>
                    <a:pt x="2418" y="0"/>
                  </a:moveTo>
                  <a:cubicBezTo>
                    <a:pt x="1355" y="0"/>
                    <a:pt x="570" y="873"/>
                    <a:pt x="497" y="1943"/>
                  </a:cubicBezTo>
                  <a:cubicBezTo>
                    <a:pt x="458" y="2502"/>
                    <a:pt x="278" y="3572"/>
                    <a:pt x="50" y="4201"/>
                  </a:cubicBezTo>
                  <a:cubicBezTo>
                    <a:pt x="0" y="4342"/>
                    <a:pt x="74" y="4497"/>
                    <a:pt x="215" y="4550"/>
                  </a:cubicBezTo>
                  <a:cubicBezTo>
                    <a:pt x="922" y="4800"/>
                    <a:pt x="1668" y="4933"/>
                    <a:pt x="2418" y="4940"/>
                  </a:cubicBezTo>
                  <a:cubicBezTo>
                    <a:pt x="3167" y="4933"/>
                    <a:pt x="3913" y="4800"/>
                    <a:pt x="4620" y="4550"/>
                  </a:cubicBezTo>
                  <a:cubicBezTo>
                    <a:pt x="4761" y="4497"/>
                    <a:pt x="4835" y="4342"/>
                    <a:pt x="4786" y="4201"/>
                  </a:cubicBezTo>
                  <a:cubicBezTo>
                    <a:pt x="4557" y="3572"/>
                    <a:pt x="4377" y="2502"/>
                    <a:pt x="4339" y="1943"/>
                  </a:cubicBezTo>
                  <a:cubicBezTo>
                    <a:pt x="4265" y="873"/>
                    <a:pt x="3480" y="0"/>
                    <a:pt x="2418"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19379;p90">
              <a:extLst>
                <a:ext uri="{FF2B5EF4-FFF2-40B4-BE49-F238E27FC236}">
                  <a16:creationId xmlns:a16="http://schemas.microsoft.com/office/drawing/2014/main" id="{4F8D94CF-AE7C-CA6F-DD7C-4FD8E8593C7B}"/>
                </a:ext>
              </a:extLst>
            </p:cNvPr>
            <p:cNvSpPr/>
            <p:nvPr/>
          </p:nvSpPr>
          <p:spPr>
            <a:xfrm>
              <a:off x="1392455" y="2449611"/>
              <a:ext cx="76677" cy="126025"/>
            </a:xfrm>
            <a:custGeom>
              <a:avLst/>
              <a:gdLst/>
              <a:ahLst/>
              <a:cxnLst/>
              <a:rect l="l" t="t" r="r" b="b"/>
              <a:pathLst>
                <a:path w="2946" h="4842" extrusionOk="0">
                  <a:moveTo>
                    <a:pt x="2418" y="0"/>
                  </a:moveTo>
                  <a:cubicBezTo>
                    <a:pt x="1359" y="0"/>
                    <a:pt x="570" y="873"/>
                    <a:pt x="497" y="1946"/>
                  </a:cubicBezTo>
                  <a:cubicBezTo>
                    <a:pt x="458" y="2502"/>
                    <a:pt x="278" y="3572"/>
                    <a:pt x="50" y="4205"/>
                  </a:cubicBezTo>
                  <a:cubicBezTo>
                    <a:pt x="0" y="4342"/>
                    <a:pt x="74" y="4497"/>
                    <a:pt x="215" y="4550"/>
                  </a:cubicBezTo>
                  <a:cubicBezTo>
                    <a:pt x="577" y="4676"/>
                    <a:pt x="950" y="4775"/>
                    <a:pt x="1330" y="4842"/>
                  </a:cubicBezTo>
                  <a:cubicBezTo>
                    <a:pt x="1320" y="4786"/>
                    <a:pt x="1320" y="4726"/>
                    <a:pt x="1334" y="4669"/>
                  </a:cubicBezTo>
                  <a:cubicBezTo>
                    <a:pt x="1531" y="3969"/>
                    <a:pt x="1686" y="2780"/>
                    <a:pt x="1721" y="2161"/>
                  </a:cubicBezTo>
                  <a:cubicBezTo>
                    <a:pt x="1774" y="1169"/>
                    <a:pt x="2256" y="328"/>
                    <a:pt x="2945" y="78"/>
                  </a:cubicBezTo>
                  <a:cubicBezTo>
                    <a:pt x="2777" y="25"/>
                    <a:pt x="2597" y="0"/>
                    <a:pt x="2418"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19380;p90">
              <a:extLst>
                <a:ext uri="{FF2B5EF4-FFF2-40B4-BE49-F238E27FC236}">
                  <a16:creationId xmlns:a16="http://schemas.microsoft.com/office/drawing/2014/main" id="{70CC51F8-EB3A-CA02-C125-A261039E8F68}"/>
                </a:ext>
              </a:extLst>
            </p:cNvPr>
            <p:cNvSpPr/>
            <p:nvPr/>
          </p:nvSpPr>
          <p:spPr>
            <a:xfrm>
              <a:off x="1341076" y="2699605"/>
              <a:ext cx="414332" cy="28604"/>
            </a:xfrm>
            <a:custGeom>
              <a:avLst/>
              <a:gdLst/>
              <a:ahLst/>
              <a:cxnLst/>
              <a:rect l="l" t="t" r="r" b="b"/>
              <a:pathLst>
                <a:path w="15919" h="1099" extrusionOk="0">
                  <a:moveTo>
                    <a:pt x="1" y="1"/>
                  </a:moveTo>
                  <a:lnTo>
                    <a:pt x="1" y="1099"/>
                  </a:lnTo>
                  <a:lnTo>
                    <a:pt x="15918" y="1099"/>
                  </a:lnTo>
                  <a:lnTo>
                    <a:pt x="15918" y="1"/>
                  </a:ln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19381;p90">
              <a:extLst>
                <a:ext uri="{FF2B5EF4-FFF2-40B4-BE49-F238E27FC236}">
                  <a16:creationId xmlns:a16="http://schemas.microsoft.com/office/drawing/2014/main" id="{AB03153B-3344-CEC6-4F6D-20BC0436E2E1}"/>
                </a:ext>
              </a:extLst>
            </p:cNvPr>
            <p:cNvSpPr/>
            <p:nvPr/>
          </p:nvSpPr>
          <p:spPr>
            <a:xfrm>
              <a:off x="1412522" y="2628186"/>
              <a:ext cx="85735" cy="114313"/>
            </a:xfrm>
            <a:custGeom>
              <a:avLst/>
              <a:gdLst/>
              <a:ahLst/>
              <a:cxnLst/>
              <a:rect l="l" t="t" r="r" b="b"/>
              <a:pathLst>
                <a:path w="3294" h="4392" extrusionOk="0">
                  <a:moveTo>
                    <a:pt x="549" y="0"/>
                  </a:moveTo>
                  <a:cubicBezTo>
                    <a:pt x="246" y="0"/>
                    <a:pt x="0" y="247"/>
                    <a:pt x="0" y="549"/>
                  </a:cubicBezTo>
                  <a:lnTo>
                    <a:pt x="0" y="4391"/>
                  </a:lnTo>
                  <a:lnTo>
                    <a:pt x="3293" y="4391"/>
                  </a:lnTo>
                  <a:lnTo>
                    <a:pt x="3293" y="549"/>
                  </a:lnTo>
                  <a:cubicBezTo>
                    <a:pt x="3293" y="247"/>
                    <a:pt x="3047" y="0"/>
                    <a:pt x="2744" y="0"/>
                  </a:cubicBezTo>
                  <a:close/>
                </a:path>
              </a:pathLst>
            </a:custGeom>
            <a:solidFill>
              <a:srgbClr val="A7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19382;p90">
              <a:extLst>
                <a:ext uri="{FF2B5EF4-FFF2-40B4-BE49-F238E27FC236}">
                  <a16:creationId xmlns:a16="http://schemas.microsoft.com/office/drawing/2014/main" id="{D4C5427E-AAFE-61F4-0F65-D74CAEBC41A0}"/>
                </a:ext>
              </a:extLst>
            </p:cNvPr>
            <p:cNvSpPr/>
            <p:nvPr/>
          </p:nvSpPr>
          <p:spPr>
            <a:xfrm>
              <a:off x="1627431" y="2485607"/>
              <a:ext cx="57078" cy="20380"/>
            </a:xfrm>
            <a:custGeom>
              <a:avLst/>
              <a:gdLst/>
              <a:ahLst/>
              <a:cxnLst/>
              <a:rect l="l" t="t" r="r" b="b"/>
              <a:pathLst>
                <a:path w="2193" h="783" extrusionOk="0">
                  <a:moveTo>
                    <a:pt x="261" y="0"/>
                  </a:moveTo>
                  <a:cubicBezTo>
                    <a:pt x="117" y="0"/>
                    <a:pt x="1" y="113"/>
                    <a:pt x="1" y="257"/>
                  </a:cubicBezTo>
                  <a:cubicBezTo>
                    <a:pt x="1" y="398"/>
                    <a:pt x="117" y="514"/>
                    <a:pt x="261" y="514"/>
                  </a:cubicBezTo>
                  <a:cubicBezTo>
                    <a:pt x="271" y="514"/>
                    <a:pt x="282" y="514"/>
                    <a:pt x="293" y="514"/>
                  </a:cubicBezTo>
                  <a:cubicBezTo>
                    <a:pt x="604" y="514"/>
                    <a:pt x="1401" y="563"/>
                    <a:pt x="1792" y="760"/>
                  </a:cubicBezTo>
                  <a:cubicBezTo>
                    <a:pt x="1826" y="775"/>
                    <a:pt x="1862" y="783"/>
                    <a:pt x="1898" y="783"/>
                  </a:cubicBezTo>
                  <a:cubicBezTo>
                    <a:pt x="1994" y="783"/>
                    <a:pt x="2086" y="730"/>
                    <a:pt x="2130" y="641"/>
                  </a:cubicBezTo>
                  <a:cubicBezTo>
                    <a:pt x="2193" y="517"/>
                    <a:pt x="2144" y="366"/>
                    <a:pt x="2024" y="299"/>
                  </a:cubicBezTo>
                  <a:cubicBezTo>
                    <a:pt x="1426" y="0"/>
                    <a:pt x="303"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19383;p90">
              <a:extLst>
                <a:ext uri="{FF2B5EF4-FFF2-40B4-BE49-F238E27FC236}">
                  <a16:creationId xmlns:a16="http://schemas.microsoft.com/office/drawing/2014/main" id="{7EE0AA2A-BB99-35BB-EE16-47C471C58887}"/>
                </a:ext>
              </a:extLst>
            </p:cNvPr>
            <p:cNvSpPr/>
            <p:nvPr/>
          </p:nvSpPr>
          <p:spPr>
            <a:xfrm>
              <a:off x="1319656" y="2442662"/>
              <a:ext cx="457173" cy="335364"/>
            </a:xfrm>
            <a:custGeom>
              <a:avLst/>
              <a:gdLst/>
              <a:ahLst/>
              <a:cxnLst/>
              <a:rect l="l" t="t" r="r" b="b"/>
              <a:pathLst>
                <a:path w="17565" h="12885" extrusionOk="0">
                  <a:moveTo>
                    <a:pt x="14574" y="788"/>
                  </a:moveTo>
                  <a:lnTo>
                    <a:pt x="14574" y="1854"/>
                  </a:lnTo>
                  <a:cubicBezTo>
                    <a:pt x="14574" y="2030"/>
                    <a:pt x="14532" y="2199"/>
                    <a:pt x="14458" y="2354"/>
                  </a:cubicBezTo>
                  <a:lnTo>
                    <a:pt x="14324" y="2614"/>
                  </a:lnTo>
                  <a:cubicBezTo>
                    <a:pt x="14306" y="2649"/>
                    <a:pt x="14296" y="2692"/>
                    <a:pt x="14296" y="2730"/>
                  </a:cubicBezTo>
                  <a:lnTo>
                    <a:pt x="14296" y="3279"/>
                  </a:lnTo>
                  <a:cubicBezTo>
                    <a:pt x="14296" y="4052"/>
                    <a:pt x="13673" y="4673"/>
                    <a:pt x="12905" y="4673"/>
                  </a:cubicBezTo>
                  <a:cubicBezTo>
                    <a:pt x="12890" y="4673"/>
                    <a:pt x="12875" y="4673"/>
                    <a:pt x="12860" y="4673"/>
                  </a:cubicBezTo>
                  <a:cubicBezTo>
                    <a:pt x="12121" y="4648"/>
                    <a:pt x="11513" y="3993"/>
                    <a:pt x="11513" y="3209"/>
                  </a:cubicBezTo>
                  <a:lnTo>
                    <a:pt x="11513" y="2730"/>
                  </a:lnTo>
                  <a:cubicBezTo>
                    <a:pt x="11513" y="2688"/>
                    <a:pt x="11502" y="2649"/>
                    <a:pt x="11485" y="2614"/>
                  </a:cubicBezTo>
                  <a:lnTo>
                    <a:pt x="11326" y="2298"/>
                  </a:lnTo>
                  <a:cubicBezTo>
                    <a:pt x="11270" y="2178"/>
                    <a:pt x="11238" y="2051"/>
                    <a:pt x="11238" y="1921"/>
                  </a:cubicBezTo>
                  <a:lnTo>
                    <a:pt x="11238" y="1903"/>
                  </a:lnTo>
                  <a:cubicBezTo>
                    <a:pt x="11238" y="1288"/>
                    <a:pt x="11738" y="788"/>
                    <a:pt x="12357" y="788"/>
                  </a:cubicBezTo>
                  <a:close/>
                  <a:moveTo>
                    <a:pt x="5209" y="513"/>
                  </a:moveTo>
                  <a:cubicBezTo>
                    <a:pt x="5626" y="513"/>
                    <a:pt x="6043" y="677"/>
                    <a:pt x="6355" y="1006"/>
                  </a:cubicBezTo>
                  <a:cubicBezTo>
                    <a:pt x="6664" y="1337"/>
                    <a:pt x="6851" y="1766"/>
                    <a:pt x="6875" y="2220"/>
                  </a:cubicBezTo>
                  <a:cubicBezTo>
                    <a:pt x="6914" y="2766"/>
                    <a:pt x="7097" y="3881"/>
                    <a:pt x="7340" y="4553"/>
                  </a:cubicBezTo>
                  <a:cubicBezTo>
                    <a:pt x="7340" y="4553"/>
                    <a:pt x="7340" y="4556"/>
                    <a:pt x="7340" y="4560"/>
                  </a:cubicBezTo>
                  <a:cubicBezTo>
                    <a:pt x="7336" y="4563"/>
                    <a:pt x="7333" y="4567"/>
                    <a:pt x="7329" y="4567"/>
                  </a:cubicBezTo>
                  <a:cubicBezTo>
                    <a:pt x="6645" y="4819"/>
                    <a:pt x="5927" y="4944"/>
                    <a:pt x="5209" y="4944"/>
                  </a:cubicBezTo>
                  <a:cubicBezTo>
                    <a:pt x="4491" y="4944"/>
                    <a:pt x="3772" y="4819"/>
                    <a:pt x="3086" y="4567"/>
                  </a:cubicBezTo>
                  <a:lnTo>
                    <a:pt x="3086" y="4570"/>
                  </a:lnTo>
                  <a:cubicBezTo>
                    <a:pt x="3082" y="4567"/>
                    <a:pt x="3079" y="4567"/>
                    <a:pt x="3075" y="4560"/>
                  </a:cubicBezTo>
                  <a:cubicBezTo>
                    <a:pt x="3075" y="4560"/>
                    <a:pt x="3075" y="4556"/>
                    <a:pt x="3075" y="4553"/>
                  </a:cubicBezTo>
                  <a:cubicBezTo>
                    <a:pt x="3318" y="3881"/>
                    <a:pt x="3501" y="2766"/>
                    <a:pt x="3540" y="2220"/>
                  </a:cubicBezTo>
                  <a:cubicBezTo>
                    <a:pt x="3568" y="1766"/>
                    <a:pt x="3751" y="1337"/>
                    <a:pt x="4061" y="1006"/>
                  </a:cubicBezTo>
                  <a:cubicBezTo>
                    <a:pt x="4374" y="677"/>
                    <a:pt x="4792" y="513"/>
                    <a:pt x="5209" y="513"/>
                  </a:cubicBezTo>
                  <a:close/>
                  <a:moveTo>
                    <a:pt x="12336" y="5095"/>
                  </a:moveTo>
                  <a:cubicBezTo>
                    <a:pt x="12501" y="5151"/>
                    <a:pt x="12674" y="5179"/>
                    <a:pt x="12846" y="5186"/>
                  </a:cubicBezTo>
                  <a:lnTo>
                    <a:pt x="12906" y="5186"/>
                  </a:lnTo>
                  <a:cubicBezTo>
                    <a:pt x="13100" y="5186"/>
                    <a:pt x="13290" y="5155"/>
                    <a:pt x="13476" y="5098"/>
                  </a:cubicBezTo>
                  <a:cubicBezTo>
                    <a:pt x="13480" y="5176"/>
                    <a:pt x="13494" y="5253"/>
                    <a:pt x="13522" y="5327"/>
                  </a:cubicBezTo>
                  <a:lnTo>
                    <a:pt x="13518" y="5327"/>
                  </a:lnTo>
                  <a:lnTo>
                    <a:pt x="13307" y="5538"/>
                  </a:lnTo>
                  <a:cubicBezTo>
                    <a:pt x="13196" y="5649"/>
                    <a:pt x="13051" y="5704"/>
                    <a:pt x="12906" y="5704"/>
                  </a:cubicBezTo>
                  <a:cubicBezTo>
                    <a:pt x="12761" y="5704"/>
                    <a:pt x="12616" y="5649"/>
                    <a:pt x="12505" y="5538"/>
                  </a:cubicBezTo>
                  <a:lnTo>
                    <a:pt x="12294" y="5327"/>
                  </a:lnTo>
                  <a:cubicBezTo>
                    <a:pt x="12318" y="5253"/>
                    <a:pt x="12333" y="5176"/>
                    <a:pt x="12336" y="5095"/>
                  </a:cubicBezTo>
                  <a:close/>
                  <a:moveTo>
                    <a:pt x="13181" y="7385"/>
                  </a:moveTo>
                  <a:cubicBezTo>
                    <a:pt x="13188" y="7385"/>
                    <a:pt x="13198" y="7396"/>
                    <a:pt x="13198" y="7403"/>
                  </a:cubicBezTo>
                  <a:lnTo>
                    <a:pt x="13198" y="9602"/>
                  </a:lnTo>
                  <a:cubicBezTo>
                    <a:pt x="13198" y="9612"/>
                    <a:pt x="13188" y="9619"/>
                    <a:pt x="13181" y="9619"/>
                  </a:cubicBezTo>
                  <a:lnTo>
                    <a:pt x="9880" y="9619"/>
                  </a:lnTo>
                  <a:cubicBezTo>
                    <a:pt x="9870" y="9619"/>
                    <a:pt x="9863" y="9612"/>
                    <a:pt x="9863" y="9602"/>
                  </a:cubicBezTo>
                  <a:lnTo>
                    <a:pt x="9863" y="7403"/>
                  </a:lnTo>
                  <a:cubicBezTo>
                    <a:pt x="9863" y="7396"/>
                    <a:pt x="9870" y="7385"/>
                    <a:pt x="9880" y="7385"/>
                  </a:cubicBezTo>
                  <a:close/>
                  <a:moveTo>
                    <a:pt x="5862" y="5429"/>
                  </a:moveTo>
                  <a:cubicBezTo>
                    <a:pt x="5964" y="5630"/>
                    <a:pt x="6147" y="5781"/>
                    <a:pt x="6362" y="5841"/>
                  </a:cubicBezTo>
                  <a:lnTo>
                    <a:pt x="7291" y="6105"/>
                  </a:lnTo>
                  <a:cubicBezTo>
                    <a:pt x="7533" y="6178"/>
                    <a:pt x="7699" y="6400"/>
                    <a:pt x="7702" y="6653"/>
                  </a:cubicBezTo>
                  <a:lnTo>
                    <a:pt x="7702" y="9053"/>
                  </a:lnTo>
                  <a:cubicBezTo>
                    <a:pt x="7702" y="9366"/>
                    <a:pt x="7445" y="9623"/>
                    <a:pt x="7132" y="9623"/>
                  </a:cubicBezTo>
                  <a:lnTo>
                    <a:pt x="7115" y="9623"/>
                  </a:lnTo>
                  <a:lnTo>
                    <a:pt x="7115" y="7681"/>
                  </a:lnTo>
                  <a:cubicBezTo>
                    <a:pt x="7115" y="7234"/>
                    <a:pt x="6752" y="6872"/>
                    <a:pt x="6309" y="6872"/>
                  </a:cubicBezTo>
                  <a:lnTo>
                    <a:pt x="6305" y="6875"/>
                  </a:lnTo>
                  <a:lnTo>
                    <a:pt x="4106" y="6875"/>
                  </a:lnTo>
                  <a:cubicBezTo>
                    <a:pt x="3663" y="6875"/>
                    <a:pt x="3301" y="7234"/>
                    <a:pt x="3301" y="7681"/>
                  </a:cubicBezTo>
                  <a:lnTo>
                    <a:pt x="3301" y="9623"/>
                  </a:lnTo>
                  <a:lnTo>
                    <a:pt x="3283" y="9623"/>
                  </a:lnTo>
                  <a:cubicBezTo>
                    <a:pt x="2970" y="9623"/>
                    <a:pt x="2717" y="9366"/>
                    <a:pt x="2717" y="9053"/>
                  </a:cubicBezTo>
                  <a:lnTo>
                    <a:pt x="2717" y="6653"/>
                  </a:lnTo>
                  <a:cubicBezTo>
                    <a:pt x="2717" y="6400"/>
                    <a:pt x="2885" y="6178"/>
                    <a:pt x="3128" y="6105"/>
                  </a:cubicBezTo>
                  <a:lnTo>
                    <a:pt x="4057" y="5841"/>
                  </a:lnTo>
                  <a:cubicBezTo>
                    <a:pt x="4272" y="5781"/>
                    <a:pt x="4455" y="5630"/>
                    <a:pt x="4557" y="5429"/>
                  </a:cubicBezTo>
                  <a:cubicBezTo>
                    <a:pt x="4773" y="5452"/>
                    <a:pt x="4991" y="5463"/>
                    <a:pt x="5209" y="5463"/>
                  </a:cubicBezTo>
                  <a:cubicBezTo>
                    <a:pt x="5428" y="5463"/>
                    <a:pt x="5646" y="5452"/>
                    <a:pt x="5862" y="5429"/>
                  </a:cubicBezTo>
                  <a:close/>
                  <a:moveTo>
                    <a:pt x="13835" y="5739"/>
                  </a:moveTo>
                  <a:cubicBezTo>
                    <a:pt x="13905" y="5784"/>
                    <a:pt x="13979" y="5820"/>
                    <a:pt x="14060" y="5841"/>
                  </a:cubicBezTo>
                  <a:lnTo>
                    <a:pt x="14985" y="6105"/>
                  </a:lnTo>
                  <a:cubicBezTo>
                    <a:pt x="15228" y="6178"/>
                    <a:pt x="15397" y="6400"/>
                    <a:pt x="15397" y="6653"/>
                  </a:cubicBezTo>
                  <a:lnTo>
                    <a:pt x="15397" y="9053"/>
                  </a:lnTo>
                  <a:cubicBezTo>
                    <a:pt x="15397" y="9366"/>
                    <a:pt x="15144" y="9623"/>
                    <a:pt x="14831" y="9623"/>
                  </a:cubicBezTo>
                  <a:lnTo>
                    <a:pt x="13712" y="9623"/>
                  </a:lnTo>
                  <a:lnTo>
                    <a:pt x="13712" y="9605"/>
                  </a:lnTo>
                  <a:lnTo>
                    <a:pt x="13712" y="9039"/>
                  </a:lnTo>
                  <a:lnTo>
                    <a:pt x="14556" y="9039"/>
                  </a:lnTo>
                  <a:cubicBezTo>
                    <a:pt x="14697" y="9039"/>
                    <a:pt x="14813" y="8923"/>
                    <a:pt x="14813" y="8779"/>
                  </a:cubicBezTo>
                  <a:lnTo>
                    <a:pt x="14813" y="7128"/>
                  </a:lnTo>
                  <a:cubicBezTo>
                    <a:pt x="14813" y="6988"/>
                    <a:pt x="14697" y="6872"/>
                    <a:pt x="14556" y="6872"/>
                  </a:cubicBezTo>
                  <a:cubicBezTo>
                    <a:pt x="14412" y="6872"/>
                    <a:pt x="14296" y="6988"/>
                    <a:pt x="14296" y="7128"/>
                  </a:cubicBezTo>
                  <a:lnTo>
                    <a:pt x="14296" y="8522"/>
                  </a:lnTo>
                  <a:lnTo>
                    <a:pt x="13715" y="8522"/>
                  </a:lnTo>
                  <a:lnTo>
                    <a:pt x="13715" y="7403"/>
                  </a:lnTo>
                  <a:cubicBezTo>
                    <a:pt x="13715" y="7111"/>
                    <a:pt x="13476" y="6872"/>
                    <a:pt x="13181" y="6872"/>
                  </a:cubicBezTo>
                  <a:lnTo>
                    <a:pt x="10415" y="6872"/>
                  </a:lnTo>
                  <a:lnTo>
                    <a:pt x="10415" y="6653"/>
                  </a:lnTo>
                  <a:cubicBezTo>
                    <a:pt x="10415" y="6400"/>
                    <a:pt x="10580" y="6178"/>
                    <a:pt x="10827" y="6105"/>
                  </a:cubicBezTo>
                  <a:lnTo>
                    <a:pt x="11752" y="5841"/>
                  </a:lnTo>
                  <a:cubicBezTo>
                    <a:pt x="11833" y="5820"/>
                    <a:pt x="11907" y="5784"/>
                    <a:pt x="11974" y="5739"/>
                  </a:cubicBezTo>
                  <a:lnTo>
                    <a:pt x="12139" y="5904"/>
                  </a:lnTo>
                  <a:cubicBezTo>
                    <a:pt x="12352" y="6115"/>
                    <a:pt x="12629" y="6221"/>
                    <a:pt x="12906" y="6221"/>
                  </a:cubicBezTo>
                  <a:cubicBezTo>
                    <a:pt x="13182" y="6221"/>
                    <a:pt x="13458" y="6115"/>
                    <a:pt x="13670" y="5904"/>
                  </a:cubicBezTo>
                  <a:lnTo>
                    <a:pt x="13835" y="5739"/>
                  </a:lnTo>
                  <a:close/>
                  <a:moveTo>
                    <a:pt x="3301" y="10137"/>
                  </a:moveTo>
                  <a:lnTo>
                    <a:pt x="3301" y="10721"/>
                  </a:lnTo>
                  <a:lnTo>
                    <a:pt x="1066" y="10721"/>
                  </a:lnTo>
                  <a:lnTo>
                    <a:pt x="1066" y="10137"/>
                  </a:lnTo>
                  <a:close/>
                  <a:moveTo>
                    <a:pt x="16498" y="10137"/>
                  </a:moveTo>
                  <a:lnTo>
                    <a:pt x="16498" y="10721"/>
                  </a:lnTo>
                  <a:lnTo>
                    <a:pt x="16498" y="10724"/>
                  </a:lnTo>
                  <a:lnTo>
                    <a:pt x="7115" y="10724"/>
                  </a:lnTo>
                  <a:lnTo>
                    <a:pt x="7115" y="10137"/>
                  </a:lnTo>
                  <a:close/>
                  <a:moveTo>
                    <a:pt x="6309" y="7385"/>
                  </a:moveTo>
                  <a:cubicBezTo>
                    <a:pt x="6471" y="7385"/>
                    <a:pt x="6601" y="7519"/>
                    <a:pt x="6601" y="7681"/>
                  </a:cubicBezTo>
                  <a:lnTo>
                    <a:pt x="6601" y="11273"/>
                  </a:lnTo>
                  <a:lnTo>
                    <a:pt x="3818" y="11273"/>
                  </a:lnTo>
                  <a:lnTo>
                    <a:pt x="3818" y="7681"/>
                  </a:lnTo>
                  <a:cubicBezTo>
                    <a:pt x="3818" y="7519"/>
                    <a:pt x="3948" y="7385"/>
                    <a:pt x="4110" y="7385"/>
                  </a:cubicBezTo>
                  <a:close/>
                  <a:moveTo>
                    <a:pt x="5208" y="0"/>
                  </a:moveTo>
                  <a:cubicBezTo>
                    <a:pt x="4050" y="0"/>
                    <a:pt x="3114" y="939"/>
                    <a:pt x="3026" y="2185"/>
                  </a:cubicBezTo>
                  <a:cubicBezTo>
                    <a:pt x="2987" y="2702"/>
                    <a:pt x="2819" y="3751"/>
                    <a:pt x="2590" y="4377"/>
                  </a:cubicBezTo>
                  <a:cubicBezTo>
                    <a:pt x="2544" y="4511"/>
                    <a:pt x="2551" y="4655"/>
                    <a:pt x="2611" y="4782"/>
                  </a:cubicBezTo>
                  <a:cubicBezTo>
                    <a:pt x="2671" y="4908"/>
                    <a:pt x="2780" y="5007"/>
                    <a:pt x="2910" y="5056"/>
                  </a:cubicBezTo>
                  <a:cubicBezTo>
                    <a:pt x="3248" y="5172"/>
                    <a:pt x="3593" y="5267"/>
                    <a:pt x="3941" y="5334"/>
                  </a:cubicBezTo>
                  <a:cubicBezTo>
                    <a:pt x="3930" y="5341"/>
                    <a:pt x="3920" y="5345"/>
                    <a:pt x="3913" y="5345"/>
                  </a:cubicBezTo>
                  <a:lnTo>
                    <a:pt x="2984" y="5608"/>
                  </a:lnTo>
                  <a:cubicBezTo>
                    <a:pt x="2520" y="5742"/>
                    <a:pt x="2199" y="6168"/>
                    <a:pt x="2199" y="6650"/>
                  </a:cubicBezTo>
                  <a:lnTo>
                    <a:pt x="2199" y="9053"/>
                  </a:lnTo>
                  <a:cubicBezTo>
                    <a:pt x="2199" y="9254"/>
                    <a:pt x="2256" y="9451"/>
                    <a:pt x="2361" y="9619"/>
                  </a:cubicBezTo>
                  <a:lnTo>
                    <a:pt x="257" y="9619"/>
                  </a:lnTo>
                  <a:cubicBezTo>
                    <a:pt x="116" y="9619"/>
                    <a:pt x="0" y="9736"/>
                    <a:pt x="0" y="9880"/>
                  </a:cubicBezTo>
                  <a:cubicBezTo>
                    <a:pt x="0" y="10021"/>
                    <a:pt x="116" y="10137"/>
                    <a:pt x="257" y="10137"/>
                  </a:cubicBezTo>
                  <a:lnTo>
                    <a:pt x="549" y="10137"/>
                  </a:lnTo>
                  <a:lnTo>
                    <a:pt x="549" y="12628"/>
                  </a:lnTo>
                  <a:cubicBezTo>
                    <a:pt x="549" y="12772"/>
                    <a:pt x="665" y="12885"/>
                    <a:pt x="806" y="12885"/>
                  </a:cubicBezTo>
                  <a:cubicBezTo>
                    <a:pt x="950" y="12885"/>
                    <a:pt x="1063" y="12772"/>
                    <a:pt x="1063" y="12628"/>
                  </a:cubicBezTo>
                  <a:lnTo>
                    <a:pt x="1063" y="11238"/>
                  </a:lnTo>
                  <a:lnTo>
                    <a:pt x="3301" y="11238"/>
                  </a:lnTo>
                  <a:lnTo>
                    <a:pt x="3301" y="12628"/>
                  </a:lnTo>
                  <a:cubicBezTo>
                    <a:pt x="3301" y="12772"/>
                    <a:pt x="3417" y="12885"/>
                    <a:pt x="3557" y="12885"/>
                  </a:cubicBezTo>
                  <a:cubicBezTo>
                    <a:pt x="3698" y="12885"/>
                    <a:pt x="3814" y="12772"/>
                    <a:pt x="3814" y="12628"/>
                  </a:cubicBezTo>
                  <a:lnTo>
                    <a:pt x="3814" y="11787"/>
                  </a:lnTo>
                  <a:lnTo>
                    <a:pt x="6601" y="11787"/>
                  </a:lnTo>
                  <a:lnTo>
                    <a:pt x="6601" y="12628"/>
                  </a:lnTo>
                  <a:cubicBezTo>
                    <a:pt x="6601" y="12772"/>
                    <a:pt x="6714" y="12885"/>
                    <a:pt x="6858" y="12885"/>
                  </a:cubicBezTo>
                  <a:cubicBezTo>
                    <a:pt x="6999" y="12885"/>
                    <a:pt x="7115" y="12772"/>
                    <a:pt x="7115" y="12628"/>
                  </a:cubicBezTo>
                  <a:lnTo>
                    <a:pt x="7115" y="11238"/>
                  </a:lnTo>
                  <a:lnTo>
                    <a:pt x="16502" y="11238"/>
                  </a:lnTo>
                  <a:lnTo>
                    <a:pt x="16502" y="12628"/>
                  </a:lnTo>
                  <a:cubicBezTo>
                    <a:pt x="16502" y="12772"/>
                    <a:pt x="16615" y="12885"/>
                    <a:pt x="16759" y="12885"/>
                  </a:cubicBezTo>
                  <a:cubicBezTo>
                    <a:pt x="16900" y="12885"/>
                    <a:pt x="17016" y="12772"/>
                    <a:pt x="17016" y="12628"/>
                  </a:cubicBezTo>
                  <a:lnTo>
                    <a:pt x="17016" y="10137"/>
                  </a:lnTo>
                  <a:lnTo>
                    <a:pt x="17308" y="10137"/>
                  </a:lnTo>
                  <a:cubicBezTo>
                    <a:pt x="17448" y="10137"/>
                    <a:pt x="17565" y="10021"/>
                    <a:pt x="17565" y="9880"/>
                  </a:cubicBezTo>
                  <a:cubicBezTo>
                    <a:pt x="17565" y="9736"/>
                    <a:pt x="17448" y="9623"/>
                    <a:pt x="17308" y="9623"/>
                  </a:cubicBezTo>
                  <a:lnTo>
                    <a:pt x="15753" y="9623"/>
                  </a:lnTo>
                  <a:cubicBezTo>
                    <a:pt x="15858" y="9451"/>
                    <a:pt x="15914" y="9254"/>
                    <a:pt x="15914" y="9053"/>
                  </a:cubicBezTo>
                  <a:lnTo>
                    <a:pt x="15914" y="6653"/>
                  </a:lnTo>
                  <a:cubicBezTo>
                    <a:pt x="15914" y="6168"/>
                    <a:pt x="15594" y="5746"/>
                    <a:pt x="15130" y="5612"/>
                  </a:cubicBezTo>
                  <a:lnTo>
                    <a:pt x="14201" y="5348"/>
                  </a:lnTo>
                  <a:cubicBezTo>
                    <a:pt x="14078" y="5309"/>
                    <a:pt x="13990" y="5197"/>
                    <a:pt x="13990" y="5067"/>
                  </a:cubicBezTo>
                  <a:lnTo>
                    <a:pt x="13990" y="4852"/>
                  </a:lnTo>
                  <a:cubicBezTo>
                    <a:pt x="14078" y="4792"/>
                    <a:pt x="14159" y="4722"/>
                    <a:pt x="14236" y="4651"/>
                  </a:cubicBezTo>
                  <a:cubicBezTo>
                    <a:pt x="14605" y="4293"/>
                    <a:pt x="14817" y="3796"/>
                    <a:pt x="14813" y="3283"/>
                  </a:cubicBezTo>
                  <a:lnTo>
                    <a:pt x="14813" y="2794"/>
                  </a:lnTo>
                  <a:lnTo>
                    <a:pt x="14915" y="2586"/>
                  </a:lnTo>
                  <a:cubicBezTo>
                    <a:pt x="15031" y="2361"/>
                    <a:pt x="15088" y="2111"/>
                    <a:pt x="15088" y="1858"/>
                  </a:cubicBezTo>
                  <a:lnTo>
                    <a:pt x="15088" y="531"/>
                  </a:lnTo>
                  <a:cubicBezTo>
                    <a:pt x="15088" y="387"/>
                    <a:pt x="14975" y="271"/>
                    <a:pt x="14831" y="271"/>
                  </a:cubicBezTo>
                  <a:lnTo>
                    <a:pt x="12357" y="271"/>
                  </a:lnTo>
                  <a:cubicBezTo>
                    <a:pt x="11456" y="274"/>
                    <a:pt x="10725" y="1003"/>
                    <a:pt x="10725" y="1903"/>
                  </a:cubicBezTo>
                  <a:lnTo>
                    <a:pt x="10725" y="1921"/>
                  </a:lnTo>
                  <a:cubicBezTo>
                    <a:pt x="10725" y="2132"/>
                    <a:pt x="10774" y="2340"/>
                    <a:pt x="10869" y="2526"/>
                  </a:cubicBezTo>
                  <a:lnTo>
                    <a:pt x="10999" y="2790"/>
                  </a:lnTo>
                  <a:lnTo>
                    <a:pt x="10999" y="3209"/>
                  </a:lnTo>
                  <a:cubicBezTo>
                    <a:pt x="10999" y="3853"/>
                    <a:pt x="11305" y="4454"/>
                    <a:pt x="11826" y="4834"/>
                  </a:cubicBezTo>
                  <a:lnTo>
                    <a:pt x="11826" y="5063"/>
                  </a:lnTo>
                  <a:cubicBezTo>
                    <a:pt x="11826" y="5193"/>
                    <a:pt x="11738" y="5309"/>
                    <a:pt x="11611" y="5345"/>
                  </a:cubicBezTo>
                  <a:lnTo>
                    <a:pt x="10686" y="5608"/>
                  </a:lnTo>
                  <a:cubicBezTo>
                    <a:pt x="10221" y="5742"/>
                    <a:pt x="9901" y="6168"/>
                    <a:pt x="9901" y="6650"/>
                  </a:cubicBezTo>
                  <a:lnTo>
                    <a:pt x="9901" y="6872"/>
                  </a:lnTo>
                  <a:lnTo>
                    <a:pt x="9884" y="6872"/>
                  </a:lnTo>
                  <a:cubicBezTo>
                    <a:pt x="9588" y="6872"/>
                    <a:pt x="9352" y="7107"/>
                    <a:pt x="9349" y="7403"/>
                  </a:cubicBezTo>
                  <a:lnTo>
                    <a:pt x="9349" y="9602"/>
                  </a:lnTo>
                  <a:lnTo>
                    <a:pt x="9349" y="9619"/>
                  </a:lnTo>
                  <a:lnTo>
                    <a:pt x="8054" y="9619"/>
                  </a:lnTo>
                  <a:cubicBezTo>
                    <a:pt x="8160" y="9447"/>
                    <a:pt x="8216" y="9254"/>
                    <a:pt x="8212" y="9053"/>
                  </a:cubicBezTo>
                  <a:lnTo>
                    <a:pt x="8212" y="6653"/>
                  </a:lnTo>
                  <a:cubicBezTo>
                    <a:pt x="8212" y="6168"/>
                    <a:pt x="7892" y="5746"/>
                    <a:pt x="7428" y="5612"/>
                  </a:cubicBezTo>
                  <a:lnTo>
                    <a:pt x="6502" y="5348"/>
                  </a:lnTo>
                  <a:cubicBezTo>
                    <a:pt x="6492" y="5345"/>
                    <a:pt x="6481" y="5341"/>
                    <a:pt x="6471" y="5338"/>
                  </a:cubicBezTo>
                  <a:cubicBezTo>
                    <a:pt x="6823" y="5267"/>
                    <a:pt x="7164" y="5176"/>
                    <a:pt x="7502" y="5056"/>
                  </a:cubicBezTo>
                  <a:cubicBezTo>
                    <a:pt x="7635" y="5010"/>
                    <a:pt x="7744" y="4912"/>
                    <a:pt x="7804" y="4782"/>
                  </a:cubicBezTo>
                  <a:cubicBezTo>
                    <a:pt x="7864" y="4655"/>
                    <a:pt x="7871" y="4511"/>
                    <a:pt x="7822" y="4380"/>
                  </a:cubicBezTo>
                  <a:cubicBezTo>
                    <a:pt x="7597" y="3754"/>
                    <a:pt x="7428" y="2702"/>
                    <a:pt x="7389" y="2185"/>
                  </a:cubicBezTo>
                  <a:cubicBezTo>
                    <a:pt x="7301" y="939"/>
                    <a:pt x="6362" y="0"/>
                    <a:pt x="5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19384;p90">
              <a:extLst>
                <a:ext uri="{FF2B5EF4-FFF2-40B4-BE49-F238E27FC236}">
                  <a16:creationId xmlns:a16="http://schemas.microsoft.com/office/drawing/2014/main" id="{0EE6DEAC-EC98-6A06-6052-633035F5BDED}"/>
                </a:ext>
              </a:extLst>
            </p:cNvPr>
            <p:cNvSpPr/>
            <p:nvPr/>
          </p:nvSpPr>
          <p:spPr>
            <a:xfrm>
              <a:off x="1612960" y="2657206"/>
              <a:ext cx="13404" cy="13404"/>
            </a:xfrm>
            <a:custGeom>
              <a:avLst/>
              <a:gdLst/>
              <a:ahLst/>
              <a:cxnLst/>
              <a:rect l="l" t="t" r="r" b="b"/>
              <a:pathLst>
                <a:path w="515" h="515" extrusionOk="0">
                  <a:moveTo>
                    <a:pt x="258" y="1"/>
                  </a:moveTo>
                  <a:cubicBezTo>
                    <a:pt x="117" y="1"/>
                    <a:pt x="1" y="113"/>
                    <a:pt x="1" y="258"/>
                  </a:cubicBezTo>
                  <a:cubicBezTo>
                    <a:pt x="1" y="398"/>
                    <a:pt x="117" y="514"/>
                    <a:pt x="258" y="514"/>
                  </a:cubicBezTo>
                  <a:cubicBezTo>
                    <a:pt x="399" y="514"/>
                    <a:pt x="515" y="398"/>
                    <a:pt x="515" y="258"/>
                  </a:cubicBezTo>
                  <a:cubicBezTo>
                    <a:pt x="515" y="113"/>
                    <a:pt x="399" y="1"/>
                    <a:pt x="2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1096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5">
          <a:extLst>
            <a:ext uri="{FF2B5EF4-FFF2-40B4-BE49-F238E27FC236}">
              <a16:creationId xmlns:a16="http://schemas.microsoft.com/office/drawing/2014/main" id="{E975338B-D528-2C49-C20F-4977E52E83D9}"/>
            </a:ext>
          </a:extLst>
        </p:cNvPr>
        <p:cNvGrpSpPr/>
        <p:nvPr/>
      </p:nvGrpSpPr>
      <p:grpSpPr>
        <a:xfrm>
          <a:off x="0" y="0"/>
          <a:ext cx="0" cy="0"/>
          <a:chOff x="0" y="0"/>
          <a:chExt cx="0" cy="0"/>
        </a:xfrm>
      </p:grpSpPr>
      <p:sp>
        <p:nvSpPr>
          <p:cNvPr id="3306" name="Google Shape;3306;p40">
            <a:extLst>
              <a:ext uri="{FF2B5EF4-FFF2-40B4-BE49-F238E27FC236}">
                <a16:creationId xmlns:a16="http://schemas.microsoft.com/office/drawing/2014/main" id="{C224A63A-AC20-24CA-B18B-A6A4F18C3537}"/>
              </a:ext>
            </a:extLst>
          </p:cNvPr>
          <p:cNvSpPr txBox="1">
            <a:spLocks noGrp="1"/>
          </p:cNvSpPr>
          <p:nvPr>
            <p:ph type="title"/>
          </p:nvPr>
        </p:nvSpPr>
        <p:spPr>
          <a:xfrm>
            <a:off x="1244598" y="2455375"/>
            <a:ext cx="4122855" cy="1930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t>Fonctionnalités </a:t>
            </a:r>
            <a:br>
              <a:rPr lang="fr-FR" sz="4000" dirty="0"/>
            </a:br>
            <a:r>
              <a:rPr lang="fr-FR" sz="4000" i="1" dirty="0"/>
              <a:t>RegX</a:t>
            </a:r>
            <a:endParaRPr sz="4000" i="1" dirty="0"/>
          </a:p>
        </p:txBody>
      </p:sp>
      <p:sp>
        <p:nvSpPr>
          <p:cNvPr id="3307" name="Google Shape;3307;p40">
            <a:extLst>
              <a:ext uri="{FF2B5EF4-FFF2-40B4-BE49-F238E27FC236}">
                <a16:creationId xmlns:a16="http://schemas.microsoft.com/office/drawing/2014/main" id="{17FAE545-005D-7F7B-ADFC-3D6E4470FB6C}"/>
              </a:ext>
            </a:extLst>
          </p:cNvPr>
          <p:cNvSpPr txBox="1">
            <a:spLocks noGrp="1"/>
          </p:cNvSpPr>
          <p:nvPr>
            <p:ph type="title" idx="2"/>
          </p:nvPr>
        </p:nvSpPr>
        <p:spPr>
          <a:xfrm>
            <a:off x="1375975" y="1464275"/>
            <a:ext cx="9879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96" name="Google Shape;3559;p43">
            <a:extLst>
              <a:ext uri="{FF2B5EF4-FFF2-40B4-BE49-F238E27FC236}">
                <a16:creationId xmlns:a16="http://schemas.microsoft.com/office/drawing/2014/main" id="{CAC3209E-36EB-0A9A-199C-9979A29DCAED}"/>
              </a:ext>
            </a:extLst>
          </p:cNvPr>
          <p:cNvGrpSpPr/>
          <p:nvPr/>
        </p:nvGrpSpPr>
        <p:grpSpPr>
          <a:xfrm>
            <a:off x="5183539" y="1634948"/>
            <a:ext cx="2958297" cy="2647023"/>
            <a:chOff x="5073614" y="1415260"/>
            <a:chExt cx="2958297" cy="2647023"/>
          </a:xfrm>
        </p:grpSpPr>
        <p:sp>
          <p:nvSpPr>
            <p:cNvPr id="3297" name="Google Shape;3560;p43">
              <a:extLst>
                <a:ext uri="{FF2B5EF4-FFF2-40B4-BE49-F238E27FC236}">
                  <a16:creationId xmlns:a16="http://schemas.microsoft.com/office/drawing/2014/main" id="{F5AEF476-FE31-84F9-7D28-AD5A5E8768A3}"/>
                </a:ext>
              </a:extLst>
            </p:cNvPr>
            <p:cNvSpPr/>
            <p:nvPr/>
          </p:nvSpPr>
          <p:spPr>
            <a:xfrm rot="441470" flipH="1">
              <a:off x="5211288" y="1577495"/>
              <a:ext cx="2682950" cy="2322553"/>
            </a:xfrm>
            <a:custGeom>
              <a:avLst/>
              <a:gdLst/>
              <a:ahLst/>
              <a:cxnLst/>
              <a:rect l="l" t="t" r="r" b="b"/>
              <a:pathLst>
                <a:path w="3196225" h="2766881" extrusionOk="0">
                  <a:moveTo>
                    <a:pt x="33065" y="1752708"/>
                  </a:moveTo>
                  <a:cubicBezTo>
                    <a:pt x="33065" y="1752708"/>
                    <a:pt x="163913" y="2286730"/>
                    <a:pt x="694187" y="2568188"/>
                  </a:cubicBezTo>
                  <a:cubicBezTo>
                    <a:pt x="1224461" y="2849647"/>
                    <a:pt x="1859958" y="2769230"/>
                    <a:pt x="2377282" y="2717436"/>
                  </a:cubicBezTo>
                  <a:cubicBezTo>
                    <a:pt x="2894539" y="2665643"/>
                    <a:pt x="3226293" y="2315080"/>
                    <a:pt x="3194603" y="1874832"/>
                  </a:cubicBezTo>
                  <a:cubicBezTo>
                    <a:pt x="3162845" y="1434584"/>
                    <a:pt x="2746382" y="1373863"/>
                    <a:pt x="2431598" y="919576"/>
                  </a:cubicBezTo>
                  <a:cubicBezTo>
                    <a:pt x="2116746" y="465290"/>
                    <a:pt x="2101617" y="301117"/>
                    <a:pt x="1590561" y="75132"/>
                  </a:cubicBezTo>
                  <a:cubicBezTo>
                    <a:pt x="1079506" y="-150852"/>
                    <a:pt x="418521" y="151869"/>
                    <a:pt x="160438" y="729711"/>
                  </a:cubicBezTo>
                  <a:cubicBezTo>
                    <a:pt x="-97646" y="1307553"/>
                    <a:pt x="33133" y="1752708"/>
                    <a:pt x="33133" y="175270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8" name="Google Shape;3561;p43">
              <a:extLst>
                <a:ext uri="{FF2B5EF4-FFF2-40B4-BE49-F238E27FC236}">
                  <a16:creationId xmlns:a16="http://schemas.microsoft.com/office/drawing/2014/main" id="{37298292-7392-ED22-6AF0-AFF189993CCA}"/>
                </a:ext>
              </a:extLst>
            </p:cNvPr>
            <p:cNvSpPr/>
            <p:nvPr/>
          </p:nvSpPr>
          <p:spPr>
            <a:xfrm>
              <a:off x="6874250" y="3317390"/>
              <a:ext cx="77152"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9" name="Google Shape;3562;p43">
              <a:extLst>
                <a:ext uri="{FF2B5EF4-FFF2-40B4-BE49-F238E27FC236}">
                  <a16:creationId xmlns:a16="http://schemas.microsoft.com/office/drawing/2014/main" id="{DC799B13-F946-DCEE-790B-9DD2CA4D4F97}"/>
                </a:ext>
              </a:extLst>
            </p:cNvPr>
            <p:cNvSpPr/>
            <p:nvPr/>
          </p:nvSpPr>
          <p:spPr>
            <a:xfrm>
              <a:off x="6628723" y="3656783"/>
              <a:ext cx="334588" cy="205900"/>
            </a:xfrm>
            <a:custGeom>
              <a:avLst/>
              <a:gdLst/>
              <a:ahLst/>
              <a:cxnLst/>
              <a:rect l="l" t="t" r="r" b="b"/>
              <a:pathLst>
                <a:path w="371475" h="228600" extrusionOk="0">
                  <a:moveTo>
                    <a:pt x="216599" y="12192"/>
                  </a:moveTo>
                  <a:cubicBezTo>
                    <a:pt x="216599" y="12192"/>
                    <a:pt x="199358" y="75057"/>
                    <a:pt x="196882" y="81153"/>
                  </a:cubicBezTo>
                  <a:cubicBezTo>
                    <a:pt x="194405" y="87344"/>
                    <a:pt x="92107" y="148971"/>
                    <a:pt x="67532" y="157543"/>
                  </a:cubicBezTo>
                  <a:cubicBezTo>
                    <a:pt x="42958" y="166116"/>
                    <a:pt x="7144" y="182213"/>
                    <a:pt x="7144" y="190786"/>
                  </a:cubicBezTo>
                  <a:cubicBezTo>
                    <a:pt x="7144" y="211741"/>
                    <a:pt x="42672" y="238411"/>
                    <a:pt x="166116" y="221551"/>
                  </a:cubicBezTo>
                  <a:cubicBezTo>
                    <a:pt x="216313" y="214693"/>
                    <a:pt x="232696" y="187071"/>
                    <a:pt x="288131" y="198120"/>
                  </a:cubicBezTo>
                  <a:cubicBezTo>
                    <a:pt x="288131" y="198120"/>
                    <a:pt x="283178" y="210407"/>
                    <a:pt x="304133" y="209169"/>
                  </a:cubicBezTo>
                  <a:cubicBezTo>
                    <a:pt x="325088" y="207931"/>
                    <a:pt x="362045" y="205454"/>
                    <a:pt x="364522" y="196882"/>
                  </a:cubicBezTo>
                  <a:cubicBezTo>
                    <a:pt x="366998" y="188214"/>
                    <a:pt x="365760" y="118015"/>
                    <a:pt x="360807" y="108204"/>
                  </a:cubicBezTo>
                  <a:cubicBezTo>
                    <a:pt x="355854" y="98298"/>
                    <a:pt x="346043" y="76200"/>
                    <a:pt x="343567" y="72485"/>
                  </a:cubicBezTo>
                  <a:cubicBezTo>
                    <a:pt x="341090" y="68771"/>
                    <a:pt x="336137" y="7144"/>
                    <a:pt x="336137" y="7144"/>
                  </a:cubicBezTo>
                  <a:lnTo>
                    <a:pt x="216599" y="12097"/>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0" name="Google Shape;3563;p43">
              <a:extLst>
                <a:ext uri="{FF2B5EF4-FFF2-40B4-BE49-F238E27FC236}">
                  <a16:creationId xmlns:a16="http://schemas.microsoft.com/office/drawing/2014/main" id="{ECE027AB-87FA-7734-AB2F-470B5A126471}"/>
                </a:ext>
              </a:extLst>
            </p:cNvPr>
            <p:cNvSpPr/>
            <p:nvPr/>
          </p:nvSpPr>
          <p:spPr>
            <a:xfrm>
              <a:off x="6628723" y="3710773"/>
              <a:ext cx="334588" cy="154425"/>
            </a:xfrm>
            <a:custGeom>
              <a:avLst/>
              <a:gdLst/>
              <a:ahLst/>
              <a:cxnLst/>
              <a:rect l="l" t="t" r="r" b="b"/>
              <a:pathLst>
                <a:path w="371475" h="171450" extrusionOk="0">
                  <a:moveTo>
                    <a:pt x="67532" y="97696"/>
                  </a:moveTo>
                  <a:cubicBezTo>
                    <a:pt x="42863" y="106364"/>
                    <a:pt x="7144" y="122366"/>
                    <a:pt x="7144" y="130938"/>
                  </a:cubicBezTo>
                  <a:cubicBezTo>
                    <a:pt x="7144" y="151893"/>
                    <a:pt x="42672" y="178563"/>
                    <a:pt x="166116" y="161704"/>
                  </a:cubicBezTo>
                  <a:cubicBezTo>
                    <a:pt x="216313" y="154846"/>
                    <a:pt x="232696" y="127223"/>
                    <a:pt x="288131" y="138272"/>
                  </a:cubicBezTo>
                  <a:cubicBezTo>
                    <a:pt x="288131" y="138272"/>
                    <a:pt x="283178" y="150560"/>
                    <a:pt x="304133" y="149321"/>
                  </a:cubicBezTo>
                  <a:cubicBezTo>
                    <a:pt x="325088" y="148083"/>
                    <a:pt x="362045" y="145607"/>
                    <a:pt x="364522" y="137034"/>
                  </a:cubicBezTo>
                  <a:cubicBezTo>
                    <a:pt x="366998" y="128366"/>
                    <a:pt x="365760" y="58167"/>
                    <a:pt x="360807" y="48356"/>
                  </a:cubicBezTo>
                  <a:cubicBezTo>
                    <a:pt x="358997" y="44737"/>
                    <a:pt x="356521" y="39498"/>
                    <a:pt x="354044" y="34164"/>
                  </a:cubicBezTo>
                  <a:cubicBezTo>
                    <a:pt x="342519" y="38165"/>
                    <a:pt x="327374" y="43499"/>
                    <a:pt x="310325" y="49595"/>
                  </a:cubicBezTo>
                  <a:cubicBezTo>
                    <a:pt x="272129" y="63120"/>
                    <a:pt x="236411" y="55786"/>
                    <a:pt x="236411" y="55786"/>
                  </a:cubicBezTo>
                  <a:cubicBezTo>
                    <a:pt x="236411" y="55786"/>
                    <a:pt x="238887" y="25020"/>
                    <a:pt x="225362" y="11399"/>
                  </a:cubicBezTo>
                  <a:cubicBezTo>
                    <a:pt x="211836" y="-2221"/>
                    <a:pt x="196977" y="21210"/>
                    <a:pt x="196977" y="21210"/>
                  </a:cubicBezTo>
                  <a:cubicBezTo>
                    <a:pt x="194501" y="27401"/>
                    <a:pt x="92202" y="89028"/>
                    <a:pt x="67628" y="9760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1" name="Google Shape;3564;p43">
              <a:extLst>
                <a:ext uri="{FF2B5EF4-FFF2-40B4-BE49-F238E27FC236}">
                  <a16:creationId xmlns:a16="http://schemas.microsoft.com/office/drawing/2014/main" id="{77695A16-B798-6FAD-E756-5BB83FB53009}"/>
                </a:ext>
              </a:extLst>
            </p:cNvPr>
            <p:cNvSpPr/>
            <p:nvPr/>
          </p:nvSpPr>
          <p:spPr>
            <a:xfrm>
              <a:off x="7539658"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2" name="Google Shape;3565;p43">
              <a:extLst>
                <a:ext uri="{FF2B5EF4-FFF2-40B4-BE49-F238E27FC236}">
                  <a16:creationId xmlns:a16="http://schemas.microsoft.com/office/drawing/2014/main" id="{640B199F-F41C-5E18-F6CF-A047575BCC8D}"/>
                </a:ext>
              </a:extLst>
            </p:cNvPr>
            <p:cNvSpPr/>
            <p:nvPr/>
          </p:nvSpPr>
          <p:spPr>
            <a:xfrm>
              <a:off x="7273104" y="3317390"/>
              <a:ext cx="77152" cy="548640"/>
            </a:xfrm>
            <a:custGeom>
              <a:avLst/>
              <a:gdLst/>
              <a:ahLst/>
              <a:cxnLst/>
              <a:rect l="l" t="t" r="r" b="b"/>
              <a:pathLst>
                <a:path w="85725" h="609600" extrusionOk="0">
                  <a:moveTo>
                    <a:pt x="61341" y="7239"/>
                  </a:moveTo>
                  <a:lnTo>
                    <a:pt x="81153" y="594551"/>
                  </a:lnTo>
                  <a:cubicBezTo>
                    <a:pt x="81439" y="601599"/>
                    <a:pt x="74867"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3" name="Google Shape;3566;p43">
              <a:extLst>
                <a:ext uri="{FF2B5EF4-FFF2-40B4-BE49-F238E27FC236}">
                  <a16:creationId xmlns:a16="http://schemas.microsoft.com/office/drawing/2014/main" id="{05FA0EB2-E510-D1BC-425F-EA5F0A29CA2B}"/>
                </a:ext>
              </a:extLst>
            </p:cNvPr>
            <p:cNvSpPr/>
            <p:nvPr/>
          </p:nvSpPr>
          <p:spPr>
            <a:xfrm>
              <a:off x="7140813" y="3317390"/>
              <a:ext cx="162877" cy="548640"/>
            </a:xfrm>
            <a:custGeom>
              <a:avLst/>
              <a:gdLst/>
              <a:ahLst/>
              <a:cxnLst/>
              <a:rect l="l" t="t" r="r" b="b"/>
              <a:pathLst>
                <a:path w="180975" h="609600" extrusionOk="0">
                  <a:moveTo>
                    <a:pt x="61341" y="7239"/>
                  </a:moveTo>
                  <a:lnTo>
                    <a:pt x="177451" y="594551"/>
                  </a:lnTo>
                  <a:cubicBezTo>
                    <a:pt x="178975" y="601599"/>
                    <a:pt x="173546" y="608171"/>
                    <a:pt x="166402" y="608171"/>
                  </a:cubicBezTo>
                  <a:lnTo>
                    <a:pt x="166402" y="608171"/>
                  </a:lnTo>
                  <a:cubicBezTo>
                    <a:pt x="161258" y="608171"/>
                    <a:pt x="156877" y="604742"/>
                    <a:pt x="15554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4" name="Google Shape;3567;p43">
              <a:extLst>
                <a:ext uri="{FF2B5EF4-FFF2-40B4-BE49-F238E27FC236}">
                  <a16:creationId xmlns:a16="http://schemas.microsoft.com/office/drawing/2014/main" id="{27B3EB64-BCDF-E642-8511-4B4C764E3EBF}"/>
                </a:ext>
              </a:extLst>
            </p:cNvPr>
            <p:cNvSpPr/>
            <p:nvPr/>
          </p:nvSpPr>
          <p:spPr>
            <a:xfrm>
              <a:off x="6891160"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5" name="Google Shape;3568;p43">
              <a:extLst>
                <a:ext uri="{FF2B5EF4-FFF2-40B4-BE49-F238E27FC236}">
                  <a16:creationId xmlns:a16="http://schemas.microsoft.com/office/drawing/2014/main" id="{87666E8B-634B-FE3A-4CD1-A4740E24593A}"/>
                </a:ext>
              </a:extLst>
            </p:cNvPr>
            <p:cNvSpPr/>
            <p:nvPr/>
          </p:nvSpPr>
          <p:spPr>
            <a:xfrm>
              <a:off x="6891160" y="3287707"/>
              <a:ext cx="728663" cy="42863"/>
            </a:xfrm>
            <a:custGeom>
              <a:avLst/>
              <a:gdLst/>
              <a:ahLst/>
              <a:cxnLst/>
              <a:rect l="l" t="t" r="r" b="b"/>
              <a:pathLst>
                <a:path w="809625" h="47625" extrusionOk="0">
                  <a:moveTo>
                    <a:pt x="805434" y="41815"/>
                  </a:moveTo>
                  <a:lnTo>
                    <a:pt x="7144" y="41815"/>
                  </a:lnTo>
                  <a:lnTo>
                    <a:pt x="7144" y="7144"/>
                  </a:lnTo>
                  <a:lnTo>
                    <a:pt x="805434"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8" name="Google Shape;3569;p43">
              <a:extLst>
                <a:ext uri="{FF2B5EF4-FFF2-40B4-BE49-F238E27FC236}">
                  <a16:creationId xmlns:a16="http://schemas.microsoft.com/office/drawing/2014/main" id="{9F01F0FA-6EFE-7A46-AF67-86635004A022}"/>
                </a:ext>
              </a:extLst>
            </p:cNvPr>
            <p:cNvSpPr/>
            <p:nvPr/>
          </p:nvSpPr>
          <p:spPr>
            <a:xfrm>
              <a:off x="6891160"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9" name="Google Shape;3570;p43">
              <a:extLst>
                <a:ext uri="{FF2B5EF4-FFF2-40B4-BE49-F238E27FC236}">
                  <a16:creationId xmlns:a16="http://schemas.microsoft.com/office/drawing/2014/main" id="{849798DB-3B13-1B07-8BD8-05A834E76AD4}"/>
                </a:ext>
              </a:extLst>
            </p:cNvPr>
            <p:cNvSpPr/>
            <p:nvPr/>
          </p:nvSpPr>
          <p:spPr>
            <a:xfrm>
              <a:off x="6712792" y="2978125"/>
              <a:ext cx="351746" cy="729229"/>
            </a:xfrm>
            <a:custGeom>
              <a:avLst/>
              <a:gdLst/>
              <a:ahLst/>
              <a:cxnLst/>
              <a:rect l="l" t="t" r="r" b="b"/>
              <a:pathLst>
                <a:path w="390525" h="809625" extrusionOk="0">
                  <a:moveTo>
                    <a:pt x="335858" y="39960"/>
                  </a:moveTo>
                  <a:cubicBezTo>
                    <a:pt x="335858" y="39960"/>
                    <a:pt x="68491" y="-8617"/>
                    <a:pt x="32867" y="12433"/>
                  </a:cubicBezTo>
                  <a:cubicBezTo>
                    <a:pt x="-2756" y="33483"/>
                    <a:pt x="6959" y="119399"/>
                    <a:pt x="13437" y="146926"/>
                  </a:cubicBezTo>
                  <a:cubicBezTo>
                    <a:pt x="19914" y="174453"/>
                    <a:pt x="63633" y="766813"/>
                    <a:pt x="63633" y="766813"/>
                  </a:cubicBezTo>
                  <a:lnTo>
                    <a:pt x="249942" y="806628"/>
                  </a:lnTo>
                  <a:lnTo>
                    <a:pt x="222415" y="219792"/>
                  </a:lnTo>
                  <a:lnTo>
                    <a:pt x="392532" y="234366"/>
                  </a:lnTo>
                  <a:lnTo>
                    <a:pt x="335858" y="39960"/>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0" name="Google Shape;3571;p43">
              <a:extLst>
                <a:ext uri="{FF2B5EF4-FFF2-40B4-BE49-F238E27FC236}">
                  <a16:creationId xmlns:a16="http://schemas.microsoft.com/office/drawing/2014/main" id="{8FEEFEBA-6FF7-CBEC-3A74-0BF3F0E29DA4}"/>
                </a:ext>
              </a:extLst>
            </p:cNvPr>
            <p:cNvSpPr/>
            <p:nvPr/>
          </p:nvSpPr>
          <p:spPr>
            <a:xfrm>
              <a:off x="6709967" y="2909880"/>
              <a:ext cx="240217" cy="77213"/>
            </a:xfrm>
            <a:custGeom>
              <a:avLst/>
              <a:gdLst/>
              <a:ahLst/>
              <a:cxnLst/>
              <a:rect l="l" t="t" r="r" b="b"/>
              <a:pathLst>
                <a:path w="266700" h="85725" extrusionOk="0">
                  <a:moveTo>
                    <a:pt x="210121" y="7715"/>
                  </a:moveTo>
                  <a:cubicBezTo>
                    <a:pt x="210121" y="7715"/>
                    <a:pt x="110395" y="5429"/>
                    <a:pt x="103537" y="10001"/>
                  </a:cubicBezTo>
                  <a:cubicBezTo>
                    <a:pt x="96774" y="14573"/>
                    <a:pt x="7144" y="38386"/>
                    <a:pt x="7144" y="38386"/>
                  </a:cubicBezTo>
                  <a:lnTo>
                    <a:pt x="180594" y="81439"/>
                  </a:lnTo>
                  <a:lnTo>
                    <a:pt x="262223" y="72390"/>
                  </a:lnTo>
                  <a:lnTo>
                    <a:pt x="210121" y="7811"/>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1" name="Google Shape;3572;p43">
              <a:extLst>
                <a:ext uri="{FF2B5EF4-FFF2-40B4-BE49-F238E27FC236}">
                  <a16:creationId xmlns:a16="http://schemas.microsoft.com/office/drawing/2014/main" id="{E6B9F3D7-2A0E-435C-DD0F-CEE332717353}"/>
                </a:ext>
              </a:extLst>
            </p:cNvPr>
            <p:cNvSpPr/>
            <p:nvPr/>
          </p:nvSpPr>
          <p:spPr>
            <a:xfrm>
              <a:off x="6781517" y="2919575"/>
              <a:ext cx="111529" cy="68633"/>
            </a:xfrm>
            <a:custGeom>
              <a:avLst/>
              <a:gdLst/>
              <a:ahLst/>
              <a:cxnLst/>
              <a:rect l="l" t="t" r="r" b="b"/>
              <a:pathLst>
                <a:path w="123825" h="76200" extrusionOk="0">
                  <a:moveTo>
                    <a:pt x="53626" y="7144"/>
                  </a:moveTo>
                  <a:lnTo>
                    <a:pt x="7144" y="41148"/>
                  </a:lnTo>
                  <a:lnTo>
                    <a:pt x="52483" y="71723"/>
                  </a:lnTo>
                  <a:lnTo>
                    <a:pt x="47911" y="43339"/>
                  </a:lnTo>
                  <a:cubicBezTo>
                    <a:pt x="47911" y="43339"/>
                    <a:pt x="84201" y="48958"/>
                    <a:pt x="94393" y="46768"/>
                  </a:cubicBezTo>
                  <a:cubicBezTo>
                    <a:pt x="104585" y="44482"/>
                    <a:pt x="120491" y="35433"/>
                    <a:pt x="120491" y="35433"/>
                  </a:cubicBezTo>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2" name="Google Shape;3573;p43">
              <a:extLst>
                <a:ext uri="{FF2B5EF4-FFF2-40B4-BE49-F238E27FC236}">
                  <a16:creationId xmlns:a16="http://schemas.microsoft.com/office/drawing/2014/main" id="{1151A9AA-D0D9-8969-25DA-E1CC2B01E50F}"/>
                </a:ext>
              </a:extLst>
            </p:cNvPr>
            <p:cNvSpPr/>
            <p:nvPr/>
          </p:nvSpPr>
          <p:spPr>
            <a:xfrm>
              <a:off x="6892789" y="2482467"/>
              <a:ext cx="205740" cy="497205"/>
            </a:xfrm>
            <a:custGeom>
              <a:avLst/>
              <a:gdLst/>
              <a:ahLst/>
              <a:cxnLst/>
              <a:rect l="l" t="t" r="r" b="b"/>
              <a:pathLst>
                <a:path w="228600" h="552450" extrusionOk="0">
                  <a:moveTo>
                    <a:pt x="178308" y="7239"/>
                  </a:moveTo>
                  <a:lnTo>
                    <a:pt x="140875" y="381286"/>
                  </a:lnTo>
                  <a:cubicBezTo>
                    <a:pt x="140875" y="381286"/>
                    <a:pt x="119348" y="392621"/>
                    <a:pt x="119348" y="398336"/>
                  </a:cubicBezTo>
                  <a:cubicBezTo>
                    <a:pt x="119348" y="404050"/>
                    <a:pt x="120491" y="417576"/>
                    <a:pt x="120491" y="417576"/>
                  </a:cubicBezTo>
                  <a:lnTo>
                    <a:pt x="21908" y="470821"/>
                  </a:lnTo>
                  <a:lnTo>
                    <a:pt x="7144" y="482156"/>
                  </a:lnTo>
                  <a:lnTo>
                    <a:pt x="59246" y="546735"/>
                  </a:lnTo>
                  <a:lnTo>
                    <a:pt x="225838" y="507016"/>
                  </a:lnTo>
                  <a:lnTo>
                    <a:pt x="198596" y="27527"/>
                  </a:lnTo>
                  <a:lnTo>
                    <a:pt x="178213" y="7144"/>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3" name="Google Shape;3574;p43">
              <a:extLst>
                <a:ext uri="{FF2B5EF4-FFF2-40B4-BE49-F238E27FC236}">
                  <a16:creationId xmlns:a16="http://schemas.microsoft.com/office/drawing/2014/main" id="{42A8F33B-7DD8-2CF1-A2AB-864AC33AB298}"/>
                </a:ext>
              </a:extLst>
            </p:cNvPr>
            <p:cNvSpPr/>
            <p:nvPr/>
          </p:nvSpPr>
          <p:spPr>
            <a:xfrm>
              <a:off x="7006497" y="2836441"/>
              <a:ext cx="68633" cy="42896"/>
            </a:xfrm>
            <a:custGeom>
              <a:avLst/>
              <a:gdLst/>
              <a:ahLst/>
              <a:cxnLst/>
              <a:rect l="l" t="t" r="r" b="b"/>
              <a:pathLst>
                <a:path w="76200" h="47625" extrusionOk="0">
                  <a:moveTo>
                    <a:pt x="69305" y="45245"/>
                  </a:moveTo>
                  <a:cubicBezTo>
                    <a:pt x="69305" y="45245"/>
                    <a:pt x="49493" y="31625"/>
                    <a:pt x="18441" y="16766"/>
                  </a:cubicBezTo>
                  <a:cubicBezTo>
                    <a:pt x="-12610" y="1907"/>
                    <a:pt x="28347" y="6860"/>
                    <a:pt x="45683" y="1428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4" name="Google Shape;3575;p43">
              <a:extLst>
                <a:ext uri="{FF2B5EF4-FFF2-40B4-BE49-F238E27FC236}">
                  <a16:creationId xmlns:a16="http://schemas.microsoft.com/office/drawing/2014/main" id="{19B541DC-A49E-0790-B204-8D39EA815C4F}"/>
                </a:ext>
              </a:extLst>
            </p:cNvPr>
            <p:cNvSpPr/>
            <p:nvPr/>
          </p:nvSpPr>
          <p:spPr>
            <a:xfrm>
              <a:off x="7234926" y="2654136"/>
              <a:ext cx="531908" cy="643438"/>
            </a:xfrm>
            <a:custGeom>
              <a:avLst/>
              <a:gdLst/>
              <a:ahLst/>
              <a:cxnLst/>
              <a:rect l="l" t="t" r="r" b="b"/>
              <a:pathLst>
                <a:path w="590550" h="714375" extrusionOk="0">
                  <a:moveTo>
                    <a:pt x="495110" y="425863"/>
                  </a:moveTo>
                  <a:cubicBezTo>
                    <a:pt x="495110" y="425863"/>
                    <a:pt x="600551" y="67437"/>
                    <a:pt x="587026" y="40291"/>
                  </a:cubicBezTo>
                  <a:cubicBezTo>
                    <a:pt x="573500" y="13144"/>
                    <a:pt x="558451" y="7144"/>
                    <a:pt x="517779" y="7144"/>
                  </a:cubicBezTo>
                  <a:lnTo>
                    <a:pt x="50863" y="7144"/>
                  </a:lnTo>
                  <a:lnTo>
                    <a:pt x="7144" y="710565"/>
                  </a:lnTo>
                  <a:lnTo>
                    <a:pt x="495110"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5" name="Google Shape;3576;p43">
              <a:extLst>
                <a:ext uri="{FF2B5EF4-FFF2-40B4-BE49-F238E27FC236}">
                  <a16:creationId xmlns:a16="http://schemas.microsoft.com/office/drawing/2014/main" id="{7E12BCB4-33A8-B9F9-2F67-365E30E9627E}"/>
                </a:ext>
              </a:extLst>
            </p:cNvPr>
            <p:cNvSpPr/>
            <p:nvPr/>
          </p:nvSpPr>
          <p:spPr>
            <a:xfrm>
              <a:off x="7046292" y="2338679"/>
              <a:ext cx="548640" cy="840105"/>
            </a:xfrm>
            <a:custGeom>
              <a:avLst/>
              <a:gdLst/>
              <a:ahLst/>
              <a:cxnLst/>
              <a:rect l="l" t="t" r="r" b="b"/>
              <a:pathLst>
                <a:path w="609600" h="933450" extrusionOk="0">
                  <a:moveTo>
                    <a:pt x="150662" y="70580"/>
                  </a:moveTo>
                  <a:cubicBezTo>
                    <a:pt x="150662" y="70580"/>
                    <a:pt x="13502" y="153352"/>
                    <a:pt x="7882" y="166973"/>
                  </a:cubicBezTo>
                  <a:cubicBezTo>
                    <a:pt x="2263" y="180594"/>
                    <a:pt x="30552" y="613601"/>
                    <a:pt x="30552" y="621506"/>
                  </a:cubicBezTo>
                  <a:cubicBezTo>
                    <a:pt x="30552" y="629412"/>
                    <a:pt x="28266" y="690658"/>
                    <a:pt x="28266" y="690658"/>
                  </a:cubicBezTo>
                  <a:lnTo>
                    <a:pt x="201716" y="714470"/>
                  </a:lnTo>
                  <a:cubicBezTo>
                    <a:pt x="201716" y="714470"/>
                    <a:pt x="251627" y="843724"/>
                    <a:pt x="394407" y="902589"/>
                  </a:cubicBezTo>
                  <a:cubicBezTo>
                    <a:pt x="537187" y="961549"/>
                    <a:pt x="608624" y="896874"/>
                    <a:pt x="608624" y="891254"/>
                  </a:cubicBezTo>
                  <a:cubicBezTo>
                    <a:pt x="608624" y="885635"/>
                    <a:pt x="579192" y="666845"/>
                    <a:pt x="579192" y="666845"/>
                  </a:cubicBezTo>
                  <a:cubicBezTo>
                    <a:pt x="579192" y="666845"/>
                    <a:pt x="531567" y="127254"/>
                    <a:pt x="522518" y="113729"/>
                  </a:cubicBezTo>
                  <a:cubicBezTo>
                    <a:pt x="513470" y="100108"/>
                    <a:pt x="325827" y="7144"/>
                    <a:pt x="325827" y="7144"/>
                  </a:cubicBezTo>
                  <a:lnTo>
                    <a:pt x="150662" y="70676"/>
                  </a:lnTo>
                  <a:close/>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6" name="Google Shape;3577;p43">
              <a:extLst>
                <a:ext uri="{FF2B5EF4-FFF2-40B4-BE49-F238E27FC236}">
                  <a16:creationId xmlns:a16="http://schemas.microsoft.com/office/drawing/2014/main" id="{E9BEAC26-A450-3259-92F9-F7F7FF72E62D}"/>
                </a:ext>
              </a:extLst>
            </p:cNvPr>
            <p:cNvSpPr/>
            <p:nvPr/>
          </p:nvSpPr>
          <p:spPr>
            <a:xfrm>
              <a:off x="7462103" y="3029731"/>
              <a:ext cx="34317" cy="8579"/>
            </a:xfrm>
            <a:custGeom>
              <a:avLst/>
              <a:gdLst/>
              <a:ahLst/>
              <a:cxnLst/>
              <a:rect l="l" t="t" r="r" b="b"/>
              <a:pathLst>
                <a:path w="38100" h="9525" extrusionOk="0">
                  <a:moveTo>
                    <a:pt x="7144" y="7144"/>
                  </a:moveTo>
                  <a:cubicBezTo>
                    <a:pt x="17431" y="9430"/>
                    <a:pt x="28194" y="10954"/>
                    <a:pt x="39338" y="116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7" name="Google Shape;3578;p43">
              <a:extLst>
                <a:ext uri="{FF2B5EF4-FFF2-40B4-BE49-F238E27FC236}">
                  <a16:creationId xmlns:a16="http://schemas.microsoft.com/office/drawing/2014/main" id="{E0A53DD2-F8ED-09B4-2645-9132A20A7445}"/>
                </a:ext>
              </a:extLst>
            </p:cNvPr>
            <p:cNvSpPr/>
            <p:nvPr/>
          </p:nvSpPr>
          <p:spPr>
            <a:xfrm>
              <a:off x="7352719" y="2970106"/>
              <a:ext cx="94371" cy="60054"/>
            </a:xfrm>
            <a:custGeom>
              <a:avLst/>
              <a:gdLst/>
              <a:ahLst/>
              <a:cxnLst/>
              <a:rect l="l" t="t" r="r" b="b"/>
              <a:pathLst>
                <a:path w="104775" h="66675" extrusionOk="0">
                  <a:moveTo>
                    <a:pt x="7144" y="7144"/>
                  </a:moveTo>
                  <a:cubicBezTo>
                    <a:pt x="7144" y="7144"/>
                    <a:pt x="44958" y="45625"/>
                    <a:pt x="102679" y="6591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8" name="Google Shape;3579;p43">
              <a:extLst>
                <a:ext uri="{FF2B5EF4-FFF2-40B4-BE49-F238E27FC236}">
                  <a16:creationId xmlns:a16="http://schemas.microsoft.com/office/drawing/2014/main" id="{6867A1F2-BAD1-E7A8-3E12-654FF0729C81}"/>
                </a:ext>
              </a:extLst>
            </p:cNvPr>
            <p:cNvSpPr/>
            <p:nvPr/>
          </p:nvSpPr>
          <p:spPr>
            <a:xfrm>
              <a:off x="7311452" y="2968991"/>
              <a:ext cx="60054" cy="68633"/>
            </a:xfrm>
            <a:custGeom>
              <a:avLst/>
              <a:gdLst/>
              <a:ahLst/>
              <a:cxnLst/>
              <a:rect l="l" t="t" r="r" b="b"/>
              <a:pathLst>
                <a:path w="66675" h="76200" extrusionOk="0">
                  <a:moveTo>
                    <a:pt x="7144" y="7144"/>
                  </a:moveTo>
                  <a:cubicBezTo>
                    <a:pt x="7144" y="7144"/>
                    <a:pt x="34385" y="51721"/>
                    <a:pt x="66675" y="703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9" name="Google Shape;3580;p43">
              <a:extLst>
                <a:ext uri="{FF2B5EF4-FFF2-40B4-BE49-F238E27FC236}">
                  <a16:creationId xmlns:a16="http://schemas.microsoft.com/office/drawing/2014/main" id="{A3DA80C9-3A30-5113-802C-749B61ADBCCD}"/>
                </a:ext>
              </a:extLst>
            </p:cNvPr>
            <p:cNvSpPr/>
            <p:nvPr/>
          </p:nvSpPr>
          <p:spPr>
            <a:xfrm>
              <a:off x="7131375" y="2379517"/>
              <a:ext cx="145846" cy="549067"/>
            </a:xfrm>
            <a:custGeom>
              <a:avLst/>
              <a:gdLst/>
              <a:ahLst/>
              <a:cxnLst/>
              <a:rect l="l" t="t" r="r" b="b"/>
              <a:pathLst>
                <a:path w="161925" h="609600" extrusionOk="0">
                  <a:moveTo>
                    <a:pt x="24194" y="141446"/>
                  </a:moveTo>
                  <a:lnTo>
                    <a:pt x="7144" y="603028"/>
                  </a:lnTo>
                  <a:lnTo>
                    <a:pt x="40291" y="601123"/>
                  </a:lnTo>
                  <a:lnTo>
                    <a:pt x="127349" y="180213"/>
                  </a:lnTo>
                  <a:lnTo>
                    <a:pt x="134874" y="159448"/>
                  </a:lnTo>
                  <a:lnTo>
                    <a:pt x="154781" y="30766"/>
                  </a:lnTo>
                  <a:lnTo>
                    <a:pt x="68675" y="7144"/>
                  </a:lnTo>
                  <a:lnTo>
                    <a:pt x="24194" y="14144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0" name="Google Shape;3581;p43">
              <a:extLst>
                <a:ext uri="{FF2B5EF4-FFF2-40B4-BE49-F238E27FC236}">
                  <a16:creationId xmlns:a16="http://schemas.microsoft.com/office/drawing/2014/main" id="{EC265C2B-63D4-A663-D26F-1E8BB0E26913}"/>
                </a:ext>
              </a:extLst>
            </p:cNvPr>
            <p:cNvSpPr/>
            <p:nvPr/>
          </p:nvSpPr>
          <p:spPr>
            <a:xfrm>
              <a:off x="7131375" y="2418723"/>
              <a:ext cx="102950" cy="506171"/>
            </a:xfrm>
            <a:custGeom>
              <a:avLst/>
              <a:gdLst/>
              <a:ahLst/>
              <a:cxnLst/>
              <a:rect l="l" t="t" r="r" b="b"/>
              <a:pathLst>
                <a:path w="114300" h="561975" extrusionOk="0">
                  <a:moveTo>
                    <a:pt x="71533" y="7144"/>
                  </a:moveTo>
                  <a:lnTo>
                    <a:pt x="36481" y="70485"/>
                  </a:lnTo>
                  <a:lnTo>
                    <a:pt x="52578" y="148019"/>
                  </a:lnTo>
                  <a:lnTo>
                    <a:pt x="17621" y="332518"/>
                  </a:lnTo>
                  <a:lnTo>
                    <a:pt x="7144" y="559499"/>
                  </a:lnTo>
                  <a:lnTo>
                    <a:pt x="40291" y="557594"/>
                  </a:lnTo>
                  <a:lnTo>
                    <a:pt x="82963" y="351282"/>
                  </a:lnTo>
                  <a:lnTo>
                    <a:pt x="76200" y="145161"/>
                  </a:lnTo>
                  <a:lnTo>
                    <a:pt x="112204" y="61055"/>
                  </a:lnTo>
                  <a:lnTo>
                    <a:pt x="71533"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1" name="Google Shape;3582;p43">
              <a:extLst>
                <a:ext uri="{FF2B5EF4-FFF2-40B4-BE49-F238E27FC236}">
                  <a16:creationId xmlns:a16="http://schemas.microsoft.com/office/drawing/2014/main" id="{ED433A46-E4A3-99DF-1E9E-1798DD6863B7}"/>
                </a:ext>
              </a:extLst>
            </p:cNvPr>
            <p:cNvSpPr/>
            <p:nvPr/>
          </p:nvSpPr>
          <p:spPr>
            <a:xfrm>
              <a:off x="7139097" y="2153713"/>
              <a:ext cx="188742" cy="291692"/>
            </a:xfrm>
            <a:custGeom>
              <a:avLst/>
              <a:gdLst/>
              <a:ahLst/>
              <a:cxnLst/>
              <a:rect l="l" t="t" r="r" b="b"/>
              <a:pathLst>
                <a:path w="209550" h="323850" extrusionOk="0">
                  <a:moveTo>
                    <a:pt x="7144" y="240792"/>
                  </a:moveTo>
                  <a:lnTo>
                    <a:pt x="62008" y="323088"/>
                  </a:lnTo>
                  <a:lnTo>
                    <a:pt x="208597" y="199168"/>
                  </a:lnTo>
                  <a:lnTo>
                    <a:pt x="186880" y="165068"/>
                  </a:lnTo>
                  <a:lnTo>
                    <a:pt x="184976" y="150971"/>
                  </a:lnTo>
                  <a:lnTo>
                    <a:pt x="192500" y="28003"/>
                  </a:lnTo>
                  <a:lnTo>
                    <a:pt x="59150" y="7144"/>
                  </a:lnTo>
                  <a:lnTo>
                    <a:pt x="7144" y="240792"/>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2" name="Google Shape;3583;p43">
              <a:extLst>
                <a:ext uri="{FF2B5EF4-FFF2-40B4-BE49-F238E27FC236}">
                  <a16:creationId xmlns:a16="http://schemas.microsoft.com/office/drawing/2014/main" id="{75F8813F-9BF4-B160-8992-E0370208E4F6}"/>
                </a:ext>
              </a:extLst>
            </p:cNvPr>
            <p:cNvSpPr/>
            <p:nvPr/>
          </p:nvSpPr>
          <p:spPr>
            <a:xfrm>
              <a:off x="7038132" y="2014316"/>
              <a:ext cx="326008" cy="386063"/>
            </a:xfrm>
            <a:custGeom>
              <a:avLst/>
              <a:gdLst/>
              <a:ahLst/>
              <a:cxnLst/>
              <a:rect l="l" t="t" r="r" b="b"/>
              <a:pathLst>
                <a:path w="361950" h="428625" extrusionOk="0">
                  <a:moveTo>
                    <a:pt x="61518" y="99519"/>
                  </a:moveTo>
                  <a:cubicBezTo>
                    <a:pt x="61518" y="99519"/>
                    <a:pt x="28371" y="178005"/>
                    <a:pt x="32181" y="189340"/>
                  </a:cubicBezTo>
                  <a:cubicBezTo>
                    <a:pt x="35991" y="200675"/>
                    <a:pt x="40658" y="209247"/>
                    <a:pt x="37896" y="215819"/>
                  </a:cubicBezTo>
                  <a:cubicBezTo>
                    <a:pt x="35039" y="222487"/>
                    <a:pt x="2939" y="279161"/>
                    <a:pt x="7607" y="287733"/>
                  </a:cubicBezTo>
                  <a:cubicBezTo>
                    <a:pt x="12369" y="296210"/>
                    <a:pt x="35991" y="312308"/>
                    <a:pt x="35991" y="312308"/>
                  </a:cubicBezTo>
                  <a:cubicBezTo>
                    <a:pt x="35991" y="312308"/>
                    <a:pt x="42659" y="367172"/>
                    <a:pt x="35991" y="378506"/>
                  </a:cubicBezTo>
                  <a:cubicBezTo>
                    <a:pt x="29324" y="389841"/>
                    <a:pt x="27514" y="414416"/>
                    <a:pt x="59613" y="421083"/>
                  </a:cubicBezTo>
                  <a:cubicBezTo>
                    <a:pt x="91712" y="427751"/>
                    <a:pt x="193916" y="388889"/>
                    <a:pt x="212870" y="371934"/>
                  </a:cubicBezTo>
                  <a:cubicBezTo>
                    <a:pt x="231825" y="354884"/>
                    <a:pt x="226110" y="312308"/>
                    <a:pt x="220395" y="291543"/>
                  </a:cubicBezTo>
                  <a:cubicBezTo>
                    <a:pt x="214680" y="270779"/>
                    <a:pt x="207155" y="199817"/>
                    <a:pt x="233635" y="191245"/>
                  </a:cubicBezTo>
                  <a:cubicBezTo>
                    <a:pt x="260114" y="182672"/>
                    <a:pt x="273354" y="204485"/>
                    <a:pt x="266782" y="236679"/>
                  </a:cubicBezTo>
                  <a:cubicBezTo>
                    <a:pt x="260114" y="268874"/>
                    <a:pt x="246875" y="287733"/>
                    <a:pt x="246875" y="287733"/>
                  </a:cubicBezTo>
                  <a:lnTo>
                    <a:pt x="296023" y="313260"/>
                  </a:lnTo>
                  <a:cubicBezTo>
                    <a:pt x="296023" y="313260"/>
                    <a:pt x="327266" y="265921"/>
                    <a:pt x="342410" y="230964"/>
                  </a:cubicBezTo>
                  <a:cubicBezTo>
                    <a:pt x="357555" y="196007"/>
                    <a:pt x="369842" y="151526"/>
                    <a:pt x="344315" y="90947"/>
                  </a:cubicBezTo>
                  <a:cubicBezTo>
                    <a:pt x="318788" y="30368"/>
                    <a:pt x="241255" y="14366"/>
                    <a:pt x="185438" y="8651"/>
                  </a:cubicBezTo>
                  <a:cubicBezTo>
                    <a:pt x="129622" y="2936"/>
                    <a:pt x="87045" y="15318"/>
                    <a:pt x="87045" y="15318"/>
                  </a:cubicBezTo>
                  <a:cubicBezTo>
                    <a:pt x="87045" y="15318"/>
                    <a:pt x="59613" y="-2684"/>
                    <a:pt x="42563" y="17223"/>
                  </a:cubicBezTo>
                  <a:cubicBezTo>
                    <a:pt x="25514" y="37130"/>
                    <a:pt x="22656" y="77802"/>
                    <a:pt x="35896" y="86279"/>
                  </a:cubicBezTo>
                  <a:lnTo>
                    <a:pt x="49136" y="94757"/>
                  </a:lnTo>
                  <a:cubicBezTo>
                    <a:pt x="49136" y="94757"/>
                    <a:pt x="39706" y="102281"/>
                    <a:pt x="45326" y="105139"/>
                  </a:cubicBezTo>
                  <a:cubicBezTo>
                    <a:pt x="50945" y="107996"/>
                    <a:pt x="61423" y="99424"/>
                    <a:pt x="61423" y="99424"/>
                  </a:cubicBez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3" name="Google Shape;3584;p43">
              <a:extLst>
                <a:ext uri="{FF2B5EF4-FFF2-40B4-BE49-F238E27FC236}">
                  <a16:creationId xmlns:a16="http://schemas.microsoft.com/office/drawing/2014/main" id="{B5A7EFEC-1135-B313-0FD4-FA4F16EA2769}"/>
                </a:ext>
              </a:extLst>
            </p:cNvPr>
            <p:cNvSpPr/>
            <p:nvPr/>
          </p:nvSpPr>
          <p:spPr>
            <a:xfrm>
              <a:off x="7056550" y="2014316"/>
              <a:ext cx="308850" cy="386063"/>
            </a:xfrm>
            <a:custGeom>
              <a:avLst/>
              <a:gdLst/>
              <a:ahLst/>
              <a:cxnLst/>
              <a:rect l="l" t="t" r="r" b="b"/>
              <a:pathLst>
                <a:path w="342900" h="428625" extrusionOk="0">
                  <a:moveTo>
                    <a:pt x="164991" y="8651"/>
                  </a:moveTo>
                  <a:cubicBezTo>
                    <a:pt x="109174" y="2936"/>
                    <a:pt x="66598" y="15318"/>
                    <a:pt x="66598" y="15318"/>
                  </a:cubicBezTo>
                  <a:cubicBezTo>
                    <a:pt x="66598" y="15318"/>
                    <a:pt x="39166" y="-2684"/>
                    <a:pt x="22116" y="17223"/>
                  </a:cubicBezTo>
                  <a:cubicBezTo>
                    <a:pt x="5066" y="37130"/>
                    <a:pt x="2209" y="77802"/>
                    <a:pt x="15449" y="86279"/>
                  </a:cubicBezTo>
                  <a:lnTo>
                    <a:pt x="28688" y="94757"/>
                  </a:lnTo>
                  <a:cubicBezTo>
                    <a:pt x="28688" y="94757"/>
                    <a:pt x="19258" y="102281"/>
                    <a:pt x="24878" y="105139"/>
                  </a:cubicBezTo>
                  <a:cubicBezTo>
                    <a:pt x="24878" y="105139"/>
                    <a:pt x="24878" y="105139"/>
                    <a:pt x="24974" y="105139"/>
                  </a:cubicBezTo>
                  <a:lnTo>
                    <a:pt x="40975" y="99424"/>
                  </a:lnTo>
                  <a:cubicBezTo>
                    <a:pt x="40975" y="99424"/>
                    <a:pt x="56120" y="73897"/>
                    <a:pt x="90124" y="89042"/>
                  </a:cubicBezTo>
                  <a:cubicBezTo>
                    <a:pt x="124224" y="104186"/>
                    <a:pt x="102412" y="127808"/>
                    <a:pt x="98602" y="145811"/>
                  </a:cubicBezTo>
                  <a:cubicBezTo>
                    <a:pt x="94792" y="163813"/>
                    <a:pt x="130796" y="190292"/>
                    <a:pt x="130796" y="190292"/>
                  </a:cubicBezTo>
                  <a:cubicBezTo>
                    <a:pt x="130796" y="190292"/>
                    <a:pt x="156323" y="212009"/>
                    <a:pt x="159181" y="230964"/>
                  </a:cubicBezTo>
                  <a:cubicBezTo>
                    <a:pt x="162038" y="249919"/>
                    <a:pt x="148799" y="293353"/>
                    <a:pt x="141178" y="302878"/>
                  </a:cubicBezTo>
                  <a:cubicBezTo>
                    <a:pt x="133654" y="312308"/>
                    <a:pt x="87267" y="337835"/>
                    <a:pt x="87267" y="337835"/>
                  </a:cubicBezTo>
                  <a:cubicBezTo>
                    <a:pt x="87267" y="337835"/>
                    <a:pt x="71170" y="307545"/>
                    <a:pt x="15353" y="312308"/>
                  </a:cubicBezTo>
                  <a:cubicBezTo>
                    <a:pt x="15353" y="312308"/>
                    <a:pt x="22021" y="367172"/>
                    <a:pt x="15353" y="378506"/>
                  </a:cubicBezTo>
                  <a:cubicBezTo>
                    <a:pt x="8686" y="389841"/>
                    <a:pt x="6876" y="414416"/>
                    <a:pt x="38975" y="421083"/>
                  </a:cubicBezTo>
                  <a:cubicBezTo>
                    <a:pt x="71074" y="427751"/>
                    <a:pt x="173278" y="388889"/>
                    <a:pt x="192232" y="371934"/>
                  </a:cubicBezTo>
                  <a:cubicBezTo>
                    <a:pt x="211187" y="354884"/>
                    <a:pt x="205472" y="312308"/>
                    <a:pt x="199757" y="291543"/>
                  </a:cubicBezTo>
                  <a:cubicBezTo>
                    <a:pt x="194042" y="270779"/>
                    <a:pt x="186517" y="199817"/>
                    <a:pt x="212997" y="191245"/>
                  </a:cubicBezTo>
                  <a:cubicBezTo>
                    <a:pt x="239476" y="182672"/>
                    <a:pt x="252716" y="204485"/>
                    <a:pt x="246144" y="236679"/>
                  </a:cubicBezTo>
                  <a:cubicBezTo>
                    <a:pt x="239476" y="268874"/>
                    <a:pt x="226237" y="287733"/>
                    <a:pt x="226237" y="287733"/>
                  </a:cubicBezTo>
                  <a:lnTo>
                    <a:pt x="275386" y="313260"/>
                  </a:lnTo>
                  <a:cubicBezTo>
                    <a:pt x="275386" y="313260"/>
                    <a:pt x="306628" y="265921"/>
                    <a:pt x="321773" y="230964"/>
                  </a:cubicBezTo>
                  <a:cubicBezTo>
                    <a:pt x="336917" y="196007"/>
                    <a:pt x="349205" y="151526"/>
                    <a:pt x="323678" y="90947"/>
                  </a:cubicBezTo>
                  <a:cubicBezTo>
                    <a:pt x="298150" y="30368"/>
                    <a:pt x="220617" y="14366"/>
                    <a:pt x="164800" y="865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4" name="Google Shape;3585;p43">
              <a:extLst>
                <a:ext uri="{FF2B5EF4-FFF2-40B4-BE49-F238E27FC236}">
                  <a16:creationId xmlns:a16="http://schemas.microsoft.com/office/drawing/2014/main" id="{4730F88A-384E-DD1B-B42B-3D150999ADF8}"/>
                </a:ext>
              </a:extLst>
            </p:cNvPr>
            <p:cNvSpPr/>
            <p:nvPr/>
          </p:nvSpPr>
          <p:spPr>
            <a:xfrm>
              <a:off x="7091740" y="2201070"/>
              <a:ext cx="8579" cy="17158"/>
            </a:xfrm>
            <a:custGeom>
              <a:avLst/>
              <a:gdLst/>
              <a:ahLst/>
              <a:cxnLst/>
              <a:rect l="l" t="t" r="r" b="b"/>
              <a:pathLst>
                <a:path w="9525" h="19050" extrusionOk="0">
                  <a:moveTo>
                    <a:pt x="13335" y="14192"/>
                  </a:moveTo>
                  <a:cubicBezTo>
                    <a:pt x="13335" y="22003"/>
                    <a:pt x="10382" y="28384"/>
                    <a:pt x="6668" y="28384"/>
                  </a:cubicBezTo>
                  <a:cubicBezTo>
                    <a:pt x="2953" y="28384"/>
                    <a:pt x="0" y="22003"/>
                    <a:pt x="0" y="14192"/>
                  </a:cubicBezTo>
                  <a:cubicBezTo>
                    <a:pt x="0" y="6382"/>
                    <a:pt x="2953" y="0"/>
                    <a:pt x="6668" y="0"/>
                  </a:cubicBezTo>
                  <a:cubicBezTo>
                    <a:pt x="10382" y="0"/>
                    <a:pt x="13335" y="6382"/>
                    <a:pt x="1333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5" name="Google Shape;3586;p43">
              <a:extLst>
                <a:ext uri="{FF2B5EF4-FFF2-40B4-BE49-F238E27FC236}">
                  <a16:creationId xmlns:a16="http://schemas.microsoft.com/office/drawing/2014/main" id="{1117A3E0-BBE7-9B9A-A8B6-B4DBC1E50517}"/>
                </a:ext>
              </a:extLst>
            </p:cNvPr>
            <p:cNvSpPr/>
            <p:nvPr/>
          </p:nvSpPr>
          <p:spPr>
            <a:xfrm>
              <a:off x="7065316" y="2168466"/>
              <a:ext cx="60054" cy="34317"/>
            </a:xfrm>
            <a:custGeom>
              <a:avLst/>
              <a:gdLst/>
              <a:ahLst/>
              <a:cxnLst/>
              <a:rect l="l" t="t" r="r" b="b"/>
              <a:pathLst>
                <a:path w="66675" h="38100" extrusionOk="0">
                  <a:moveTo>
                    <a:pt x="14288" y="23911"/>
                  </a:moveTo>
                  <a:cubicBezTo>
                    <a:pt x="14288" y="23911"/>
                    <a:pt x="29432" y="5909"/>
                    <a:pt x="54007" y="19148"/>
                  </a:cubicBezTo>
                </a:path>
              </a:pathLst>
            </a:custGeom>
            <a:no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6" name="Google Shape;3587;p43">
              <a:extLst>
                <a:ext uri="{FF2B5EF4-FFF2-40B4-BE49-F238E27FC236}">
                  <a16:creationId xmlns:a16="http://schemas.microsoft.com/office/drawing/2014/main" id="{6018F263-783D-9DF0-0636-B72392077DBE}"/>
                </a:ext>
              </a:extLst>
            </p:cNvPr>
            <p:cNvSpPr/>
            <p:nvPr/>
          </p:nvSpPr>
          <p:spPr>
            <a:xfrm>
              <a:off x="7081960" y="2308823"/>
              <a:ext cx="42896" cy="17158"/>
            </a:xfrm>
            <a:custGeom>
              <a:avLst/>
              <a:gdLst/>
              <a:ahLst/>
              <a:cxnLst/>
              <a:rect l="l" t="t" r="r" b="b"/>
              <a:pathLst>
                <a:path w="47625" h="19050" extrusionOk="0">
                  <a:moveTo>
                    <a:pt x="7144" y="15621"/>
                  </a:moveTo>
                  <a:cubicBezTo>
                    <a:pt x="7144" y="15621"/>
                    <a:pt x="20383" y="15621"/>
                    <a:pt x="41243"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7" name="Google Shape;3588;p43">
              <a:extLst>
                <a:ext uri="{FF2B5EF4-FFF2-40B4-BE49-F238E27FC236}">
                  <a16:creationId xmlns:a16="http://schemas.microsoft.com/office/drawing/2014/main" id="{92F5DE88-BACF-1FFD-3633-770959A46EBD}"/>
                </a:ext>
              </a:extLst>
            </p:cNvPr>
            <p:cNvSpPr/>
            <p:nvPr/>
          </p:nvSpPr>
          <p:spPr>
            <a:xfrm>
              <a:off x="7188513" y="2326669"/>
              <a:ext cx="154425" cy="197321"/>
            </a:xfrm>
            <a:custGeom>
              <a:avLst/>
              <a:gdLst/>
              <a:ahLst/>
              <a:cxnLst/>
              <a:rect l="l" t="t" r="r" b="b"/>
              <a:pathLst>
                <a:path w="171450" h="219075" extrusionOk="0">
                  <a:moveTo>
                    <a:pt x="7144" y="131064"/>
                  </a:moveTo>
                  <a:lnTo>
                    <a:pt x="71438" y="218122"/>
                  </a:lnTo>
                  <a:lnTo>
                    <a:pt x="167926" y="20383"/>
                  </a:lnTo>
                  <a:lnTo>
                    <a:pt x="153734" y="7144"/>
                  </a:lnTo>
                  <a:lnTo>
                    <a:pt x="7144" y="13106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8" name="Google Shape;3589;p43">
              <a:extLst>
                <a:ext uri="{FF2B5EF4-FFF2-40B4-BE49-F238E27FC236}">
                  <a16:creationId xmlns:a16="http://schemas.microsoft.com/office/drawing/2014/main" id="{4107F0F1-D00C-1C6D-09ED-97BF94030880}"/>
                </a:ext>
              </a:extLst>
            </p:cNvPr>
            <p:cNvSpPr/>
            <p:nvPr/>
          </p:nvSpPr>
          <p:spPr>
            <a:xfrm>
              <a:off x="7146732" y="2397704"/>
              <a:ext cx="51475" cy="111529"/>
            </a:xfrm>
            <a:custGeom>
              <a:avLst/>
              <a:gdLst/>
              <a:ahLst/>
              <a:cxnLst/>
              <a:rect l="l" t="t" r="r" b="b"/>
              <a:pathLst>
                <a:path w="57150" h="123825" extrusionOk="0">
                  <a:moveTo>
                    <a:pt x="22860" y="7144"/>
                  </a:moveTo>
                  <a:lnTo>
                    <a:pt x="15716" y="20003"/>
                  </a:lnTo>
                  <a:lnTo>
                    <a:pt x="7144" y="121253"/>
                  </a:lnTo>
                  <a:lnTo>
                    <a:pt x="53530" y="52197"/>
                  </a:lnTo>
                  <a:lnTo>
                    <a:pt x="22860"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9" name="Google Shape;3590;p43">
              <a:extLst>
                <a:ext uri="{FF2B5EF4-FFF2-40B4-BE49-F238E27FC236}">
                  <a16:creationId xmlns:a16="http://schemas.microsoft.com/office/drawing/2014/main" id="{157757D9-ECF1-21A4-F54E-4A2C3ED1F90F}"/>
                </a:ext>
              </a:extLst>
            </p:cNvPr>
            <p:cNvSpPr/>
            <p:nvPr/>
          </p:nvSpPr>
          <p:spPr>
            <a:xfrm>
              <a:off x="7183794" y="2811649"/>
              <a:ext cx="25738" cy="51475"/>
            </a:xfrm>
            <a:custGeom>
              <a:avLst/>
              <a:gdLst/>
              <a:ahLst/>
              <a:cxnLst/>
              <a:rect l="l" t="t" r="r" b="b"/>
              <a:pathLst>
                <a:path w="28575" h="57150" extrusionOk="0">
                  <a:moveTo>
                    <a:pt x="23908" y="7144"/>
                  </a:moveTo>
                  <a:lnTo>
                    <a:pt x="7144" y="5095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0" name="Google Shape;3591;p43">
              <a:extLst>
                <a:ext uri="{FF2B5EF4-FFF2-40B4-BE49-F238E27FC236}">
                  <a16:creationId xmlns:a16="http://schemas.microsoft.com/office/drawing/2014/main" id="{CFB67790-2CA8-A202-D8D2-0CE0C70981D8}"/>
                </a:ext>
              </a:extLst>
            </p:cNvPr>
            <p:cNvSpPr/>
            <p:nvPr/>
          </p:nvSpPr>
          <p:spPr>
            <a:xfrm>
              <a:off x="7204384" y="2407312"/>
              <a:ext cx="145846" cy="394642"/>
            </a:xfrm>
            <a:custGeom>
              <a:avLst/>
              <a:gdLst/>
              <a:ahLst/>
              <a:cxnLst/>
              <a:rect l="l" t="t" r="r" b="b"/>
              <a:pathLst>
                <a:path w="161925" h="438150" extrusionOk="0">
                  <a:moveTo>
                    <a:pt x="162020" y="7144"/>
                  </a:moveTo>
                  <a:lnTo>
                    <a:pt x="144113" y="97536"/>
                  </a:lnTo>
                  <a:lnTo>
                    <a:pt x="90773" y="106585"/>
                  </a:lnTo>
                  <a:lnTo>
                    <a:pt x="121444" y="142875"/>
                  </a:lnTo>
                  <a:lnTo>
                    <a:pt x="7144" y="44024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1" name="Google Shape;3592;p43">
              <a:extLst>
                <a:ext uri="{FF2B5EF4-FFF2-40B4-BE49-F238E27FC236}">
                  <a16:creationId xmlns:a16="http://schemas.microsoft.com/office/drawing/2014/main" id="{7935FCC6-D48C-46AC-34FA-ACC76869BE59}"/>
                </a:ext>
              </a:extLst>
            </p:cNvPr>
            <p:cNvSpPr/>
            <p:nvPr/>
          </p:nvSpPr>
          <p:spPr>
            <a:xfrm>
              <a:off x="7348258" y="2360042"/>
              <a:ext cx="17158" cy="34317"/>
            </a:xfrm>
            <a:custGeom>
              <a:avLst/>
              <a:gdLst/>
              <a:ahLst/>
              <a:cxnLst/>
              <a:rect l="l" t="t" r="r" b="b"/>
              <a:pathLst>
                <a:path w="19050" h="38100" extrusionOk="0">
                  <a:moveTo>
                    <a:pt x="12668" y="7144"/>
                  </a:moveTo>
                  <a:lnTo>
                    <a:pt x="7144" y="34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2" name="Google Shape;3593;p43">
              <a:extLst>
                <a:ext uri="{FF2B5EF4-FFF2-40B4-BE49-F238E27FC236}">
                  <a16:creationId xmlns:a16="http://schemas.microsoft.com/office/drawing/2014/main" id="{D39C3647-0F7D-4369-064B-A20405387B2A}"/>
                </a:ext>
              </a:extLst>
            </p:cNvPr>
            <p:cNvSpPr/>
            <p:nvPr/>
          </p:nvSpPr>
          <p:spPr>
            <a:xfrm>
              <a:off x="7111301" y="2690854"/>
              <a:ext cx="17158" cy="171583"/>
            </a:xfrm>
            <a:custGeom>
              <a:avLst/>
              <a:gdLst/>
              <a:ahLst/>
              <a:cxnLst/>
              <a:rect l="l" t="t" r="r" b="b"/>
              <a:pathLst>
                <a:path w="19050" h="190500" extrusionOk="0">
                  <a:moveTo>
                    <a:pt x="7144" y="7144"/>
                  </a:moveTo>
                  <a:lnTo>
                    <a:pt x="18478" y="19192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3" name="Google Shape;3594;p43">
              <a:extLst>
                <a:ext uri="{FF2B5EF4-FFF2-40B4-BE49-F238E27FC236}">
                  <a16:creationId xmlns:a16="http://schemas.microsoft.com/office/drawing/2014/main" id="{0E4CAFC9-0DAF-84D8-2BE2-E0C141B89FAA}"/>
                </a:ext>
              </a:extLst>
            </p:cNvPr>
            <p:cNvSpPr/>
            <p:nvPr/>
          </p:nvSpPr>
          <p:spPr>
            <a:xfrm>
              <a:off x="7102121" y="2430476"/>
              <a:ext cx="42896" cy="240217"/>
            </a:xfrm>
            <a:custGeom>
              <a:avLst/>
              <a:gdLst/>
              <a:ahLst/>
              <a:cxnLst/>
              <a:rect l="l" t="t" r="r" b="b"/>
              <a:pathLst>
                <a:path w="47625" h="266700" extrusionOk="0">
                  <a:moveTo>
                    <a:pt x="42196" y="7144"/>
                  </a:moveTo>
                  <a:lnTo>
                    <a:pt x="10477" y="70676"/>
                  </a:lnTo>
                  <a:lnTo>
                    <a:pt x="38862" y="92202"/>
                  </a:lnTo>
                  <a:lnTo>
                    <a:pt x="7144" y="129635"/>
                  </a:lnTo>
                  <a:lnTo>
                    <a:pt x="15621" y="26898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4" name="Google Shape;3595;p43">
              <a:extLst>
                <a:ext uri="{FF2B5EF4-FFF2-40B4-BE49-F238E27FC236}">
                  <a16:creationId xmlns:a16="http://schemas.microsoft.com/office/drawing/2014/main" id="{F121B228-F0C8-0CB8-28FE-B7B00B0EC81E}"/>
                </a:ext>
              </a:extLst>
            </p:cNvPr>
            <p:cNvSpPr/>
            <p:nvPr/>
          </p:nvSpPr>
          <p:spPr>
            <a:xfrm>
              <a:off x="6638589" y="2917516"/>
              <a:ext cx="283113" cy="85792"/>
            </a:xfrm>
            <a:custGeom>
              <a:avLst/>
              <a:gdLst/>
              <a:ahLst/>
              <a:cxnLst/>
              <a:rect l="l" t="t" r="r" b="b"/>
              <a:pathLst>
                <a:path w="314325" h="95250" extrusionOk="0">
                  <a:moveTo>
                    <a:pt x="309753" y="70580"/>
                  </a:moveTo>
                  <a:lnTo>
                    <a:pt x="12763" y="7144"/>
                  </a:lnTo>
                  <a:lnTo>
                    <a:pt x="7144" y="30956"/>
                  </a:lnTo>
                  <a:lnTo>
                    <a:pt x="302990" y="95536"/>
                  </a:lnTo>
                  <a:lnTo>
                    <a:pt x="309753" y="7058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5" name="Google Shape;3596;p43">
              <a:extLst>
                <a:ext uri="{FF2B5EF4-FFF2-40B4-BE49-F238E27FC236}">
                  <a16:creationId xmlns:a16="http://schemas.microsoft.com/office/drawing/2014/main" id="{AF9CE702-CFBC-0F7C-F85B-56119EC0E308}"/>
                </a:ext>
              </a:extLst>
            </p:cNvPr>
            <p:cNvSpPr/>
            <p:nvPr/>
          </p:nvSpPr>
          <p:spPr>
            <a:xfrm>
              <a:off x="6831448" y="2910768"/>
              <a:ext cx="188742" cy="120108"/>
            </a:xfrm>
            <a:custGeom>
              <a:avLst/>
              <a:gdLst/>
              <a:ahLst/>
              <a:cxnLst/>
              <a:rect l="l" t="t" r="r" b="b"/>
              <a:pathLst>
                <a:path w="209550" h="133350" extrusionOk="0">
                  <a:moveTo>
                    <a:pt x="206693" y="29399"/>
                  </a:moveTo>
                  <a:cubicBezTo>
                    <a:pt x="206693" y="29399"/>
                    <a:pt x="142113" y="10159"/>
                    <a:pt x="137541" y="9016"/>
                  </a:cubicBezTo>
                  <a:cubicBezTo>
                    <a:pt x="132969" y="7873"/>
                    <a:pt x="110300" y="4444"/>
                    <a:pt x="102394" y="11302"/>
                  </a:cubicBezTo>
                  <a:cubicBezTo>
                    <a:pt x="94488" y="18065"/>
                    <a:pt x="72962" y="27209"/>
                    <a:pt x="68389" y="28352"/>
                  </a:cubicBezTo>
                  <a:cubicBezTo>
                    <a:pt x="63818" y="29495"/>
                    <a:pt x="45720" y="38543"/>
                    <a:pt x="43434" y="45401"/>
                  </a:cubicBezTo>
                  <a:cubicBezTo>
                    <a:pt x="41148" y="52164"/>
                    <a:pt x="53626" y="60165"/>
                    <a:pt x="67246" y="56736"/>
                  </a:cubicBezTo>
                  <a:cubicBezTo>
                    <a:pt x="80867" y="53307"/>
                    <a:pt x="109156" y="43115"/>
                    <a:pt x="109156" y="43115"/>
                  </a:cubicBezTo>
                  <a:lnTo>
                    <a:pt x="135255" y="49878"/>
                  </a:lnTo>
                  <a:lnTo>
                    <a:pt x="61531" y="86168"/>
                  </a:lnTo>
                  <a:lnTo>
                    <a:pt x="7144" y="87311"/>
                  </a:lnTo>
                  <a:cubicBezTo>
                    <a:pt x="7144" y="87311"/>
                    <a:pt x="17336" y="99789"/>
                    <a:pt x="23051" y="102075"/>
                  </a:cubicBezTo>
                  <a:cubicBezTo>
                    <a:pt x="28670" y="104361"/>
                    <a:pt x="75152" y="119125"/>
                    <a:pt x="75152" y="119125"/>
                  </a:cubicBezTo>
                  <a:cubicBezTo>
                    <a:pt x="75152" y="119125"/>
                    <a:pt x="110300" y="130460"/>
                    <a:pt x="129540" y="129317"/>
                  </a:cubicBezTo>
                  <a:cubicBezTo>
                    <a:pt x="148780" y="128174"/>
                    <a:pt x="205454" y="90740"/>
                    <a:pt x="205454" y="90740"/>
                  </a:cubicBezTo>
                  <a:lnTo>
                    <a:pt x="206597" y="29495"/>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6" name="Google Shape;3597;p43">
              <a:extLst>
                <a:ext uri="{FF2B5EF4-FFF2-40B4-BE49-F238E27FC236}">
                  <a16:creationId xmlns:a16="http://schemas.microsoft.com/office/drawing/2014/main" id="{8250E50A-133E-091F-E8F6-81D9014C733C}"/>
                </a:ext>
              </a:extLst>
            </p:cNvPr>
            <p:cNvSpPr/>
            <p:nvPr/>
          </p:nvSpPr>
          <p:spPr>
            <a:xfrm>
              <a:off x="7002003" y="2447892"/>
              <a:ext cx="522923" cy="557213"/>
            </a:xfrm>
            <a:custGeom>
              <a:avLst/>
              <a:gdLst/>
              <a:ahLst/>
              <a:cxnLst/>
              <a:rect l="l" t="t" r="r" b="b"/>
              <a:pathLst>
                <a:path w="581025" h="619125" extrusionOk="0">
                  <a:moveTo>
                    <a:pt x="447008" y="41148"/>
                  </a:moveTo>
                  <a:cubicBezTo>
                    <a:pt x="447008" y="41148"/>
                    <a:pt x="375571" y="110300"/>
                    <a:pt x="374428" y="134112"/>
                  </a:cubicBezTo>
                  <a:cubicBezTo>
                    <a:pt x="373285" y="157925"/>
                    <a:pt x="335852" y="458343"/>
                    <a:pt x="335852" y="458343"/>
                  </a:cubicBezTo>
                  <a:lnTo>
                    <a:pt x="7144" y="537686"/>
                  </a:lnTo>
                  <a:lnTo>
                    <a:pt x="9430" y="612458"/>
                  </a:lnTo>
                  <a:cubicBezTo>
                    <a:pt x="9430" y="612458"/>
                    <a:pt x="478727" y="577310"/>
                    <a:pt x="484346" y="573881"/>
                  </a:cubicBezTo>
                  <a:cubicBezTo>
                    <a:pt x="489966" y="570452"/>
                    <a:pt x="499110" y="544449"/>
                    <a:pt x="499110" y="544449"/>
                  </a:cubicBezTo>
                  <a:cubicBezTo>
                    <a:pt x="499110" y="544449"/>
                    <a:pt x="579596" y="135255"/>
                    <a:pt x="579596" y="118205"/>
                  </a:cubicBezTo>
                  <a:cubicBezTo>
                    <a:pt x="579596" y="101155"/>
                    <a:pt x="570548" y="17335"/>
                    <a:pt x="563689" y="7144"/>
                  </a:cubicBezTo>
                </a:path>
              </a:pathLst>
            </a:custGeom>
            <a:solidFill>
              <a:schemeClr val="accent3"/>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7" name="Google Shape;3598;p43">
              <a:extLst>
                <a:ext uri="{FF2B5EF4-FFF2-40B4-BE49-F238E27FC236}">
                  <a16:creationId xmlns:a16="http://schemas.microsoft.com/office/drawing/2014/main" id="{6711C3C7-8B65-BD91-21B9-FB4BA6EE9525}"/>
                </a:ext>
              </a:extLst>
            </p:cNvPr>
            <p:cNvSpPr/>
            <p:nvPr/>
          </p:nvSpPr>
          <p:spPr>
            <a:xfrm>
              <a:off x="7294037" y="2854202"/>
              <a:ext cx="8579" cy="42896"/>
            </a:xfrm>
            <a:custGeom>
              <a:avLst/>
              <a:gdLst/>
              <a:ahLst/>
              <a:cxnLst/>
              <a:rect l="l" t="t" r="r" b="b"/>
              <a:pathLst>
                <a:path w="9525" h="47625" extrusionOk="0">
                  <a:moveTo>
                    <a:pt x="11621" y="7144"/>
                  </a:moveTo>
                  <a:lnTo>
                    <a:pt x="7144" y="4457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8" name="Google Shape;3599;p43">
              <a:extLst>
                <a:ext uri="{FF2B5EF4-FFF2-40B4-BE49-F238E27FC236}">
                  <a16:creationId xmlns:a16="http://schemas.microsoft.com/office/drawing/2014/main" id="{586D941D-1FBA-2F3B-8F53-E50957CA8D82}"/>
                </a:ext>
              </a:extLst>
            </p:cNvPr>
            <p:cNvSpPr/>
            <p:nvPr/>
          </p:nvSpPr>
          <p:spPr>
            <a:xfrm>
              <a:off x="6829184" y="3669737"/>
              <a:ext cx="351746" cy="205900"/>
            </a:xfrm>
            <a:custGeom>
              <a:avLst/>
              <a:gdLst/>
              <a:ahLst/>
              <a:cxnLst/>
              <a:rect l="l" t="t" r="r" b="b"/>
              <a:pathLst>
                <a:path w="390525" h="228600" extrusionOk="0">
                  <a:moveTo>
                    <a:pt x="247973" y="7144"/>
                  </a:moveTo>
                  <a:lnTo>
                    <a:pt x="203586" y="79820"/>
                  </a:lnTo>
                  <a:cubicBezTo>
                    <a:pt x="203586" y="79820"/>
                    <a:pt x="76618" y="148780"/>
                    <a:pt x="65569" y="153734"/>
                  </a:cubicBezTo>
                  <a:cubicBezTo>
                    <a:pt x="54520" y="158687"/>
                    <a:pt x="8895" y="164783"/>
                    <a:pt x="7657" y="175927"/>
                  </a:cubicBezTo>
                  <a:cubicBezTo>
                    <a:pt x="6418" y="186976"/>
                    <a:pt x="7657" y="195643"/>
                    <a:pt x="8895" y="201835"/>
                  </a:cubicBezTo>
                  <a:cubicBezTo>
                    <a:pt x="10133" y="208026"/>
                    <a:pt x="65569" y="226504"/>
                    <a:pt x="139483" y="225266"/>
                  </a:cubicBezTo>
                  <a:cubicBezTo>
                    <a:pt x="213397" y="224028"/>
                    <a:pt x="298455" y="210503"/>
                    <a:pt x="298455" y="210503"/>
                  </a:cubicBezTo>
                  <a:cubicBezTo>
                    <a:pt x="298455" y="210503"/>
                    <a:pt x="293502" y="215455"/>
                    <a:pt x="316933" y="215455"/>
                  </a:cubicBezTo>
                  <a:cubicBezTo>
                    <a:pt x="340365" y="215455"/>
                    <a:pt x="385894" y="206788"/>
                    <a:pt x="388371" y="198215"/>
                  </a:cubicBezTo>
                  <a:cubicBezTo>
                    <a:pt x="390848" y="189547"/>
                    <a:pt x="389609" y="144018"/>
                    <a:pt x="382180" y="119348"/>
                  </a:cubicBezTo>
                  <a:cubicBezTo>
                    <a:pt x="374750" y="94679"/>
                    <a:pt x="359986" y="67628"/>
                    <a:pt x="359986" y="67628"/>
                  </a:cubicBezTo>
                  <a:lnTo>
                    <a:pt x="357510" y="28194"/>
                  </a:lnTo>
                  <a:lnTo>
                    <a:pt x="247877" y="7239"/>
                  </a:lnTo>
                  <a:close/>
                </a:path>
              </a:pathLst>
            </a:custGeom>
            <a:solidFill>
              <a:srgbClr val="935129"/>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9" name="Google Shape;3600;p43">
              <a:extLst>
                <a:ext uri="{FF2B5EF4-FFF2-40B4-BE49-F238E27FC236}">
                  <a16:creationId xmlns:a16="http://schemas.microsoft.com/office/drawing/2014/main" id="{A2EAB2F5-6168-CA03-9BA2-020EB61C3B35}"/>
                </a:ext>
              </a:extLst>
            </p:cNvPr>
            <p:cNvSpPr/>
            <p:nvPr/>
          </p:nvSpPr>
          <p:spPr>
            <a:xfrm>
              <a:off x="6829184" y="3710381"/>
              <a:ext cx="351746" cy="163004"/>
            </a:xfrm>
            <a:custGeom>
              <a:avLst/>
              <a:gdLst/>
              <a:ahLst/>
              <a:cxnLst/>
              <a:rect l="l" t="t" r="r" b="b"/>
              <a:pathLst>
                <a:path w="390525" h="180975" extrusionOk="0">
                  <a:moveTo>
                    <a:pt x="7657" y="130802"/>
                  </a:moveTo>
                  <a:cubicBezTo>
                    <a:pt x="6418" y="141851"/>
                    <a:pt x="7657" y="150519"/>
                    <a:pt x="8895" y="156710"/>
                  </a:cubicBezTo>
                  <a:cubicBezTo>
                    <a:pt x="10133" y="162901"/>
                    <a:pt x="65569" y="181380"/>
                    <a:pt x="139483" y="180141"/>
                  </a:cubicBezTo>
                  <a:cubicBezTo>
                    <a:pt x="213397" y="178903"/>
                    <a:pt x="298455" y="165378"/>
                    <a:pt x="298455" y="165378"/>
                  </a:cubicBezTo>
                  <a:cubicBezTo>
                    <a:pt x="298455" y="165378"/>
                    <a:pt x="293502" y="170331"/>
                    <a:pt x="316933" y="170331"/>
                  </a:cubicBezTo>
                  <a:cubicBezTo>
                    <a:pt x="340365" y="170331"/>
                    <a:pt x="385894" y="161663"/>
                    <a:pt x="388371" y="153090"/>
                  </a:cubicBezTo>
                  <a:cubicBezTo>
                    <a:pt x="390848" y="144423"/>
                    <a:pt x="389609" y="98893"/>
                    <a:pt x="382180" y="74223"/>
                  </a:cubicBezTo>
                  <a:cubicBezTo>
                    <a:pt x="378370" y="61460"/>
                    <a:pt x="372559" y="48125"/>
                    <a:pt x="367892" y="38124"/>
                  </a:cubicBezTo>
                  <a:cubicBezTo>
                    <a:pt x="325030" y="48696"/>
                    <a:pt x="263879" y="49554"/>
                    <a:pt x="263879" y="49554"/>
                  </a:cubicBezTo>
                  <a:cubicBezTo>
                    <a:pt x="263879" y="49554"/>
                    <a:pt x="262641" y="12597"/>
                    <a:pt x="239209" y="7644"/>
                  </a:cubicBezTo>
                  <a:cubicBezTo>
                    <a:pt x="228160" y="5358"/>
                    <a:pt x="219588" y="11263"/>
                    <a:pt x="213587" y="18216"/>
                  </a:cubicBezTo>
                  <a:lnTo>
                    <a:pt x="203491" y="34790"/>
                  </a:lnTo>
                  <a:cubicBezTo>
                    <a:pt x="203491" y="34790"/>
                    <a:pt x="76523" y="103751"/>
                    <a:pt x="65473" y="108704"/>
                  </a:cubicBezTo>
                  <a:cubicBezTo>
                    <a:pt x="54424" y="113657"/>
                    <a:pt x="8800" y="119753"/>
                    <a:pt x="7561" y="13089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0" name="Google Shape;3601;p43">
              <a:extLst>
                <a:ext uri="{FF2B5EF4-FFF2-40B4-BE49-F238E27FC236}">
                  <a16:creationId xmlns:a16="http://schemas.microsoft.com/office/drawing/2014/main" id="{855EC444-E0D5-81AD-6655-D277E6972A26}"/>
                </a:ext>
              </a:extLst>
            </p:cNvPr>
            <p:cNvSpPr/>
            <p:nvPr/>
          </p:nvSpPr>
          <p:spPr>
            <a:xfrm>
              <a:off x="6963653" y="2971129"/>
              <a:ext cx="617700" cy="737808"/>
            </a:xfrm>
            <a:custGeom>
              <a:avLst/>
              <a:gdLst/>
              <a:ahLst/>
              <a:cxnLst/>
              <a:rect l="l" t="t" r="r" b="b"/>
              <a:pathLst>
                <a:path w="685800" h="819150" extrusionOk="0">
                  <a:moveTo>
                    <a:pt x="486156" y="200413"/>
                  </a:moveTo>
                  <a:cubicBezTo>
                    <a:pt x="343376" y="141453"/>
                    <a:pt x="293465" y="12294"/>
                    <a:pt x="293465" y="12294"/>
                  </a:cubicBezTo>
                  <a:cubicBezTo>
                    <a:pt x="293465" y="12294"/>
                    <a:pt x="68675" y="769"/>
                    <a:pt x="41148" y="12199"/>
                  </a:cubicBezTo>
                  <a:cubicBezTo>
                    <a:pt x="13621" y="23534"/>
                    <a:pt x="8763" y="42965"/>
                    <a:pt x="12002" y="60777"/>
                  </a:cubicBezTo>
                  <a:cubicBezTo>
                    <a:pt x="15240" y="78588"/>
                    <a:pt x="7144" y="775342"/>
                    <a:pt x="7144" y="775342"/>
                  </a:cubicBezTo>
                  <a:lnTo>
                    <a:pt x="211264" y="820681"/>
                  </a:lnTo>
                  <a:lnTo>
                    <a:pt x="243649" y="245466"/>
                  </a:lnTo>
                  <a:cubicBezTo>
                    <a:pt x="243649" y="245466"/>
                    <a:pt x="575786" y="281090"/>
                    <a:pt x="632555" y="263278"/>
                  </a:cubicBezTo>
                  <a:cubicBezTo>
                    <a:pt x="671322" y="251086"/>
                    <a:pt x="681323" y="223749"/>
                    <a:pt x="682181" y="204509"/>
                  </a:cubicBezTo>
                  <a:cubicBezTo>
                    <a:pt x="652748" y="221940"/>
                    <a:pt x="587407" y="242228"/>
                    <a:pt x="486156" y="20041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1" name="Google Shape;3602;p43">
              <a:extLst>
                <a:ext uri="{FF2B5EF4-FFF2-40B4-BE49-F238E27FC236}">
                  <a16:creationId xmlns:a16="http://schemas.microsoft.com/office/drawing/2014/main" id="{B5E982B6-51B6-832B-F723-BB8FE98CC49D}"/>
                </a:ext>
              </a:extLst>
            </p:cNvPr>
            <p:cNvSpPr/>
            <p:nvPr/>
          </p:nvSpPr>
          <p:spPr>
            <a:xfrm>
              <a:off x="7166551" y="3030620"/>
              <a:ext cx="514750" cy="265954"/>
            </a:xfrm>
            <a:custGeom>
              <a:avLst/>
              <a:gdLst/>
              <a:ahLst/>
              <a:cxnLst/>
              <a:rect l="l" t="t" r="r" b="b"/>
              <a:pathLst>
                <a:path w="571500" h="295275" extrusionOk="0">
                  <a:moveTo>
                    <a:pt x="499682" y="292478"/>
                  </a:moveTo>
                  <a:cubicBezTo>
                    <a:pt x="499682" y="292478"/>
                    <a:pt x="579501" y="13872"/>
                    <a:pt x="573500" y="7776"/>
                  </a:cubicBezTo>
                  <a:cubicBezTo>
                    <a:pt x="567500" y="1680"/>
                    <a:pt x="183356" y="40923"/>
                    <a:pt x="127635" y="71022"/>
                  </a:cubicBezTo>
                  <a:cubicBezTo>
                    <a:pt x="71914" y="101121"/>
                    <a:pt x="7144" y="292383"/>
                    <a:pt x="7144" y="292383"/>
                  </a:cubicBezTo>
                  <a:lnTo>
                    <a:pt x="499682"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2" name="Google Shape;3603;p43">
              <a:extLst>
                <a:ext uri="{FF2B5EF4-FFF2-40B4-BE49-F238E27FC236}">
                  <a16:creationId xmlns:a16="http://schemas.microsoft.com/office/drawing/2014/main" id="{8F865613-D5C7-BBE2-6E30-05CCE6D062A7}"/>
                </a:ext>
              </a:extLst>
            </p:cNvPr>
            <p:cNvSpPr/>
            <p:nvPr/>
          </p:nvSpPr>
          <p:spPr>
            <a:xfrm>
              <a:off x="5545714"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3" name="Google Shape;3604;p43">
              <a:extLst>
                <a:ext uri="{FF2B5EF4-FFF2-40B4-BE49-F238E27FC236}">
                  <a16:creationId xmlns:a16="http://schemas.microsoft.com/office/drawing/2014/main" id="{9BB66515-43C6-E30D-0148-202C4A5B0054}"/>
                </a:ext>
              </a:extLst>
            </p:cNvPr>
            <p:cNvSpPr/>
            <p:nvPr/>
          </p:nvSpPr>
          <p:spPr>
            <a:xfrm>
              <a:off x="5899228" y="3317390"/>
              <a:ext cx="77153" cy="548640"/>
            </a:xfrm>
            <a:custGeom>
              <a:avLst/>
              <a:gdLst/>
              <a:ahLst/>
              <a:cxnLst/>
              <a:rect l="l" t="t" r="r" b="b"/>
              <a:pathLst>
                <a:path w="85725" h="609600" extrusionOk="0">
                  <a:moveTo>
                    <a:pt x="26965" y="7239"/>
                  </a:moveTo>
                  <a:lnTo>
                    <a:pt x="7153" y="594551"/>
                  </a:lnTo>
                  <a:cubicBezTo>
                    <a:pt x="6867" y="601599"/>
                    <a:pt x="13439" y="608171"/>
                    <a:pt x="20583" y="608171"/>
                  </a:cubicBezTo>
                  <a:lnTo>
                    <a:pt x="20583" y="608171"/>
                  </a:lnTo>
                  <a:cubicBezTo>
                    <a:pt x="25727" y="608171"/>
                    <a:pt x="29537" y="604742"/>
                    <a:pt x="30013" y="599789"/>
                  </a:cubicBezTo>
                  <a:lnTo>
                    <a:pt x="81162" y="7144"/>
                  </a:lnTo>
                  <a:lnTo>
                    <a:pt x="26965"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4" name="Google Shape;3605;p43">
              <a:extLst>
                <a:ext uri="{FF2B5EF4-FFF2-40B4-BE49-F238E27FC236}">
                  <a16:creationId xmlns:a16="http://schemas.microsoft.com/office/drawing/2014/main" id="{87F623AB-C501-E126-D1B4-0E09A637C0FD}"/>
                </a:ext>
              </a:extLst>
            </p:cNvPr>
            <p:cNvSpPr/>
            <p:nvPr/>
          </p:nvSpPr>
          <p:spPr>
            <a:xfrm>
              <a:off x="5944559" y="3317390"/>
              <a:ext cx="162878" cy="548640"/>
            </a:xfrm>
            <a:custGeom>
              <a:avLst/>
              <a:gdLst/>
              <a:ahLst/>
              <a:cxnLst/>
              <a:rect l="l" t="t" r="r" b="b"/>
              <a:pathLst>
                <a:path w="180975" h="609600" extrusionOk="0">
                  <a:moveTo>
                    <a:pt x="123511" y="7239"/>
                  </a:moveTo>
                  <a:lnTo>
                    <a:pt x="7402" y="594551"/>
                  </a:lnTo>
                  <a:cubicBezTo>
                    <a:pt x="5878" y="601599"/>
                    <a:pt x="11307" y="608171"/>
                    <a:pt x="18451" y="608171"/>
                  </a:cubicBezTo>
                  <a:lnTo>
                    <a:pt x="18451" y="608171"/>
                  </a:lnTo>
                  <a:cubicBezTo>
                    <a:pt x="23594" y="608171"/>
                    <a:pt x="27976" y="604742"/>
                    <a:pt x="29309" y="599789"/>
                  </a:cubicBezTo>
                  <a:lnTo>
                    <a:pt x="177709" y="7144"/>
                  </a:lnTo>
                  <a:lnTo>
                    <a:pt x="12351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5" name="Google Shape;3606;p43">
              <a:extLst>
                <a:ext uri="{FF2B5EF4-FFF2-40B4-BE49-F238E27FC236}">
                  <a16:creationId xmlns:a16="http://schemas.microsoft.com/office/drawing/2014/main" id="{F37A4EAF-F7C5-97E7-7BDA-143F1217EA27}"/>
                </a:ext>
              </a:extLst>
            </p:cNvPr>
            <p:cNvSpPr/>
            <p:nvPr/>
          </p:nvSpPr>
          <p:spPr>
            <a:xfrm>
              <a:off x="6298081" y="3317390"/>
              <a:ext cx="77153" cy="548640"/>
            </a:xfrm>
            <a:custGeom>
              <a:avLst/>
              <a:gdLst/>
              <a:ahLst/>
              <a:cxnLst/>
              <a:rect l="l" t="t" r="r" b="b"/>
              <a:pathLst>
                <a:path w="85725" h="609600" extrusionOk="0">
                  <a:moveTo>
                    <a:pt x="61341" y="7239"/>
                  </a:moveTo>
                  <a:lnTo>
                    <a:pt x="81153" y="594551"/>
                  </a:lnTo>
                  <a:cubicBezTo>
                    <a:pt x="81439" y="601599"/>
                    <a:pt x="74866" y="608171"/>
                    <a:pt x="67723" y="608171"/>
                  </a:cubicBezTo>
                  <a:lnTo>
                    <a:pt x="67723" y="608171"/>
                  </a:lnTo>
                  <a:cubicBezTo>
                    <a:pt x="62579" y="608171"/>
                    <a:pt x="58769" y="604742"/>
                    <a:pt x="58293" y="599789"/>
                  </a:cubicBezTo>
                  <a:lnTo>
                    <a:pt x="7144" y="7144"/>
                  </a:lnTo>
                  <a:lnTo>
                    <a:pt x="61341" y="7144"/>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6" name="Google Shape;3607;p43">
              <a:extLst>
                <a:ext uri="{FF2B5EF4-FFF2-40B4-BE49-F238E27FC236}">
                  <a16:creationId xmlns:a16="http://schemas.microsoft.com/office/drawing/2014/main" id="{1F5F4BEA-4C30-EA1E-449D-4BC99BBBB865}"/>
                </a:ext>
              </a:extLst>
            </p:cNvPr>
            <p:cNvSpPr/>
            <p:nvPr/>
          </p:nvSpPr>
          <p:spPr>
            <a:xfrm>
              <a:off x="5478550" y="2654136"/>
              <a:ext cx="531908" cy="643438"/>
            </a:xfrm>
            <a:custGeom>
              <a:avLst/>
              <a:gdLst/>
              <a:ahLst/>
              <a:cxnLst/>
              <a:rect l="l" t="t" r="r" b="b"/>
              <a:pathLst>
                <a:path w="590550" h="714375" extrusionOk="0">
                  <a:moveTo>
                    <a:pt x="100258" y="425863"/>
                  </a:moveTo>
                  <a:cubicBezTo>
                    <a:pt x="100258" y="425863"/>
                    <a:pt x="-5183" y="67437"/>
                    <a:pt x="8342" y="40291"/>
                  </a:cubicBezTo>
                  <a:cubicBezTo>
                    <a:pt x="21868" y="13144"/>
                    <a:pt x="36917" y="7144"/>
                    <a:pt x="77589" y="7144"/>
                  </a:cubicBezTo>
                  <a:lnTo>
                    <a:pt x="544504" y="7144"/>
                  </a:lnTo>
                  <a:lnTo>
                    <a:pt x="588224" y="710565"/>
                  </a:lnTo>
                  <a:lnTo>
                    <a:pt x="100258" y="42586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7" name="Google Shape;3608;p43">
              <a:extLst>
                <a:ext uri="{FF2B5EF4-FFF2-40B4-BE49-F238E27FC236}">
                  <a16:creationId xmlns:a16="http://schemas.microsoft.com/office/drawing/2014/main" id="{8B6B1360-D3AA-EE92-2CA6-5531005F52DC}"/>
                </a:ext>
              </a:extLst>
            </p:cNvPr>
            <p:cNvSpPr/>
            <p:nvPr/>
          </p:nvSpPr>
          <p:spPr>
            <a:xfrm>
              <a:off x="5859514" y="2040811"/>
              <a:ext cx="351746" cy="446117"/>
            </a:xfrm>
            <a:custGeom>
              <a:avLst/>
              <a:gdLst/>
              <a:ahLst/>
              <a:cxnLst/>
              <a:rect l="l" t="t" r="r" b="b"/>
              <a:pathLst>
                <a:path w="390525" h="495300" extrusionOk="0">
                  <a:moveTo>
                    <a:pt x="350520" y="183547"/>
                  </a:moveTo>
                  <a:cubicBezTo>
                    <a:pt x="350520" y="183547"/>
                    <a:pt x="368618" y="171450"/>
                    <a:pt x="376142" y="157924"/>
                  </a:cubicBezTo>
                  <a:cubicBezTo>
                    <a:pt x="383667" y="144399"/>
                    <a:pt x="406241" y="111252"/>
                    <a:pt x="348996" y="78105"/>
                  </a:cubicBezTo>
                  <a:cubicBezTo>
                    <a:pt x="291751" y="44958"/>
                    <a:pt x="279750" y="-19812"/>
                    <a:pt x="163735" y="19336"/>
                  </a:cubicBezTo>
                  <a:cubicBezTo>
                    <a:pt x="47720" y="58483"/>
                    <a:pt x="35719" y="124777"/>
                    <a:pt x="38767" y="183547"/>
                  </a:cubicBezTo>
                  <a:cubicBezTo>
                    <a:pt x="41815" y="242316"/>
                    <a:pt x="7144" y="435102"/>
                    <a:pt x="7144" y="435102"/>
                  </a:cubicBezTo>
                  <a:lnTo>
                    <a:pt x="288798" y="492347"/>
                  </a:lnTo>
                  <a:lnTo>
                    <a:pt x="296323" y="379381"/>
                  </a:lnTo>
                  <a:lnTo>
                    <a:pt x="320421" y="177546"/>
                  </a:lnTo>
                  <a:lnTo>
                    <a:pt x="350520" y="183547"/>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8" name="Google Shape;3609;p43">
              <a:extLst>
                <a:ext uri="{FF2B5EF4-FFF2-40B4-BE49-F238E27FC236}">
                  <a16:creationId xmlns:a16="http://schemas.microsoft.com/office/drawing/2014/main" id="{8000EC7F-5163-3BE8-7004-4F230D29F6C9}"/>
                </a:ext>
              </a:extLst>
            </p:cNvPr>
            <p:cNvSpPr/>
            <p:nvPr/>
          </p:nvSpPr>
          <p:spPr>
            <a:xfrm>
              <a:off x="6077854" y="2439828"/>
              <a:ext cx="214313" cy="454342"/>
            </a:xfrm>
            <a:custGeom>
              <a:avLst/>
              <a:gdLst/>
              <a:ahLst/>
              <a:cxnLst/>
              <a:rect l="l" t="t" r="r" b="b"/>
              <a:pathLst>
                <a:path w="238125" h="504825" extrusionOk="0">
                  <a:moveTo>
                    <a:pt x="50959" y="23050"/>
                  </a:moveTo>
                  <a:cubicBezTo>
                    <a:pt x="50959" y="23050"/>
                    <a:pt x="114490" y="49530"/>
                    <a:pt x="117157" y="68104"/>
                  </a:cubicBezTo>
                  <a:cubicBezTo>
                    <a:pt x="119824" y="86677"/>
                    <a:pt x="150209" y="355378"/>
                    <a:pt x="150209" y="355378"/>
                  </a:cubicBezTo>
                  <a:lnTo>
                    <a:pt x="234982" y="432149"/>
                  </a:lnTo>
                  <a:lnTo>
                    <a:pt x="203168" y="502348"/>
                  </a:lnTo>
                  <a:cubicBezTo>
                    <a:pt x="203168" y="502348"/>
                    <a:pt x="121063" y="471869"/>
                    <a:pt x="95917" y="461296"/>
                  </a:cubicBezTo>
                  <a:cubicBezTo>
                    <a:pt x="70771" y="450723"/>
                    <a:pt x="38957" y="397764"/>
                    <a:pt x="38957" y="397764"/>
                  </a:cubicBezTo>
                  <a:cubicBezTo>
                    <a:pt x="38957" y="397764"/>
                    <a:pt x="54864" y="203168"/>
                    <a:pt x="37624" y="143542"/>
                  </a:cubicBezTo>
                  <a:cubicBezTo>
                    <a:pt x="20384" y="84011"/>
                    <a:pt x="7144" y="7144"/>
                    <a:pt x="7144" y="7144"/>
                  </a:cubicBezTo>
                  <a:lnTo>
                    <a:pt x="50863" y="2305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9" name="Google Shape;3610;p43">
              <a:extLst>
                <a:ext uri="{FF2B5EF4-FFF2-40B4-BE49-F238E27FC236}">
                  <a16:creationId xmlns:a16="http://schemas.microsoft.com/office/drawing/2014/main" id="{F24E9E22-0CE0-A31F-A7D0-19D619B4A601}"/>
                </a:ext>
              </a:extLst>
            </p:cNvPr>
            <p:cNvSpPr/>
            <p:nvPr/>
          </p:nvSpPr>
          <p:spPr>
            <a:xfrm>
              <a:off x="6001928" y="3204918"/>
              <a:ext cx="351746" cy="94371"/>
            </a:xfrm>
            <a:custGeom>
              <a:avLst/>
              <a:gdLst/>
              <a:ahLst/>
              <a:cxnLst/>
              <a:rect l="l" t="t" r="r" b="b"/>
              <a:pathLst>
                <a:path w="390525" h="104775" extrusionOk="0">
                  <a:moveTo>
                    <a:pt x="7144" y="7144"/>
                  </a:moveTo>
                  <a:lnTo>
                    <a:pt x="391192" y="7144"/>
                  </a:lnTo>
                  <a:lnTo>
                    <a:pt x="391192" y="99060"/>
                  </a:lnTo>
                  <a:lnTo>
                    <a:pt x="7144" y="99060"/>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0" name="Google Shape;3611;p43">
              <a:extLst>
                <a:ext uri="{FF2B5EF4-FFF2-40B4-BE49-F238E27FC236}">
                  <a16:creationId xmlns:a16="http://schemas.microsoft.com/office/drawing/2014/main" id="{4E2BFA70-0518-9E75-58E9-5965ECEDF444}"/>
                </a:ext>
              </a:extLst>
            </p:cNvPr>
            <p:cNvSpPr/>
            <p:nvPr/>
          </p:nvSpPr>
          <p:spPr>
            <a:xfrm>
              <a:off x="5628821" y="3287621"/>
              <a:ext cx="728663" cy="42863"/>
            </a:xfrm>
            <a:custGeom>
              <a:avLst/>
              <a:gdLst/>
              <a:ahLst/>
              <a:cxnLst/>
              <a:rect l="l" t="t" r="r" b="b"/>
              <a:pathLst>
                <a:path w="809625" h="47625" extrusionOk="0">
                  <a:moveTo>
                    <a:pt x="7144" y="7144"/>
                  </a:moveTo>
                  <a:lnTo>
                    <a:pt x="805434" y="7144"/>
                  </a:lnTo>
                  <a:lnTo>
                    <a:pt x="805434"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1" name="Google Shape;3612;p43">
              <a:extLst>
                <a:ext uri="{FF2B5EF4-FFF2-40B4-BE49-F238E27FC236}">
                  <a16:creationId xmlns:a16="http://schemas.microsoft.com/office/drawing/2014/main" id="{2BC1B5C4-3D13-B19C-8058-D0BB6D0B6CF2}"/>
                </a:ext>
              </a:extLst>
            </p:cNvPr>
            <p:cNvSpPr/>
            <p:nvPr/>
          </p:nvSpPr>
          <p:spPr>
            <a:xfrm>
              <a:off x="5981596" y="3287621"/>
              <a:ext cx="377190" cy="42863"/>
            </a:xfrm>
            <a:custGeom>
              <a:avLst/>
              <a:gdLst/>
              <a:ahLst/>
              <a:cxnLst/>
              <a:rect l="l" t="t" r="r" b="b"/>
              <a:pathLst>
                <a:path w="419100" h="47625" extrusionOk="0">
                  <a:moveTo>
                    <a:pt x="7144" y="7144"/>
                  </a:moveTo>
                  <a:lnTo>
                    <a:pt x="413766" y="7144"/>
                  </a:lnTo>
                  <a:lnTo>
                    <a:pt x="413766" y="41815"/>
                  </a:lnTo>
                  <a:lnTo>
                    <a:pt x="7144" y="418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2" name="Google Shape;3613;p43">
              <a:extLst>
                <a:ext uri="{FF2B5EF4-FFF2-40B4-BE49-F238E27FC236}">
                  <a16:creationId xmlns:a16="http://schemas.microsoft.com/office/drawing/2014/main" id="{4D6D12AF-9E91-454D-792A-7EE871F63EA2}"/>
                </a:ext>
              </a:extLst>
            </p:cNvPr>
            <p:cNvSpPr/>
            <p:nvPr/>
          </p:nvSpPr>
          <p:spPr>
            <a:xfrm>
              <a:off x="6105394" y="2933679"/>
              <a:ext cx="712071" cy="712071"/>
            </a:xfrm>
            <a:custGeom>
              <a:avLst/>
              <a:gdLst/>
              <a:ahLst/>
              <a:cxnLst/>
              <a:rect l="l" t="t" r="r" b="b"/>
              <a:pathLst>
                <a:path w="790575" h="790575" extrusionOk="0">
                  <a:moveTo>
                    <a:pt x="131636" y="8249"/>
                  </a:moveTo>
                  <a:cubicBezTo>
                    <a:pt x="131636" y="8249"/>
                    <a:pt x="292322" y="2915"/>
                    <a:pt x="317373" y="15679"/>
                  </a:cubicBezTo>
                  <a:cubicBezTo>
                    <a:pt x="323660" y="18917"/>
                    <a:pt x="351949" y="34729"/>
                    <a:pt x="360712" y="59780"/>
                  </a:cubicBezTo>
                  <a:cubicBezTo>
                    <a:pt x="402717" y="179890"/>
                    <a:pt x="553498" y="486404"/>
                    <a:pt x="577787" y="527267"/>
                  </a:cubicBezTo>
                  <a:cubicBezTo>
                    <a:pt x="606933" y="576225"/>
                    <a:pt x="682371" y="684810"/>
                    <a:pt x="682371" y="684810"/>
                  </a:cubicBezTo>
                  <a:cubicBezTo>
                    <a:pt x="682371" y="684810"/>
                    <a:pt x="777717" y="748342"/>
                    <a:pt x="782955" y="764249"/>
                  </a:cubicBezTo>
                  <a:cubicBezTo>
                    <a:pt x="788194" y="780155"/>
                    <a:pt x="768382" y="789395"/>
                    <a:pt x="739235" y="790728"/>
                  </a:cubicBezTo>
                  <a:cubicBezTo>
                    <a:pt x="710089" y="792062"/>
                    <a:pt x="631984" y="774821"/>
                    <a:pt x="605504" y="760248"/>
                  </a:cubicBezTo>
                  <a:cubicBezTo>
                    <a:pt x="579025" y="745675"/>
                    <a:pt x="527399" y="735102"/>
                    <a:pt x="504920" y="721862"/>
                  </a:cubicBezTo>
                  <a:cubicBezTo>
                    <a:pt x="491014" y="713671"/>
                    <a:pt x="490347" y="699383"/>
                    <a:pt x="495681" y="683477"/>
                  </a:cubicBezTo>
                  <a:cubicBezTo>
                    <a:pt x="501015" y="667570"/>
                    <a:pt x="519494" y="611944"/>
                    <a:pt x="519494" y="611944"/>
                  </a:cubicBezTo>
                  <a:cubicBezTo>
                    <a:pt x="519494" y="611944"/>
                    <a:pt x="441008" y="478213"/>
                    <a:pt x="382524" y="442589"/>
                  </a:cubicBezTo>
                  <a:cubicBezTo>
                    <a:pt x="291941" y="387535"/>
                    <a:pt x="322612" y="235421"/>
                    <a:pt x="272320" y="181128"/>
                  </a:cubicBezTo>
                  <a:cubicBezTo>
                    <a:pt x="222028" y="126836"/>
                    <a:pt x="139541" y="198845"/>
                    <a:pt x="93154" y="225324"/>
                  </a:cubicBezTo>
                  <a:cubicBezTo>
                    <a:pt x="46863" y="251804"/>
                    <a:pt x="7144" y="282284"/>
                    <a:pt x="7144" y="282284"/>
                  </a:cubicBezTo>
                  <a:lnTo>
                    <a:pt x="131636" y="8249"/>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3" name="Google Shape;3614;p43">
              <a:extLst>
                <a:ext uri="{FF2B5EF4-FFF2-40B4-BE49-F238E27FC236}">
                  <a16:creationId xmlns:a16="http://schemas.microsoft.com/office/drawing/2014/main" id="{F825709E-840C-15BC-935B-E29FCDB6B650}"/>
                </a:ext>
              </a:extLst>
            </p:cNvPr>
            <p:cNvSpPr/>
            <p:nvPr/>
          </p:nvSpPr>
          <p:spPr>
            <a:xfrm>
              <a:off x="6542571" y="3515913"/>
              <a:ext cx="274533" cy="128688"/>
            </a:xfrm>
            <a:custGeom>
              <a:avLst/>
              <a:gdLst/>
              <a:ahLst/>
              <a:cxnLst/>
              <a:rect l="l" t="t" r="r" b="b"/>
              <a:pathLst>
                <a:path w="304800" h="142875" extrusionOk="0">
                  <a:moveTo>
                    <a:pt x="196995" y="38386"/>
                  </a:moveTo>
                  <a:lnTo>
                    <a:pt x="178422" y="67532"/>
                  </a:lnTo>
                  <a:cubicBezTo>
                    <a:pt x="178422" y="67532"/>
                    <a:pt x="87077" y="39719"/>
                    <a:pt x="55263" y="23813"/>
                  </a:cubicBezTo>
                  <a:cubicBezTo>
                    <a:pt x="43643" y="18002"/>
                    <a:pt x="31261" y="12192"/>
                    <a:pt x="20211" y="7144"/>
                  </a:cubicBezTo>
                  <a:cubicBezTo>
                    <a:pt x="16116" y="19336"/>
                    <a:pt x="12211" y="31051"/>
                    <a:pt x="10210" y="37052"/>
                  </a:cubicBezTo>
                  <a:cubicBezTo>
                    <a:pt x="4876" y="52959"/>
                    <a:pt x="5638" y="67246"/>
                    <a:pt x="19449" y="75438"/>
                  </a:cubicBezTo>
                  <a:cubicBezTo>
                    <a:pt x="41928" y="88678"/>
                    <a:pt x="93554" y="99250"/>
                    <a:pt x="120033" y="113824"/>
                  </a:cubicBezTo>
                  <a:cubicBezTo>
                    <a:pt x="146513" y="128397"/>
                    <a:pt x="224618" y="145637"/>
                    <a:pt x="253764" y="144304"/>
                  </a:cubicBezTo>
                  <a:cubicBezTo>
                    <a:pt x="282911" y="142970"/>
                    <a:pt x="302723" y="133731"/>
                    <a:pt x="297484" y="117824"/>
                  </a:cubicBezTo>
                  <a:cubicBezTo>
                    <a:pt x="292150" y="101917"/>
                    <a:pt x="196900" y="38386"/>
                    <a:pt x="196900" y="38386"/>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4" name="Google Shape;3615;p43">
              <a:extLst>
                <a:ext uri="{FF2B5EF4-FFF2-40B4-BE49-F238E27FC236}">
                  <a16:creationId xmlns:a16="http://schemas.microsoft.com/office/drawing/2014/main" id="{E4F4DB5D-A3FA-2A19-2473-8FF0311AEBE4}"/>
                </a:ext>
              </a:extLst>
            </p:cNvPr>
            <p:cNvSpPr/>
            <p:nvPr/>
          </p:nvSpPr>
          <p:spPr>
            <a:xfrm>
              <a:off x="6049371" y="3057909"/>
              <a:ext cx="420379" cy="840758"/>
            </a:xfrm>
            <a:custGeom>
              <a:avLst/>
              <a:gdLst/>
              <a:ahLst/>
              <a:cxnLst/>
              <a:rect l="l" t="t" r="r" b="b"/>
              <a:pathLst>
                <a:path w="466725" h="933450" extrusionOk="0">
                  <a:moveTo>
                    <a:pt x="7144" y="176170"/>
                  </a:moveTo>
                  <a:lnTo>
                    <a:pt x="192500" y="174836"/>
                  </a:lnTo>
                  <a:cubicBezTo>
                    <a:pt x="192500" y="174836"/>
                    <a:pt x="159449" y="317806"/>
                    <a:pt x="170021" y="369432"/>
                  </a:cubicBezTo>
                  <a:cubicBezTo>
                    <a:pt x="180594" y="421057"/>
                    <a:pt x="195167" y="630226"/>
                    <a:pt x="196501" y="703093"/>
                  </a:cubicBezTo>
                  <a:cubicBezTo>
                    <a:pt x="197834" y="775864"/>
                    <a:pt x="180594" y="852730"/>
                    <a:pt x="179261" y="864637"/>
                  </a:cubicBezTo>
                  <a:cubicBezTo>
                    <a:pt x="177927" y="876543"/>
                    <a:pt x="204407" y="889783"/>
                    <a:pt x="222980" y="891116"/>
                  </a:cubicBezTo>
                  <a:cubicBezTo>
                    <a:pt x="241554" y="892450"/>
                    <a:pt x="273272" y="892450"/>
                    <a:pt x="295751" y="904356"/>
                  </a:cubicBezTo>
                  <a:cubicBezTo>
                    <a:pt x="318230" y="916262"/>
                    <a:pt x="352711" y="930835"/>
                    <a:pt x="393763" y="930835"/>
                  </a:cubicBezTo>
                  <a:cubicBezTo>
                    <a:pt x="434816" y="930835"/>
                    <a:pt x="474536" y="932169"/>
                    <a:pt x="465296" y="908356"/>
                  </a:cubicBezTo>
                  <a:cubicBezTo>
                    <a:pt x="456057" y="884544"/>
                    <a:pt x="407003" y="880543"/>
                    <a:pt x="375285" y="847492"/>
                  </a:cubicBezTo>
                  <a:cubicBezTo>
                    <a:pt x="343471" y="814440"/>
                    <a:pt x="295846" y="777292"/>
                    <a:pt x="295846" y="765386"/>
                  </a:cubicBezTo>
                  <a:cubicBezTo>
                    <a:pt x="295846" y="753480"/>
                    <a:pt x="301180" y="515164"/>
                    <a:pt x="320993" y="446299"/>
                  </a:cubicBezTo>
                  <a:cubicBezTo>
                    <a:pt x="340805" y="377433"/>
                    <a:pt x="379286" y="214651"/>
                    <a:pt x="376619" y="159025"/>
                  </a:cubicBezTo>
                  <a:cubicBezTo>
                    <a:pt x="373952" y="103399"/>
                    <a:pt x="375285" y="84920"/>
                    <a:pt x="373952" y="71680"/>
                  </a:cubicBezTo>
                  <a:cubicBezTo>
                    <a:pt x="372618" y="58441"/>
                    <a:pt x="328898" y="-14330"/>
                    <a:pt x="250793" y="13387"/>
                  </a:cubicBezTo>
                  <a:cubicBezTo>
                    <a:pt x="172688" y="41200"/>
                    <a:pt x="77343" y="141784"/>
                    <a:pt x="77343" y="141784"/>
                  </a:cubicBezTo>
                  <a:lnTo>
                    <a:pt x="7144" y="17617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5" name="Google Shape;3616;p43">
              <a:extLst>
                <a:ext uri="{FF2B5EF4-FFF2-40B4-BE49-F238E27FC236}">
                  <a16:creationId xmlns:a16="http://schemas.microsoft.com/office/drawing/2014/main" id="{F9610349-817D-19CE-1373-E949632B75DC}"/>
                </a:ext>
              </a:extLst>
            </p:cNvPr>
            <p:cNvSpPr/>
            <p:nvPr/>
          </p:nvSpPr>
          <p:spPr>
            <a:xfrm>
              <a:off x="6216322" y="3141603"/>
              <a:ext cx="8579" cy="77213"/>
            </a:xfrm>
            <a:custGeom>
              <a:avLst/>
              <a:gdLst/>
              <a:ahLst/>
              <a:cxnLst/>
              <a:rect l="l" t="t" r="r" b="b"/>
              <a:pathLst>
                <a:path w="9525" h="85725" extrusionOk="0">
                  <a:moveTo>
                    <a:pt x="7144" y="81915"/>
                  </a:moveTo>
                  <a:lnTo>
                    <a:pt x="11621"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6" name="Google Shape;3617;p43">
              <a:extLst>
                <a:ext uri="{FF2B5EF4-FFF2-40B4-BE49-F238E27FC236}">
                  <a16:creationId xmlns:a16="http://schemas.microsoft.com/office/drawing/2014/main" id="{E7ED75E5-CBCB-4110-1633-F0570B302B49}"/>
                </a:ext>
              </a:extLst>
            </p:cNvPr>
            <p:cNvSpPr/>
            <p:nvPr/>
          </p:nvSpPr>
          <p:spPr>
            <a:xfrm>
              <a:off x="6204353" y="3773803"/>
              <a:ext cx="265954" cy="128688"/>
            </a:xfrm>
            <a:custGeom>
              <a:avLst/>
              <a:gdLst/>
              <a:ahLst/>
              <a:cxnLst/>
              <a:rect l="l" t="t" r="r" b="b"/>
              <a:pathLst>
                <a:path w="295275" h="142875" extrusionOk="0">
                  <a:moveTo>
                    <a:pt x="293133" y="113538"/>
                  </a:moveTo>
                  <a:cubicBezTo>
                    <a:pt x="283893" y="89725"/>
                    <a:pt x="234840" y="85725"/>
                    <a:pt x="203122" y="52673"/>
                  </a:cubicBezTo>
                  <a:cubicBezTo>
                    <a:pt x="201216" y="50673"/>
                    <a:pt x="199312" y="48768"/>
                    <a:pt x="197311" y="46768"/>
                  </a:cubicBezTo>
                  <a:lnTo>
                    <a:pt x="179309" y="81820"/>
                  </a:lnTo>
                  <a:cubicBezTo>
                    <a:pt x="179309" y="81820"/>
                    <a:pt x="78725" y="50006"/>
                    <a:pt x="45578" y="26194"/>
                  </a:cubicBezTo>
                  <a:cubicBezTo>
                    <a:pt x="34339" y="18097"/>
                    <a:pt x="25004" y="11906"/>
                    <a:pt x="17479" y="7144"/>
                  </a:cubicBezTo>
                  <a:cubicBezTo>
                    <a:pt x="13003" y="39338"/>
                    <a:pt x="7859" y="63627"/>
                    <a:pt x="7192" y="69913"/>
                  </a:cubicBezTo>
                  <a:cubicBezTo>
                    <a:pt x="5859" y="81820"/>
                    <a:pt x="32338" y="95059"/>
                    <a:pt x="50912" y="96393"/>
                  </a:cubicBezTo>
                  <a:cubicBezTo>
                    <a:pt x="69486" y="97726"/>
                    <a:pt x="101204" y="97726"/>
                    <a:pt x="123683" y="109633"/>
                  </a:cubicBezTo>
                  <a:cubicBezTo>
                    <a:pt x="146162" y="121539"/>
                    <a:pt x="180642" y="136112"/>
                    <a:pt x="221695" y="136112"/>
                  </a:cubicBezTo>
                  <a:cubicBezTo>
                    <a:pt x="262748" y="136112"/>
                    <a:pt x="302467" y="137446"/>
                    <a:pt x="293228" y="113633"/>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7" name="Google Shape;3618;p43">
              <a:extLst>
                <a:ext uri="{FF2B5EF4-FFF2-40B4-BE49-F238E27FC236}">
                  <a16:creationId xmlns:a16="http://schemas.microsoft.com/office/drawing/2014/main" id="{D1EC1B39-3988-00FB-6A97-8EF34D7DC6EE}"/>
                </a:ext>
              </a:extLst>
            </p:cNvPr>
            <p:cNvSpPr/>
            <p:nvPr/>
          </p:nvSpPr>
          <p:spPr>
            <a:xfrm>
              <a:off x="5673610" y="2838158"/>
              <a:ext cx="549067" cy="420379"/>
            </a:xfrm>
            <a:custGeom>
              <a:avLst/>
              <a:gdLst/>
              <a:ahLst/>
              <a:cxnLst/>
              <a:rect l="l" t="t" r="r" b="b"/>
              <a:pathLst>
                <a:path w="609600" h="466725" extrusionOk="0">
                  <a:moveTo>
                    <a:pt x="129057" y="7144"/>
                  </a:moveTo>
                  <a:cubicBezTo>
                    <a:pt x="129057" y="7144"/>
                    <a:pt x="3328" y="160687"/>
                    <a:pt x="7233" y="249460"/>
                  </a:cubicBezTo>
                  <a:cubicBezTo>
                    <a:pt x="11233" y="338138"/>
                    <a:pt x="32379" y="442722"/>
                    <a:pt x="180683" y="461296"/>
                  </a:cubicBezTo>
                  <a:cubicBezTo>
                    <a:pt x="328987" y="479869"/>
                    <a:pt x="470624" y="396431"/>
                    <a:pt x="486531" y="388525"/>
                  </a:cubicBezTo>
                  <a:cubicBezTo>
                    <a:pt x="502438" y="380619"/>
                    <a:pt x="611023" y="114490"/>
                    <a:pt x="611023" y="114490"/>
                  </a:cubicBezTo>
                  <a:lnTo>
                    <a:pt x="501104" y="119825"/>
                  </a:lnTo>
                  <a:lnTo>
                    <a:pt x="449479" y="23146"/>
                  </a:lnTo>
                  <a:lnTo>
                    <a:pt x="129057" y="7239"/>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8" name="Google Shape;3619;p43">
              <a:extLst>
                <a:ext uri="{FF2B5EF4-FFF2-40B4-BE49-F238E27FC236}">
                  <a16:creationId xmlns:a16="http://schemas.microsoft.com/office/drawing/2014/main" id="{7721F9CF-A896-D8C3-66FC-7BB11ED9004E}"/>
                </a:ext>
              </a:extLst>
            </p:cNvPr>
            <p:cNvSpPr/>
            <p:nvPr/>
          </p:nvSpPr>
          <p:spPr>
            <a:xfrm>
              <a:off x="5770206" y="2401736"/>
              <a:ext cx="402907" cy="505777"/>
            </a:xfrm>
            <a:custGeom>
              <a:avLst/>
              <a:gdLst/>
              <a:ahLst/>
              <a:cxnLst/>
              <a:rect l="l" t="t" r="r" b="b"/>
              <a:pathLst>
                <a:path w="447675" h="561975" extrusionOk="0">
                  <a:moveTo>
                    <a:pt x="430434" y="224123"/>
                  </a:moveTo>
                  <a:cubicBezTo>
                    <a:pt x="432625" y="235363"/>
                    <a:pt x="435006" y="246316"/>
                    <a:pt x="437578" y="256032"/>
                  </a:cubicBezTo>
                  <a:cubicBezTo>
                    <a:pt x="448150" y="295751"/>
                    <a:pt x="434911" y="368522"/>
                    <a:pt x="427005" y="384429"/>
                  </a:cubicBezTo>
                  <a:cubicBezTo>
                    <a:pt x="419099" y="400336"/>
                    <a:pt x="358139" y="541973"/>
                    <a:pt x="358139" y="541973"/>
                  </a:cubicBezTo>
                  <a:cubicBezTo>
                    <a:pt x="358139" y="541973"/>
                    <a:pt x="303847" y="571119"/>
                    <a:pt x="183356" y="560546"/>
                  </a:cubicBezTo>
                  <a:cubicBezTo>
                    <a:pt x="62864" y="549974"/>
                    <a:pt x="19144" y="519493"/>
                    <a:pt x="19144" y="519493"/>
                  </a:cubicBezTo>
                  <a:cubicBezTo>
                    <a:pt x="19144" y="519493"/>
                    <a:pt x="5905" y="52102"/>
                    <a:pt x="7238" y="46863"/>
                  </a:cubicBezTo>
                  <a:cubicBezTo>
                    <a:pt x="8572" y="41529"/>
                    <a:pt x="197929" y="7144"/>
                    <a:pt x="197929" y="7144"/>
                  </a:cubicBezTo>
                  <a:lnTo>
                    <a:pt x="330326" y="36290"/>
                  </a:lnTo>
                  <a:lnTo>
                    <a:pt x="409765" y="77343"/>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9" name="Google Shape;3620;p43">
              <a:extLst>
                <a:ext uri="{FF2B5EF4-FFF2-40B4-BE49-F238E27FC236}">
                  <a16:creationId xmlns:a16="http://schemas.microsoft.com/office/drawing/2014/main" id="{8D7714CE-DA20-6BA9-7E8B-E8180A41CA11}"/>
                </a:ext>
              </a:extLst>
            </p:cNvPr>
            <p:cNvSpPr/>
            <p:nvPr/>
          </p:nvSpPr>
          <p:spPr>
            <a:xfrm>
              <a:off x="5982540" y="2775960"/>
              <a:ext cx="34317" cy="17158"/>
            </a:xfrm>
            <a:custGeom>
              <a:avLst/>
              <a:gdLst/>
              <a:ahLst/>
              <a:cxnLst/>
              <a:rect l="l" t="t" r="r" b="b"/>
              <a:pathLst>
                <a:path w="38100" h="19050" extrusionOk="0">
                  <a:moveTo>
                    <a:pt x="32575" y="7144"/>
                  </a:moveTo>
                  <a:lnTo>
                    <a:pt x="7144" y="1600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0" name="Google Shape;3621;p43">
              <a:extLst>
                <a:ext uri="{FF2B5EF4-FFF2-40B4-BE49-F238E27FC236}">
                  <a16:creationId xmlns:a16="http://schemas.microsoft.com/office/drawing/2014/main" id="{FDB3C3A6-3BA5-C1B0-CC89-5786CB3892E6}"/>
                </a:ext>
              </a:extLst>
            </p:cNvPr>
            <p:cNvSpPr/>
            <p:nvPr/>
          </p:nvSpPr>
          <p:spPr>
            <a:xfrm>
              <a:off x="6021832" y="2749536"/>
              <a:ext cx="68633" cy="25738"/>
            </a:xfrm>
            <a:custGeom>
              <a:avLst/>
              <a:gdLst/>
              <a:ahLst/>
              <a:cxnLst/>
              <a:rect l="l" t="t" r="r" b="b"/>
              <a:pathLst>
                <a:path w="76200" h="28575" extrusionOk="0">
                  <a:moveTo>
                    <a:pt x="72866" y="7144"/>
                  </a:moveTo>
                  <a:lnTo>
                    <a:pt x="7144" y="3009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1" name="Google Shape;3622;p43">
              <a:extLst>
                <a:ext uri="{FF2B5EF4-FFF2-40B4-BE49-F238E27FC236}">
                  <a16:creationId xmlns:a16="http://schemas.microsoft.com/office/drawing/2014/main" id="{F5A83B6E-92C8-02E5-186C-CEC154316B55}"/>
                </a:ext>
              </a:extLst>
            </p:cNvPr>
            <p:cNvSpPr/>
            <p:nvPr/>
          </p:nvSpPr>
          <p:spPr>
            <a:xfrm>
              <a:off x="6032985" y="2754083"/>
              <a:ext cx="77213" cy="34317"/>
            </a:xfrm>
            <a:custGeom>
              <a:avLst/>
              <a:gdLst/>
              <a:ahLst/>
              <a:cxnLst/>
              <a:rect l="l" t="t" r="r" b="b"/>
              <a:pathLst>
                <a:path w="85725" h="38100" extrusionOk="0">
                  <a:moveTo>
                    <a:pt x="84677" y="7144"/>
                  </a:moveTo>
                  <a:lnTo>
                    <a:pt x="7144" y="3895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2" name="Google Shape;3623;p43">
              <a:extLst>
                <a:ext uri="{FF2B5EF4-FFF2-40B4-BE49-F238E27FC236}">
                  <a16:creationId xmlns:a16="http://schemas.microsoft.com/office/drawing/2014/main" id="{5CB306EF-E507-AEEA-A91F-203ACCF342EF}"/>
                </a:ext>
              </a:extLst>
            </p:cNvPr>
            <p:cNvSpPr/>
            <p:nvPr/>
          </p:nvSpPr>
          <p:spPr>
            <a:xfrm>
              <a:off x="6054862" y="2608752"/>
              <a:ext cx="25738" cy="137267"/>
            </a:xfrm>
            <a:custGeom>
              <a:avLst/>
              <a:gdLst/>
              <a:ahLst/>
              <a:cxnLst/>
              <a:rect l="l" t="t" r="r" b="b"/>
              <a:pathLst>
                <a:path w="28575" h="152400" extrusionOk="0">
                  <a:moveTo>
                    <a:pt x="7144" y="7144"/>
                  </a:moveTo>
                  <a:cubicBezTo>
                    <a:pt x="13430" y="45053"/>
                    <a:pt x="21431" y="94583"/>
                    <a:pt x="22193" y="107442"/>
                  </a:cubicBezTo>
                  <a:cubicBezTo>
                    <a:pt x="23431" y="129064"/>
                    <a:pt x="14573" y="153257"/>
                    <a:pt x="14573" y="15325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3" name="Google Shape;3624;p43">
              <a:extLst>
                <a:ext uri="{FF2B5EF4-FFF2-40B4-BE49-F238E27FC236}">
                  <a16:creationId xmlns:a16="http://schemas.microsoft.com/office/drawing/2014/main" id="{A2F6AA61-2E22-09C6-77DC-B46444E00D43}"/>
                </a:ext>
              </a:extLst>
            </p:cNvPr>
            <p:cNvSpPr/>
            <p:nvPr/>
          </p:nvSpPr>
          <p:spPr>
            <a:xfrm>
              <a:off x="6047827" y="2567400"/>
              <a:ext cx="8579" cy="34317"/>
            </a:xfrm>
            <a:custGeom>
              <a:avLst/>
              <a:gdLst/>
              <a:ahLst/>
              <a:cxnLst/>
              <a:rect l="l" t="t" r="r" b="b"/>
              <a:pathLst>
                <a:path w="9525" h="38100" extrusionOk="0">
                  <a:moveTo>
                    <a:pt x="7144" y="7144"/>
                  </a:moveTo>
                  <a:cubicBezTo>
                    <a:pt x="7144" y="7144"/>
                    <a:pt x="8858" y="17145"/>
                    <a:pt x="11335" y="3190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4" name="Google Shape;3625;p43">
              <a:extLst>
                <a:ext uri="{FF2B5EF4-FFF2-40B4-BE49-F238E27FC236}">
                  <a16:creationId xmlns:a16="http://schemas.microsoft.com/office/drawing/2014/main" id="{6AD816B9-38B4-B164-A509-59CF20045FB0}"/>
                </a:ext>
              </a:extLst>
            </p:cNvPr>
            <p:cNvSpPr/>
            <p:nvPr/>
          </p:nvSpPr>
          <p:spPr>
            <a:xfrm>
              <a:off x="6141168" y="2532826"/>
              <a:ext cx="17158" cy="42896"/>
            </a:xfrm>
            <a:custGeom>
              <a:avLst/>
              <a:gdLst/>
              <a:ahLst/>
              <a:cxnLst/>
              <a:rect l="l" t="t" r="r" b="b"/>
              <a:pathLst>
                <a:path w="19050" h="47625" extrusionOk="0">
                  <a:moveTo>
                    <a:pt x="7144" y="7144"/>
                  </a:moveTo>
                  <a:cubicBezTo>
                    <a:pt x="7144" y="7144"/>
                    <a:pt x="9430" y="25717"/>
                    <a:pt x="13240" y="48958"/>
                  </a:cubicBezTo>
                </a:path>
              </a:pathLst>
            </a:custGeom>
            <a:solidFill>
              <a:srgbClr val="5AE4A7"/>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5" name="Google Shape;3626;p43">
              <a:extLst>
                <a:ext uri="{FF2B5EF4-FFF2-40B4-BE49-F238E27FC236}">
                  <a16:creationId xmlns:a16="http://schemas.microsoft.com/office/drawing/2014/main" id="{9A9392FD-6BC1-C9B9-B31B-9C4D626C238B}"/>
                </a:ext>
              </a:extLst>
            </p:cNvPr>
            <p:cNvSpPr/>
            <p:nvPr/>
          </p:nvSpPr>
          <p:spPr>
            <a:xfrm>
              <a:off x="5739320" y="2437425"/>
              <a:ext cx="162878" cy="351472"/>
            </a:xfrm>
            <a:custGeom>
              <a:avLst/>
              <a:gdLst/>
              <a:ahLst/>
              <a:cxnLst/>
              <a:rect l="l" t="t" r="r" b="b"/>
              <a:pathLst>
                <a:path w="180975" h="390525" extrusionOk="0">
                  <a:moveTo>
                    <a:pt x="41624" y="7144"/>
                  </a:moveTo>
                  <a:lnTo>
                    <a:pt x="7144" y="389763"/>
                  </a:lnTo>
                  <a:lnTo>
                    <a:pt x="144875" y="360617"/>
                  </a:lnTo>
                  <a:lnTo>
                    <a:pt x="175260" y="87916"/>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6" name="Google Shape;3627;p43">
              <a:extLst>
                <a:ext uri="{FF2B5EF4-FFF2-40B4-BE49-F238E27FC236}">
                  <a16:creationId xmlns:a16="http://schemas.microsoft.com/office/drawing/2014/main" id="{9E91C239-6E45-4ABE-62EE-55A57F898B55}"/>
                </a:ext>
              </a:extLst>
            </p:cNvPr>
            <p:cNvSpPr/>
            <p:nvPr/>
          </p:nvSpPr>
          <p:spPr>
            <a:xfrm>
              <a:off x="5828286" y="2729718"/>
              <a:ext cx="34317" cy="8579"/>
            </a:xfrm>
            <a:custGeom>
              <a:avLst/>
              <a:gdLst/>
              <a:ahLst/>
              <a:cxnLst/>
              <a:rect l="l" t="t" r="r" b="b"/>
              <a:pathLst>
                <a:path w="38100" h="9525" extrusionOk="0">
                  <a:moveTo>
                    <a:pt x="7144" y="9715"/>
                  </a:moveTo>
                  <a:lnTo>
                    <a:pt x="35719"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7" name="Google Shape;3628;p43">
              <a:extLst>
                <a:ext uri="{FF2B5EF4-FFF2-40B4-BE49-F238E27FC236}">
                  <a16:creationId xmlns:a16="http://schemas.microsoft.com/office/drawing/2014/main" id="{CA617521-923C-0F01-5593-5305D5E11E47}"/>
                </a:ext>
              </a:extLst>
            </p:cNvPr>
            <p:cNvSpPr/>
            <p:nvPr/>
          </p:nvSpPr>
          <p:spPr>
            <a:xfrm>
              <a:off x="5755707" y="2733921"/>
              <a:ext cx="60054" cy="17158"/>
            </a:xfrm>
            <a:custGeom>
              <a:avLst/>
              <a:gdLst/>
              <a:ahLst/>
              <a:cxnLst/>
              <a:rect l="l" t="t" r="r" b="b"/>
              <a:pathLst>
                <a:path w="66675" h="19050" extrusionOk="0">
                  <a:moveTo>
                    <a:pt x="7144" y="12573"/>
                  </a:moveTo>
                  <a:lnTo>
                    <a:pt x="65246" y="714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8" name="Google Shape;3629;p43">
              <a:extLst>
                <a:ext uri="{FF2B5EF4-FFF2-40B4-BE49-F238E27FC236}">
                  <a16:creationId xmlns:a16="http://schemas.microsoft.com/office/drawing/2014/main" id="{A36F675E-8B67-B4DF-3AAA-439A4A3A395F}"/>
                </a:ext>
              </a:extLst>
            </p:cNvPr>
            <p:cNvSpPr/>
            <p:nvPr/>
          </p:nvSpPr>
          <p:spPr>
            <a:xfrm>
              <a:off x="5779385" y="2471313"/>
              <a:ext cx="77213" cy="111529"/>
            </a:xfrm>
            <a:custGeom>
              <a:avLst/>
              <a:gdLst/>
              <a:ahLst/>
              <a:cxnLst/>
              <a:rect l="l" t="t" r="r" b="b"/>
              <a:pathLst>
                <a:path w="85725" h="123825" extrusionOk="0">
                  <a:moveTo>
                    <a:pt x="81915" y="119158"/>
                  </a:moveTo>
                  <a:cubicBezTo>
                    <a:pt x="55912" y="71247"/>
                    <a:pt x="19621" y="8382"/>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9" name="Google Shape;3630;p43">
              <a:extLst>
                <a:ext uri="{FF2B5EF4-FFF2-40B4-BE49-F238E27FC236}">
                  <a16:creationId xmlns:a16="http://schemas.microsoft.com/office/drawing/2014/main" id="{8EA96C70-F41F-83DB-9105-357C6A27D0F9}"/>
                </a:ext>
              </a:extLst>
            </p:cNvPr>
            <p:cNvSpPr/>
            <p:nvPr/>
          </p:nvSpPr>
          <p:spPr>
            <a:xfrm>
              <a:off x="5859171" y="2595282"/>
              <a:ext cx="25738" cy="34317"/>
            </a:xfrm>
            <a:custGeom>
              <a:avLst/>
              <a:gdLst/>
              <a:ahLst/>
              <a:cxnLst/>
              <a:rect l="l" t="t" r="r" b="b"/>
              <a:pathLst>
                <a:path w="28575" h="38100" extrusionOk="0">
                  <a:moveTo>
                    <a:pt x="21622" y="35147"/>
                  </a:moveTo>
                  <a:cubicBezTo>
                    <a:pt x="21622" y="35147"/>
                    <a:pt x="15907" y="23813"/>
                    <a:pt x="7144" y="71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0" name="Google Shape;3631;p43">
              <a:extLst>
                <a:ext uri="{FF2B5EF4-FFF2-40B4-BE49-F238E27FC236}">
                  <a16:creationId xmlns:a16="http://schemas.microsoft.com/office/drawing/2014/main" id="{1DB8B65D-583F-CA79-CBEA-8A5663046237}"/>
                </a:ext>
              </a:extLst>
            </p:cNvPr>
            <p:cNvSpPr/>
            <p:nvPr/>
          </p:nvSpPr>
          <p:spPr>
            <a:xfrm>
              <a:off x="5790281" y="2553159"/>
              <a:ext cx="77213" cy="77213"/>
            </a:xfrm>
            <a:custGeom>
              <a:avLst/>
              <a:gdLst/>
              <a:ahLst/>
              <a:cxnLst/>
              <a:rect l="l" t="t" r="r" b="b"/>
              <a:pathLst>
                <a:path w="85725" h="85725" extrusionOk="0">
                  <a:moveTo>
                    <a:pt x="7144" y="7144"/>
                  </a:moveTo>
                  <a:lnTo>
                    <a:pt x="83915" y="8191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1" name="Google Shape;3632;p43">
              <a:extLst>
                <a:ext uri="{FF2B5EF4-FFF2-40B4-BE49-F238E27FC236}">
                  <a16:creationId xmlns:a16="http://schemas.microsoft.com/office/drawing/2014/main" id="{7AC8AD45-74DD-7366-1155-CBE603189824}"/>
                </a:ext>
              </a:extLst>
            </p:cNvPr>
            <p:cNvSpPr/>
            <p:nvPr/>
          </p:nvSpPr>
          <p:spPr>
            <a:xfrm>
              <a:off x="5717873" y="2733149"/>
              <a:ext cx="171450" cy="128588"/>
            </a:xfrm>
            <a:custGeom>
              <a:avLst/>
              <a:gdLst/>
              <a:ahLst/>
              <a:cxnLst/>
              <a:rect l="l" t="t" r="r" b="b"/>
              <a:pathLst>
                <a:path w="190500" h="142875" extrusionOk="0">
                  <a:moveTo>
                    <a:pt x="7144" y="61436"/>
                  </a:moveTo>
                  <a:lnTo>
                    <a:pt x="42863" y="144875"/>
                  </a:lnTo>
                  <a:lnTo>
                    <a:pt x="187166" y="68104"/>
                  </a:lnTo>
                  <a:lnTo>
                    <a:pt x="180594" y="7144"/>
                  </a:lnTo>
                  <a:lnTo>
                    <a:pt x="7144" y="61436"/>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2" name="Google Shape;3633;p43">
              <a:extLst>
                <a:ext uri="{FF2B5EF4-FFF2-40B4-BE49-F238E27FC236}">
                  <a16:creationId xmlns:a16="http://schemas.microsoft.com/office/drawing/2014/main" id="{D81198AF-44E3-4A2E-FF43-FE17773C48FE}"/>
                </a:ext>
              </a:extLst>
            </p:cNvPr>
            <p:cNvSpPr/>
            <p:nvPr/>
          </p:nvSpPr>
          <p:spPr>
            <a:xfrm>
              <a:off x="6179088" y="2765938"/>
              <a:ext cx="60007" cy="34290"/>
            </a:xfrm>
            <a:custGeom>
              <a:avLst/>
              <a:gdLst/>
              <a:ahLst/>
              <a:cxnLst/>
              <a:rect l="l" t="t" r="r" b="b"/>
              <a:pathLst>
                <a:path w="66675" h="38100" extrusionOk="0">
                  <a:moveTo>
                    <a:pt x="7239" y="12365"/>
                  </a:moveTo>
                  <a:cubicBezTo>
                    <a:pt x="7239" y="12365"/>
                    <a:pt x="25718" y="13222"/>
                    <a:pt x="34100" y="11508"/>
                  </a:cubicBezTo>
                  <a:cubicBezTo>
                    <a:pt x="42482" y="9793"/>
                    <a:pt x="60960" y="3126"/>
                    <a:pt x="60103" y="10650"/>
                  </a:cubicBezTo>
                  <a:cubicBezTo>
                    <a:pt x="59246" y="18175"/>
                    <a:pt x="54197" y="23223"/>
                    <a:pt x="47530" y="26652"/>
                  </a:cubicBezTo>
                  <a:cubicBezTo>
                    <a:pt x="40767" y="29986"/>
                    <a:pt x="8858" y="37606"/>
                    <a:pt x="8858" y="37606"/>
                  </a:cubicBezTo>
                  <a:lnTo>
                    <a:pt x="7144" y="12460"/>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3" name="Google Shape;3634;p43">
              <a:extLst>
                <a:ext uri="{FF2B5EF4-FFF2-40B4-BE49-F238E27FC236}">
                  <a16:creationId xmlns:a16="http://schemas.microsoft.com/office/drawing/2014/main" id="{6FA29E86-552D-79C2-13E7-47C2B239C2F8}"/>
                </a:ext>
              </a:extLst>
            </p:cNvPr>
            <p:cNvSpPr/>
            <p:nvPr/>
          </p:nvSpPr>
          <p:spPr>
            <a:xfrm>
              <a:off x="5769176" y="2736753"/>
              <a:ext cx="489013" cy="163004"/>
            </a:xfrm>
            <a:custGeom>
              <a:avLst/>
              <a:gdLst/>
              <a:ahLst/>
              <a:cxnLst/>
              <a:rect l="l" t="t" r="r" b="b"/>
              <a:pathLst>
                <a:path w="542925" h="180975" extrusionOk="0">
                  <a:moveTo>
                    <a:pt x="120968" y="69342"/>
                  </a:moveTo>
                  <a:lnTo>
                    <a:pt x="328803" y="85249"/>
                  </a:lnTo>
                  <a:cubicBezTo>
                    <a:pt x="328803" y="85249"/>
                    <a:pt x="416147" y="17717"/>
                    <a:pt x="428054" y="12478"/>
                  </a:cubicBezTo>
                  <a:cubicBezTo>
                    <a:pt x="439960" y="7144"/>
                    <a:pt x="482346" y="7144"/>
                    <a:pt x="482346" y="7144"/>
                  </a:cubicBezTo>
                  <a:lnTo>
                    <a:pt x="537972" y="19050"/>
                  </a:lnTo>
                  <a:cubicBezTo>
                    <a:pt x="537972" y="19050"/>
                    <a:pt x="532638" y="28289"/>
                    <a:pt x="516827" y="30956"/>
                  </a:cubicBezTo>
                  <a:cubicBezTo>
                    <a:pt x="501015" y="33623"/>
                    <a:pt x="493014" y="25622"/>
                    <a:pt x="493014" y="25622"/>
                  </a:cubicBezTo>
                  <a:lnTo>
                    <a:pt x="442722" y="34862"/>
                  </a:lnTo>
                  <a:cubicBezTo>
                    <a:pt x="442722" y="34862"/>
                    <a:pt x="479775" y="50768"/>
                    <a:pt x="483775" y="53435"/>
                  </a:cubicBezTo>
                  <a:cubicBezTo>
                    <a:pt x="487775" y="56102"/>
                    <a:pt x="475869" y="81248"/>
                    <a:pt x="473202" y="90488"/>
                  </a:cubicBezTo>
                  <a:cubicBezTo>
                    <a:pt x="470535" y="99727"/>
                    <a:pt x="461391" y="132683"/>
                    <a:pt x="454628" y="120967"/>
                  </a:cubicBezTo>
                  <a:cubicBezTo>
                    <a:pt x="452342" y="116872"/>
                    <a:pt x="453295" y="111919"/>
                    <a:pt x="452342" y="106013"/>
                  </a:cubicBezTo>
                  <a:cubicBezTo>
                    <a:pt x="451390" y="100013"/>
                    <a:pt x="444056" y="98488"/>
                    <a:pt x="444056" y="98488"/>
                  </a:cubicBezTo>
                  <a:cubicBezTo>
                    <a:pt x="444056" y="98488"/>
                    <a:pt x="420243" y="118300"/>
                    <a:pt x="400336" y="127635"/>
                  </a:cubicBezTo>
                  <a:cubicBezTo>
                    <a:pt x="380524" y="136874"/>
                    <a:pt x="343376" y="135541"/>
                    <a:pt x="343376" y="135541"/>
                  </a:cubicBezTo>
                  <a:cubicBezTo>
                    <a:pt x="343376" y="135541"/>
                    <a:pt x="130207" y="173927"/>
                    <a:pt x="83915" y="175260"/>
                  </a:cubicBezTo>
                  <a:cubicBezTo>
                    <a:pt x="37624" y="176594"/>
                    <a:pt x="32290" y="156686"/>
                    <a:pt x="20384" y="147447"/>
                  </a:cubicBezTo>
                  <a:cubicBezTo>
                    <a:pt x="8477" y="138208"/>
                    <a:pt x="7144" y="130207"/>
                    <a:pt x="7144" y="130207"/>
                  </a:cubicBezTo>
                  <a:lnTo>
                    <a:pt x="120968" y="69342"/>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4" name="Google Shape;3635;p43">
              <a:extLst>
                <a:ext uri="{FF2B5EF4-FFF2-40B4-BE49-F238E27FC236}">
                  <a16:creationId xmlns:a16="http://schemas.microsoft.com/office/drawing/2014/main" id="{9812E61A-8463-F60C-5C00-2597940325B4}"/>
                </a:ext>
              </a:extLst>
            </p:cNvPr>
            <p:cNvSpPr/>
            <p:nvPr/>
          </p:nvSpPr>
          <p:spPr>
            <a:xfrm>
              <a:off x="6155753" y="2777418"/>
              <a:ext cx="42896" cy="25738"/>
            </a:xfrm>
            <a:custGeom>
              <a:avLst/>
              <a:gdLst/>
              <a:ahLst/>
              <a:cxnLst/>
              <a:rect l="l" t="t" r="r" b="b"/>
              <a:pathLst>
                <a:path w="47625" h="28575" extrusionOk="0">
                  <a:moveTo>
                    <a:pt x="7144" y="7144"/>
                  </a:moveTo>
                  <a:cubicBezTo>
                    <a:pt x="7144" y="7144"/>
                    <a:pt x="44101" y="13906"/>
                    <a:pt x="47435" y="2476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5" name="Google Shape;3636;p43">
              <a:extLst>
                <a:ext uri="{FF2B5EF4-FFF2-40B4-BE49-F238E27FC236}">
                  <a16:creationId xmlns:a16="http://schemas.microsoft.com/office/drawing/2014/main" id="{4CAA108C-333F-1DDF-CF5D-BF217860F2E6}"/>
                </a:ext>
              </a:extLst>
            </p:cNvPr>
            <p:cNvSpPr/>
            <p:nvPr/>
          </p:nvSpPr>
          <p:spPr>
            <a:xfrm>
              <a:off x="6148204" y="2795520"/>
              <a:ext cx="51475" cy="25738"/>
            </a:xfrm>
            <a:custGeom>
              <a:avLst/>
              <a:gdLst/>
              <a:ahLst/>
              <a:cxnLst/>
              <a:rect l="l" t="t" r="r" b="b"/>
              <a:pathLst>
                <a:path w="57150" h="28575" extrusionOk="0">
                  <a:moveTo>
                    <a:pt x="7144" y="7144"/>
                  </a:moveTo>
                  <a:cubicBezTo>
                    <a:pt x="7144" y="7144"/>
                    <a:pt x="44958" y="13049"/>
                    <a:pt x="47434" y="16383"/>
                  </a:cubicBezTo>
                  <a:cubicBezTo>
                    <a:pt x="49911" y="19717"/>
                    <a:pt x="52292" y="25241"/>
                    <a:pt x="52292" y="2524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6" name="Google Shape;3637;p43">
              <a:extLst>
                <a:ext uri="{FF2B5EF4-FFF2-40B4-BE49-F238E27FC236}">
                  <a16:creationId xmlns:a16="http://schemas.microsoft.com/office/drawing/2014/main" id="{3F682F27-4D70-6D55-0140-491DE7B7415B}"/>
                </a:ext>
              </a:extLst>
            </p:cNvPr>
            <p:cNvSpPr/>
            <p:nvPr/>
          </p:nvSpPr>
          <p:spPr>
            <a:xfrm>
              <a:off x="6147173" y="2612698"/>
              <a:ext cx="403221" cy="317429"/>
            </a:xfrm>
            <a:custGeom>
              <a:avLst/>
              <a:gdLst/>
              <a:ahLst/>
              <a:cxnLst/>
              <a:rect l="l" t="t" r="r" b="b"/>
              <a:pathLst>
                <a:path w="447675" h="352425" extrusionOk="0">
                  <a:moveTo>
                    <a:pt x="173927" y="7144"/>
                  </a:moveTo>
                  <a:lnTo>
                    <a:pt x="7144" y="346043"/>
                  </a:lnTo>
                  <a:cubicBezTo>
                    <a:pt x="7144" y="346043"/>
                    <a:pt x="69342" y="347377"/>
                    <a:pt x="152781" y="335471"/>
                  </a:cubicBezTo>
                  <a:cubicBezTo>
                    <a:pt x="236220" y="323564"/>
                    <a:pt x="271939" y="310325"/>
                    <a:pt x="271939" y="310325"/>
                  </a:cubicBezTo>
                  <a:lnTo>
                    <a:pt x="445389" y="33623"/>
                  </a:lnTo>
                  <a:cubicBezTo>
                    <a:pt x="445389" y="33623"/>
                    <a:pt x="376524" y="52197"/>
                    <a:pt x="174022" y="7144"/>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7" name="Google Shape;3638;p43">
              <a:extLst>
                <a:ext uri="{FF2B5EF4-FFF2-40B4-BE49-F238E27FC236}">
                  <a16:creationId xmlns:a16="http://schemas.microsoft.com/office/drawing/2014/main" id="{29270AB4-88F7-AEBB-EC99-6AE5EA7BA5CE}"/>
                </a:ext>
              </a:extLst>
            </p:cNvPr>
            <p:cNvSpPr/>
            <p:nvPr/>
          </p:nvSpPr>
          <p:spPr>
            <a:xfrm>
              <a:off x="6392411" y="2790693"/>
              <a:ext cx="85792" cy="25738"/>
            </a:xfrm>
            <a:custGeom>
              <a:avLst/>
              <a:gdLst/>
              <a:ahLst/>
              <a:cxnLst/>
              <a:rect l="l" t="t" r="r" b="b"/>
              <a:pathLst>
                <a:path w="95250" h="28575" extrusionOk="0">
                  <a:moveTo>
                    <a:pt x="83008" y="7740"/>
                  </a:moveTo>
                  <a:cubicBezTo>
                    <a:pt x="83008" y="7740"/>
                    <a:pt x="4998" y="15455"/>
                    <a:pt x="7189" y="22218"/>
                  </a:cubicBezTo>
                  <a:cubicBezTo>
                    <a:pt x="9380" y="28980"/>
                    <a:pt x="85199" y="29933"/>
                    <a:pt x="88532" y="25075"/>
                  </a:cubicBezTo>
                  <a:cubicBezTo>
                    <a:pt x="91866" y="20217"/>
                    <a:pt x="91866" y="3834"/>
                    <a:pt x="83008"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8" name="Google Shape;3639;p43">
              <a:extLst>
                <a:ext uri="{FF2B5EF4-FFF2-40B4-BE49-F238E27FC236}">
                  <a16:creationId xmlns:a16="http://schemas.microsoft.com/office/drawing/2014/main" id="{64DCB343-16A3-7CD0-A351-1D77D98F59A4}"/>
                </a:ext>
              </a:extLst>
            </p:cNvPr>
            <p:cNvSpPr/>
            <p:nvPr/>
          </p:nvSpPr>
          <p:spPr>
            <a:xfrm>
              <a:off x="6386409" y="2810684"/>
              <a:ext cx="77213" cy="25738"/>
            </a:xfrm>
            <a:custGeom>
              <a:avLst/>
              <a:gdLst/>
              <a:ahLst/>
              <a:cxnLst/>
              <a:rect l="l" t="t" r="r" b="b"/>
              <a:pathLst>
                <a:path w="85725" h="28575" extrusionOk="0">
                  <a:moveTo>
                    <a:pt x="75575" y="7740"/>
                  </a:moveTo>
                  <a:cubicBezTo>
                    <a:pt x="75575" y="7740"/>
                    <a:pt x="5185" y="15455"/>
                    <a:pt x="7186" y="22218"/>
                  </a:cubicBezTo>
                  <a:cubicBezTo>
                    <a:pt x="9186" y="28980"/>
                    <a:pt x="77575" y="29933"/>
                    <a:pt x="80528" y="25075"/>
                  </a:cubicBezTo>
                  <a:cubicBezTo>
                    <a:pt x="83481" y="20217"/>
                    <a:pt x="83481" y="3834"/>
                    <a:pt x="75575" y="7740"/>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9" name="Google Shape;3640;p43">
              <a:extLst>
                <a:ext uri="{FF2B5EF4-FFF2-40B4-BE49-F238E27FC236}">
                  <a16:creationId xmlns:a16="http://schemas.microsoft.com/office/drawing/2014/main" id="{A7F32F68-8984-94F0-ABA5-FB0AD6CF0C28}"/>
                </a:ext>
              </a:extLst>
            </p:cNvPr>
            <p:cNvSpPr/>
            <p:nvPr/>
          </p:nvSpPr>
          <p:spPr>
            <a:xfrm>
              <a:off x="6385246" y="2846221"/>
              <a:ext cx="60054" cy="25738"/>
            </a:xfrm>
            <a:custGeom>
              <a:avLst/>
              <a:gdLst/>
              <a:ahLst/>
              <a:cxnLst/>
              <a:rect l="l" t="t" r="r" b="b"/>
              <a:pathLst>
                <a:path w="66675" h="28575" extrusionOk="0">
                  <a:moveTo>
                    <a:pt x="62008" y="8956"/>
                  </a:moveTo>
                  <a:cubicBezTo>
                    <a:pt x="62008" y="8956"/>
                    <a:pt x="6954" y="4098"/>
                    <a:pt x="7144" y="10289"/>
                  </a:cubicBezTo>
                  <a:cubicBezTo>
                    <a:pt x="7335" y="16481"/>
                    <a:pt x="59246" y="28768"/>
                    <a:pt x="62485" y="25053"/>
                  </a:cubicBezTo>
                  <a:cubicBezTo>
                    <a:pt x="65723" y="21338"/>
                    <a:pt x="68771" y="6860"/>
                    <a:pt x="62008" y="8956"/>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0" name="Google Shape;3641;p43">
              <a:extLst>
                <a:ext uri="{FF2B5EF4-FFF2-40B4-BE49-F238E27FC236}">
                  <a16:creationId xmlns:a16="http://schemas.microsoft.com/office/drawing/2014/main" id="{3586CD15-26D3-4830-EB5B-BD1DC02AEA2B}"/>
                </a:ext>
              </a:extLst>
            </p:cNvPr>
            <p:cNvSpPr/>
            <p:nvPr/>
          </p:nvSpPr>
          <p:spPr>
            <a:xfrm>
              <a:off x="6379066" y="2831450"/>
              <a:ext cx="77213" cy="25738"/>
            </a:xfrm>
            <a:custGeom>
              <a:avLst/>
              <a:gdLst/>
              <a:ahLst/>
              <a:cxnLst/>
              <a:rect l="l" t="t" r="r" b="b"/>
              <a:pathLst>
                <a:path w="85725" h="28575" extrusionOk="0">
                  <a:moveTo>
                    <a:pt x="77061" y="10592"/>
                  </a:moveTo>
                  <a:cubicBezTo>
                    <a:pt x="77061" y="10592"/>
                    <a:pt x="6575" y="3162"/>
                    <a:pt x="7147" y="10115"/>
                  </a:cubicBezTo>
                  <a:cubicBezTo>
                    <a:pt x="7623" y="17164"/>
                    <a:pt x="74298" y="32690"/>
                    <a:pt x="78204" y="28594"/>
                  </a:cubicBezTo>
                  <a:cubicBezTo>
                    <a:pt x="82109" y="24498"/>
                    <a:pt x="85633" y="8496"/>
                    <a:pt x="77061" y="10592"/>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1" name="Google Shape;3642;p43">
              <a:extLst>
                <a:ext uri="{FF2B5EF4-FFF2-40B4-BE49-F238E27FC236}">
                  <a16:creationId xmlns:a16="http://schemas.microsoft.com/office/drawing/2014/main" id="{B80F5CF9-D65F-5213-1F4E-4ABBC1E1ED06}"/>
                </a:ext>
              </a:extLst>
            </p:cNvPr>
            <p:cNvSpPr/>
            <p:nvPr/>
          </p:nvSpPr>
          <p:spPr>
            <a:xfrm>
              <a:off x="5791825" y="2941880"/>
              <a:ext cx="317429" cy="77213"/>
            </a:xfrm>
            <a:custGeom>
              <a:avLst/>
              <a:gdLst/>
              <a:ahLst/>
              <a:cxnLst/>
              <a:rect l="l" t="t" r="r" b="b"/>
              <a:pathLst>
                <a:path w="352425" h="85725" extrusionOk="0">
                  <a:moveTo>
                    <a:pt x="7144" y="83915"/>
                  </a:moveTo>
                  <a:cubicBezTo>
                    <a:pt x="7144" y="83915"/>
                    <a:pt x="207073" y="20383"/>
                    <a:pt x="347377" y="7144"/>
                  </a:cubicBezTo>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2" name="Google Shape;3643;p43">
              <a:extLst>
                <a:ext uri="{FF2B5EF4-FFF2-40B4-BE49-F238E27FC236}">
                  <a16:creationId xmlns:a16="http://schemas.microsoft.com/office/drawing/2014/main" id="{C26D2D6A-3773-A2EC-5BB3-B068569E3EE0}"/>
                </a:ext>
              </a:extLst>
            </p:cNvPr>
            <p:cNvSpPr/>
            <p:nvPr/>
          </p:nvSpPr>
          <p:spPr>
            <a:xfrm>
              <a:off x="5562042" y="3030620"/>
              <a:ext cx="514750" cy="265954"/>
            </a:xfrm>
            <a:custGeom>
              <a:avLst/>
              <a:gdLst/>
              <a:ahLst/>
              <a:cxnLst/>
              <a:rect l="l" t="t" r="r" b="b"/>
              <a:pathLst>
                <a:path w="571500" h="295275" extrusionOk="0">
                  <a:moveTo>
                    <a:pt x="81285" y="292478"/>
                  </a:moveTo>
                  <a:cubicBezTo>
                    <a:pt x="81285" y="292478"/>
                    <a:pt x="1465" y="13872"/>
                    <a:pt x="7466" y="7776"/>
                  </a:cubicBezTo>
                  <a:cubicBezTo>
                    <a:pt x="13467" y="1680"/>
                    <a:pt x="397610" y="40923"/>
                    <a:pt x="453331" y="71022"/>
                  </a:cubicBezTo>
                  <a:cubicBezTo>
                    <a:pt x="509052" y="101121"/>
                    <a:pt x="573822" y="292383"/>
                    <a:pt x="573822" y="292383"/>
                  </a:cubicBezTo>
                  <a:lnTo>
                    <a:pt x="81285" y="292383"/>
                  </a:ln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3" name="Google Shape;3644;p43">
              <a:extLst>
                <a:ext uri="{FF2B5EF4-FFF2-40B4-BE49-F238E27FC236}">
                  <a16:creationId xmlns:a16="http://schemas.microsoft.com/office/drawing/2014/main" id="{47206E4C-8E3E-3AA0-C7EE-DF6F62765005}"/>
                </a:ext>
              </a:extLst>
            </p:cNvPr>
            <p:cNvSpPr/>
            <p:nvPr/>
          </p:nvSpPr>
          <p:spPr>
            <a:xfrm>
              <a:off x="6048085" y="2411431"/>
              <a:ext cx="51435" cy="120015"/>
            </a:xfrm>
            <a:custGeom>
              <a:avLst/>
              <a:gdLst/>
              <a:ahLst/>
              <a:cxnLst/>
              <a:rect l="l" t="t" r="r" b="b"/>
              <a:pathLst>
                <a:path w="57150" h="133350" extrusionOk="0">
                  <a:moveTo>
                    <a:pt x="7144" y="132398"/>
                  </a:moveTo>
                  <a:lnTo>
                    <a:pt x="55531" y="40100"/>
                  </a:lnTo>
                  <a:lnTo>
                    <a:pt x="15907" y="7144"/>
                  </a:lnTo>
                  <a:lnTo>
                    <a:pt x="7144" y="132398"/>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4" name="Google Shape;3645;p43">
              <a:extLst>
                <a:ext uri="{FF2B5EF4-FFF2-40B4-BE49-F238E27FC236}">
                  <a16:creationId xmlns:a16="http://schemas.microsoft.com/office/drawing/2014/main" id="{C97845A2-6FC4-29C9-1A4A-351A82A92F57}"/>
                </a:ext>
              </a:extLst>
            </p:cNvPr>
            <p:cNvSpPr/>
            <p:nvPr/>
          </p:nvSpPr>
          <p:spPr>
            <a:xfrm>
              <a:off x="5965896" y="2297499"/>
              <a:ext cx="120108" cy="257375"/>
            </a:xfrm>
            <a:custGeom>
              <a:avLst/>
              <a:gdLst/>
              <a:ahLst/>
              <a:cxnLst/>
              <a:rect l="l" t="t" r="r" b="b"/>
              <a:pathLst>
                <a:path w="133350" h="285750" extrusionOk="0">
                  <a:moveTo>
                    <a:pt x="23622" y="20383"/>
                  </a:moveTo>
                  <a:lnTo>
                    <a:pt x="7144" y="128111"/>
                  </a:lnTo>
                  <a:lnTo>
                    <a:pt x="95059" y="285274"/>
                  </a:lnTo>
                  <a:cubicBezTo>
                    <a:pt x="95059" y="285274"/>
                    <a:pt x="117062" y="151162"/>
                    <a:pt x="121444" y="132493"/>
                  </a:cubicBezTo>
                  <a:cubicBezTo>
                    <a:pt x="125825" y="113824"/>
                    <a:pt x="131350" y="104966"/>
                    <a:pt x="131350" y="104966"/>
                  </a:cubicBezTo>
                  <a:lnTo>
                    <a:pt x="29146" y="7144"/>
                  </a:lnTo>
                  <a:lnTo>
                    <a:pt x="23622" y="20288"/>
                  </a:ln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5" name="Google Shape;3646;p43">
              <a:extLst>
                <a:ext uri="{FF2B5EF4-FFF2-40B4-BE49-F238E27FC236}">
                  <a16:creationId xmlns:a16="http://schemas.microsoft.com/office/drawing/2014/main" id="{606BA51B-84E6-4F9C-BB6C-0089527E38E8}"/>
                </a:ext>
              </a:extLst>
            </p:cNvPr>
            <p:cNvSpPr/>
            <p:nvPr/>
          </p:nvSpPr>
          <p:spPr>
            <a:xfrm>
              <a:off x="5934239" y="2356953"/>
              <a:ext cx="85725" cy="180022"/>
            </a:xfrm>
            <a:custGeom>
              <a:avLst/>
              <a:gdLst/>
              <a:ahLst/>
              <a:cxnLst/>
              <a:rect l="l" t="t" r="r" b="b"/>
              <a:pathLst>
                <a:path w="95250" h="200025" extrusionOk="0">
                  <a:moveTo>
                    <a:pt x="90678" y="81915"/>
                  </a:moveTo>
                  <a:lnTo>
                    <a:pt x="50006" y="198406"/>
                  </a:lnTo>
                  <a:lnTo>
                    <a:pt x="7144" y="44482"/>
                  </a:lnTo>
                  <a:lnTo>
                    <a:pt x="30194" y="7144"/>
                  </a:lnTo>
                  <a:lnTo>
                    <a:pt x="90678" y="81915"/>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6" name="Google Shape;3647;p43">
              <a:extLst>
                <a:ext uri="{FF2B5EF4-FFF2-40B4-BE49-F238E27FC236}">
                  <a16:creationId xmlns:a16="http://schemas.microsoft.com/office/drawing/2014/main" id="{B8E92F4F-4DF7-3648-A513-2D0C6C2C4682}"/>
                </a:ext>
              </a:extLst>
            </p:cNvPr>
            <p:cNvSpPr/>
            <p:nvPr/>
          </p:nvSpPr>
          <p:spPr>
            <a:xfrm>
              <a:off x="5993607" y="2424299"/>
              <a:ext cx="42863" cy="102870"/>
            </a:xfrm>
            <a:custGeom>
              <a:avLst/>
              <a:gdLst/>
              <a:ahLst/>
              <a:cxnLst/>
              <a:rect l="l" t="t" r="r" b="b"/>
              <a:pathLst>
                <a:path w="47625" h="114300" extrusionOk="0">
                  <a:moveTo>
                    <a:pt x="24765" y="7144"/>
                  </a:moveTo>
                  <a:lnTo>
                    <a:pt x="45625" y="107156"/>
                  </a:lnTo>
                  <a:lnTo>
                    <a:pt x="7144" y="58769"/>
                  </a:lnTo>
                  <a:lnTo>
                    <a:pt x="24765"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7" name="Google Shape;3648;p43">
              <a:extLst>
                <a:ext uri="{FF2B5EF4-FFF2-40B4-BE49-F238E27FC236}">
                  <a16:creationId xmlns:a16="http://schemas.microsoft.com/office/drawing/2014/main" id="{4FA09151-CC13-E982-6125-8D3FDA4A80A4}"/>
                </a:ext>
              </a:extLst>
            </p:cNvPr>
            <p:cNvSpPr/>
            <p:nvPr/>
          </p:nvSpPr>
          <p:spPr>
            <a:xfrm>
              <a:off x="6067902" y="2441115"/>
              <a:ext cx="34317" cy="85792"/>
            </a:xfrm>
            <a:custGeom>
              <a:avLst/>
              <a:gdLst/>
              <a:ahLst/>
              <a:cxnLst/>
              <a:rect l="l" t="t" r="r" b="b"/>
              <a:pathLst>
                <a:path w="38100" h="95250" extrusionOk="0">
                  <a:moveTo>
                    <a:pt x="33528" y="7144"/>
                  </a:moveTo>
                  <a:lnTo>
                    <a:pt x="34576" y="92869"/>
                  </a:lnTo>
                  <a:lnTo>
                    <a:pt x="7144" y="62103"/>
                  </a:lnTo>
                  <a:lnTo>
                    <a:pt x="33528" y="7144"/>
                  </a:ln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8" name="Google Shape;3649;p43">
              <a:extLst>
                <a:ext uri="{FF2B5EF4-FFF2-40B4-BE49-F238E27FC236}">
                  <a16:creationId xmlns:a16="http://schemas.microsoft.com/office/drawing/2014/main" id="{A904344B-24F1-69E8-E040-9A06EFA47D2C}"/>
                </a:ext>
              </a:extLst>
            </p:cNvPr>
            <p:cNvSpPr/>
            <p:nvPr/>
          </p:nvSpPr>
          <p:spPr>
            <a:xfrm>
              <a:off x="5928968" y="2139642"/>
              <a:ext cx="248796" cy="274533"/>
            </a:xfrm>
            <a:custGeom>
              <a:avLst/>
              <a:gdLst/>
              <a:ahLst/>
              <a:cxnLst/>
              <a:rect l="l" t="t" r="r" b="b"/>
              <a:pathLst>
                <a:path w="276225" h="304800" extrusionOk="0">
                  <a:moveTo>
                    <a:pt x="229118" y="7144"/>
                  </a:moveTo>
                  <a:cubicBezTo>
                    <a:pt x="229118" y="7144"/>
                    <a:pt x="203591" y="46101"/>
                    <a:pt x="154728" y="68104"/>
                  </a:cubicBezTo>
                  <a:cubicBezTo>
                    <a:pt x="105865" y="90107"/>
                    <a:pt x="75384" y="98584"/>
                    <a:pt x="75384" y="98584"/>
                  </a:cubicBezTo>
                  <a:cubicBezTo>
                    <a:pt x="75384" y="98584"/>
                    <a:pt x="83862" y="121920"/>
                    <a:pt x="68336" y="124778"/>
                  </a:cubicBezTo>
                  <a:cubicBezTo>
                    <a:pt x="52715" y="127635"/>
                    <a:pt x="47762" y="113443"/>
                    <a:pt x="42809" y="112014"/>
                  </a:cubicBezTo>
                  <a:cubicBezTo>
                    <a:pt x="37856" y="110585"/>
                    <a:pt x="15853" y="109157"/>
                    <a:pt x="8138" y="138970"/>
                  </a:cubicBezTo>
                  <a:cubicBezTo>
                    <a:pt x="423" y="168783"/>
                    <a:pt x="39285" y="215456"/>
                    <a:pt x="66907" y="206978"/>
                  </a:cubicBezTo>
                  <a:cubicBezTo>
                    <a:pt x="66907" y="206978"/>
                    <a:pt x="77861" y="246888"/>
                    <a:pt x="89958" y="257270"/>
                  </a:cubicBezTo>
                  <a:cubicBezTo>
                    <a:pt x="105388" y="270415"/>
                    <a:pt x="155966" y="308896"/>
                    <a:pt x="217878" y="298418"/>
                  </a:cubicBezTo>
                  <a:cubicBezTo>
                    <a:pt x="254073" y="292227"/>
                    <a:pt x="273123" y="215551"/>
                    <a:pt x="274552" y="190024"/>
                  </a:cubicBezTo>
                  <a:cubicBezTo>
                    <a:pt x="275981" y="164497"/>
                    <a:pt x="277410" y="134017"/>
                    <a:pt x="273885" y="117729"/>
                  </a:cubicBezTo>
                  <a:cubicBezTo>
                    <a:pt x="270361" y="101441"/>
                    <a:pt x="289507" y="80201"/>
                    <a:pt x="264646" y="50387"/>
                  </a:cubicBezTo>
                  <a:cubicBezTo>
                    <a:pt x="239786" y="20574"/>
                    <a:pt x="229213" y="7144"/>
                    <a:pt x="229213" y="7144"/>
                  </a:cubicBezTo>
                  <a:close/>
                </a:path>
              </a:pathLst>
            </a:custGeom>
            <a:solidFill>
              <a:srgbClr val="DFBB9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9" name="Google Shape;3650;p43">
              <a:extLst>
                <a:ext uri="{FF2B5EF4-FFF2-40B4-BE49-F238E27FC236}">
                  <a16:creationId xmlns:a16="http://schemas.microsoft.com/office/drawing/2014/main" id="{C08DDF05-F385-41DC-21DB-63461D535E95}"/>
                </a:ext>
              </a:extLst>
            </p:cNvPr>
            <p:cNvSpPr/>
            <p:nvPr/>
          </p:nvSpPr>
          <p:spPr>
            <a:xfrm>
              <a:off x="6102734" y="2225177"/>
              <a:ext cx="42896" cy="102950"/>
            </a:xfrm>
            <a:custGeom>
              <a:avLst/>
              <a:gdLst/>
              <a:ahLst/>
              <a:cxnLst/>
              <a:rect l="l" t="t" r="r" b="b"/>
              <a:pathLst>
                <a:path w="47625" h="114300" extrusionOk="0">
                  <a:moveTo>
                    <a:pt x="36195" y="7144"/>
                  </a:moveTo>
                  <a:cubicBezTo>
                    <a:pt x="36195" y="7144"/>
                    <a:pt x="23432" y="48958"/>
                    <a:pt x="23432" y="56769"/>
                  </a:cubicBezTo>
                  <a:cubicBezTo>
                    <a:pt x="23432" y="64580"/>
                    <a:pt x="46101" y="91440"/>
                    <a:pt x="42577" y="95726"/>
                  </a:cubicBezTo>
                  <a:cubicBezTo>
                    <a:pt x="39053" y="100013"/>
                    <a:pt x="14954" y="116300"/>
                    <a:pt x="7144" y="11344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0" name="Google Shape;3651;p43">
              <a:extLst>
                <a:ext uri="{FF2B5EF4-FFF2-40B4-BE49-F238E27FC236}">
                  <a16:creationId xmlns:a16="http://schemas.microsoft.com/office/drawing/2014/main" id="{8386C989-A554-AC82-94D0-DFFC0F1106C8}"/>
                </a:ext>
              </a:extLst>
            </p:cNvPr>
            <p:cNvSpPr/>
            <p:nvPr/>
          </p:nvSpPr>
          <p:spPr>
            <a:xfrm>
              <a:off x="6056149" y="2330443"/>
              <a:ext cx="60054" cy="25738"/>
            </a:xfrm>
            <a:custGeom>
              <a:avLst/>
              <a:gdLst/>
              <a:ahLst/>
              <a:cxnLst/>
              <a:rect l="l" t="t" r="r" b="b"/>
              <a:pathLst>
                <a:path w="66675" h="28575" extrusionOk="0">
                  <a:moveTo>
                    <a:pt x="7144" y="7144"/>
                  </a:moveTo>
                  <a:cubicBezTo>
                    <a:pt x="7144" y="7144"/>
                    <a:pt x="27718" y="30480"/>
                    <a:pt x="68771" y="220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1" name="Google Shape;3652;p43">
              <a:extLst>
                <a:ext uri="{FF2B5EF4-FFF2-40B4-BE49-F238E27FC236}">
                  <a16:creationId xmlns:a16="http://schemas.microsoft.com/office/drawing/2014/main" id="{749DD7F9-1FCA-58B4-1C34-277C31490702}"/>
                </a:ext>
              </a:extLst>
            </p:cNvPr>
            <p:cNvSpPr/>
            <p:nvPr/>
          </p:nvSpPr>
          <p:spPr>
            <a:xfrm>
              <a:off x="6038304" y="2222220"/>
              <a:ext cx="60054" cy="17158"/>
            </a:xfrm>
            <a:custGeom>
              <a:avLst/>
              <a:gdLst/>
              <a:ahLst/>
              <a:cxnLst/>
              <a:rect l="l" t="t" r="r" b="b"/>
              <a:pathLst>
                <a:path w="66675" h="19050" extrusionOk="0">
                  <a:moveTo>
                    <a:pt x="64484" y="11094"/>
                  </a:moveTo>
                  <a:cubicBezTo>
                    <a:pt x="64484" y="11094"/>
                    <a:pt x="37528" y="-2337"/>
                    <a:pt x="7144" y="2033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2" name="Google Shape;3653;p43">
              <a:extLst>
                <a:ext uri="{FF2B5EF4-FFF2-40B4-BE49-F238E27FC236}">
                  <a16:creationId xmlns:a16="http://schemas.microsoft.com/office/drawing/2014/main" id="{2A37CBBF-26A5-85E5-63F9-B7C5C78FD025}"/>
                </a:ext>
              </a:extLst>
            </p:cNvPr>
            <p:cNvSpPr/>
            <p:nvPr/>
          </p:nvSpPr>
          <p:spPr>
            <a:xfrm>
              <a:off x="6137222" y="2215524"/>
              <a:ext cx="34317" cy="17158"/>
            </a:xfrm>
            <a:custGeom>
              <a:avLst/>
              <a:gdLst/>
              <a:ahLst/>
              <a:cxnLst/>
              <a:rect l="l" t="t" r="r" b="b"/>
              <a:pathLst>
                <a:path w="38100" h="19050" extrusionOk="0">
                  <a:moveTo>
                    <a:pt x="7144" y="14337"/>
                  </a:moveTo>
                  <a:cubicBezTo>
                    <a:pt x="7144" y="14337"/>
                    <a:pt x="26289" y="1573"/>
                    <a:pt x="37624" y="100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3" name="Google Shape;3654;p43">
              <a:extLst>
                <a:ext uri="{FF2B5EF4-FFF2-40B4-BE49-F238E27FC236}">
                  <a16:creationId xmlns:a16="http://schemas.microsoft.com/office/drawing/2014/main" id="{65F24D5A-4CD9-E3F6-C7C3-70B164EC6723}"/>
                </a:ext>
              </a:extLst>
            </p:cNvPr>
            <p:cNvSpPr/>
            <p:nvPr/>
          </p:nvSpPr>
          <p:spPr>
            <a:xfrm>
              <a:off x="6073050" y="2253918"/>
              <a:ext cx="8579" cy="17158"/>
            </a:xfrm>
            <a:custGeom>
              <a:avLst/>
              <a:gdLst/>
              <a:ahLst/>
              <a:cxnLst/>
              <a:rect l="l" t="t" r="r" b="b"/>
              <a:pathLst>
                <a:path w="9525" h="19050" extrusionOk="0">
                  <a:moveTo>
                    <a:pt x="13526" y="14192"/>
                  </a:moveTo>
                  <a:cubicBezTo>
                    <a:pt x="13526" y="22003"/>
                    <a:pt x="10478" y="28384"/>
                    <a:pt x="6763" y="28384"/>
                  </a:cubicBezTo>
                  <a:cubicBezTo>
                    <a:pt x="3048" y="28384"/>
                    <a:pt x="0" y="22003"/>
                    <a:pt x="0" y="14192"/>
                  </a:cubicBezTo>
                  <a:cubicBezTo>
                    <a:pt x="0" y="6382"/>
                    <a:pt x="3048" y="0"/>
                    <a:pt x="6763" y="0"/>
                  </a:cubicBezTo>
                  <a:cubicBezTo>
                    <a:pt x="10478" y="0"/>
                    <a:pt x="13526" y="6382"/>
                    <a:pt x="13526"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4" name="Google Shape;3655;p43">
              <a:extLst>
                <a:ext uri="{FF2B5EF4-FFF2-40B4-BE49-F238E27FC236}">
                  <a16:creationId xmlns:a16="http://schemas.microsoft.com/office/drawing/2014/main" id="{FB30AB64-B21D-E990-ACE8-05F2BD8513E1}"/>
                </a:ext>
              </a:extLst>
            </p:cNvPr>
            <p:cNvSpPr/>
            <p:nvPr/>
          </p:nvSpPr>
          <p:spPr>
            <a:xfrm>
              <a:off x="6143571" y="2250743"/>
              <a:ext cx="8579" cy="17158"/>
            </a:xfrm>
            <a:custGeom>
              <a:avLst/>
              <a:gdLst/>
              <a:ahLst/>
              <a:cxnLst/>
              <a:rect l="l" t="t" r="r" b="b"/>
              <a:pathLst>
                <a:path w="9525" h="19050" extrusionOk="0">
                  <a:moveTo>
                    <a:pt x="13525" y="14192"/>
                  </a:moveTo>
                  <a:cubicBezTo>
                    <a:pt x="13525" y="22003"/>
                    <a:pt x="10478" y="28385"/>
                    <a:pt x="6763" y="28385"/>
                  </a:cubicBezTo>
                  <a:cubicBezTo>
                    <a:pt x="3048" y="28385"/>
                    <a:pt x="0" y="22003"/>
                    <a:pt x="0" y="14192"/>
                  </a:cubicBezTo>
                  <a:cubicBezTo>
                    <a:pt x="0" y="6382"/>
                    <a:pt x="3048" y="0"/>
                    <a:pt x="6763" y="0"/>
                  </a:cubicBezTo>
                  <a:cubicBezTo>
                    <a:pt x="10478" y="0"/>
                    <a:pt x="13525" y="6382"/>
                    <a:pt x="13525" y="14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95" name="Google Shape;3656;p43">
              <a:extLst>
                <a:ext uri="{FF2B5EF4-FFF2-40B4-BE49-F238E27FC236}">
                  <a16:creationId xmlns:a16="http://schemas.microsoft.com/office/drawing/2014/main" id="{8CBCC130-16CE-099E-E2B2-55DF50FD68BA}"/>
                </a:ext>
              </a:extLst>
            </p:cNvPr>
            <p:cNvGrpSpPr/>
            <p:nvPr/>
          </p:nvGrpSpPr>
          <p:grpSpPr>
            <a:xfrm>
              <a:off x="6427682" y="1665032"/>
              <a:ext cx="456257" cy="357997"/>
              <a:chOff x="-1743963" y="1352764"/>
              <a:chExt cx="638747" cy="501186"/>
            </a:xfrm>
          </p:grpSpPr>
          <p:sp>
            <p:nvSpPr>
              <p:cNvPr id="3396" name="Google Shape;3657;p43">
                <a:extLst>
                  <a:ext uri="{FF2B5EF4-FFF2-40B4-BE49-F238E27FC236}">
                    <a16:creationId xmlns:a16="http://schemas.microsoft.com/office/drawing/2014/main" id="{677A704A-8D8A-4CE3-C1CA-CE00C98104B3}"/>
                  </a:ext>
                </a:extLst>
              </p:cNvPr>
              <p:cNvSpPr/>
              <p:nvPr/>
            </p:nvSpPr>
            <p:spPr>
              <a:xfrm flipH="1">
                <a:off x="-1743963" y="1660045"/>
                <a:ext cx="638747" cy="193905"/>
              </a:xfrm>
              <a:custGeom>
                <a:avLst/>
                <a:gdLst/>
                <a:ahLst/>
                <a:cxnLst/>
                <a:rect l="l" t="t" r="r" b="b"/>
                <a:pathLst>
                  <a:path w="533400" h="161925" extrusionOk="0">
                    <a:moveTo>
                      <a:pt x="308324" y="34576"/>
                    </a:moveTo>
                    <a:lnTo>
                      <a:pt x="308324" y="0"/>
                    </a:lnTo>
                    <a:lnTo>
                      <a:pt x="227933" y="0"/>
                    </a:lnTo>
                    <a:lnTo>
                      <a:pt x="227933" y="34576"/>
                    </a:lnTo>
                    <a:cubicBezTo>
                      <a:pt x="128302" y="45815"/>
                      <a:pt x="44101" y="98108"/>
                      <a:pt x="0" y="170688"/>
                    </a:cubicBezTo>
                    <a:lnTo>
                      <a:pt x="536353" y="170688"/>
                    </a:lnTo>
                    <a:cubicBezTo>
                      <a:pt x="492157" y="98108"/>
                      <a:pt x="407956" y="45815"/>
                      <a:pt x="308420" y="345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7" name="Google Shape;3658;p43">
                <a:extLst>
                  <a:ext uri="{FF2B5EF4-FFF2-40B4-BE49-F238E27FC236}">
                    <a16:creationId xmlns:a16="http://schemas.microsoft.com/office/drawing/2014/main" id="{244EE0F5-BC63-5CC1-6D26-E79C15890347}"/>
                  </a:ext>
                </a:extLst>
              </p:cNvPr>
              <p:cNvSpPr/>
              <p:nvPr/>
            </p:nvSpPr>
            <p:spPr>
              <a:xfrm flipH="1">
                <a:off x="-1434659" y="1352764"/>
                <a:ext cx="11400" cy="319373"/>
              </a:xfrm>
              <a:custGeom>
                <a:avLst/>
                <a:gdLst/>
                <a:ahLst/>
                <a:cxnLst/>
                <a:rect l="l" t="t" r="r" b="b"/>
                <a:pathLst>
                  <a:path w="120000" h="266700" extrusionOk="0">
                    <a:moveTo>
                      <a:pt x="34797" y="267462"/>
                    </a:moveTo>
                    <a:cubicBezTo>
                      <a:pt x="15597" y="267462"/>
                      <a:pt x="0" y="266224"/>
                      <a:pt x="0" y="264700"/>
                    </a:cubicBezTo>
                    <a:lnTo>
                      <a:pt x="0" y="2762"/>
                    </a:lnTo>
                    <a:cubicBezTo>
                      <a:pt x="0" y="1238"/>
                      <a:pt x="15597" y="0"/>
                      <a:pt x="34797" y="0"/>
                    </a:cubicBezTo>
                    <a:cubicBezTo>
                      <a:pt x="53997" y="0"/>
                      <a:pt x="69606" y="1238"/>
                      <a:pt x="69606" y="2762"/>
                    </a:cubicBezTo>
                    <a:lnTo>
                      <a:pt x="69606" y="264700"/>
                    </a:lnTo>
                    <a:cubicBezTo>
                      <a:pt x="69606" y="266224"/>
                      <a:pt x="53997" y="267462"/>
                      <a:pt x="34797" y="2674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87283993"/>
      </p:ext>
    </p:extLst>
  </p:cSld>
  <p:clrMapOvr>
    <a:masterClrMapping/>
  </p:clrMapOvr>
</p:sld>
</file>

<file path=ppt/theme/theme1.xml><?xml version="1.0" encoding="utf-8"?>
<a:theme xmlns:a="http://schemas.openxmlformats.org/drawingml/2006/main" name="Marketing In The Boardroom by Slidesgo">
  <a:themeElements>
    <a:clrScheme name="Simple Light">
      <a:dk1>
        <a:srgbClr val="132125"/>
      </a:dk1>
      <a:lt1>
        <a:srgbClr val="EEEDF4"/>
      </a:lt1>
      <a:dk2>
        <a:srgbClr val="FFFFFF"/>
      </a:dk2>
      <a:lt2>
        <a:srgbClr val="D6D5DB"/>
      </a:lt2>
      <a:accent1>
        <a:srgbClr val="FFB9BD"/>
      </a:accent1>
      <a:accent2>
        <a:srgbClr val="FF4F5B"/>
      </a:accent2>
      <a:accent3>
        <a:srgbClr val="CC3F49"/>
      </a:accent3>
      <a:accent4>
        <a:srgbClr val="375A64"/>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2924</TotalTime>
  <Words>490</Words>
  <Application>Microsoft Office PowerPoint</Application>
  <PresentationFormat>Affichage à l'écran (16:9)</PresentationFormat>
  <Paragraphs>94</Paragraphs>
  <Slides>16</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Inter</vt:lpstr>
      <vt:lpstr>Plus Jakarta Sans SemiBold</vt:lpstr>
      <vt:lpstr>Arial</vt:lpstr>
      <vt:lpstr>Calibri</vt:lpstr>
      <vt:lpstr>Plus Jakarta Sans</vt:lpstr>
      <vt:lpstr>Marketing In The Boardroom by Slidesgo</vt:lpstr>
      <vt:lpstr>Medical  Writing</vt:lpstr>
      <vt:lpstr>Plan</vt:lpstr>
      <vt:lpstr>Introduction</vt:lpstr>
      <vt:lpstr>Introduction</vt:lpstr>
      <vt:lpstr>Contexte</vt:lpstr>
      <vt:lpstr>Contexte</vt:lpstr>
      <vt:lpstr>Objectif  RegX</vt:lpstr>
      <vt:lpstr>Objectif RegX</vt:lpstr>
      <vt:lpstr>Fonctionnalités  RegX</vt:lpstr>
      <vt:lpstr>Fonctionnalités RegX</vt:lpstr>
      <vt:lpstr>Architecture &amp; Outils</vt:lpstr>
      <vt:lpstr>Architecture</vt:lpstr>
      <vt:lpstr>Outils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Lassito HS</dc:creator>
  <cp:lastModifiedBy>Lassito HS</cp:lastModifiedBy>
  <cp:revision>21</cp:revision>
  <dcterms:modified xsi:type="dcterms:W3CDTF">2025-02-26T20:58:35Z</dcterms:modified>
</cp:coreProperties>
</file>