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93" r:id="rId2"/>
    <p:sldId id="257" r:id="rId3"/>
    <p:sldId id="265" r:id="rId4"/>
    <p:sldId id="266" r:id="rId5"/>
    <p:sldId id="261" r:id="rId6"/>
    <p:sldId id="262" r:id="rId7"/>
    <p:sldId id="268" r:id="rId8"/>
    <p:sldId id="272" r:id="rId9"/>
    <p:sldId id="271" r:id="rId10"/>
    <p:sldId id="275" r:id="rId11"/>
    <p:sldId id="286" r:id="rId12"/>
    <p:sldId id="296" r:id="rId13"/>
    <p:sldId id="277" r:id="rId14"/>
  </p:sldIdLst>
  <p:sldSz cx="24382413" cy="13716000"/>
  <p:notesSz cx="24382413" cy="13716000"/>
  <p:embeddedFontLst>
    <p:embeddedFont>
      <p:font typeface="Calibri" panose="020F0502020204030204" pitchFamily="34" charset="0"/>
      <p:regular r:id="rId16"/>
      <p:bold r:id="rId17"/>
    </p:embeddedFont>
    <p:embeddedFont>
      <p:font typeface="Calibri-Bold" panose="020B0604020202020204" charset="0"/>
      <p:bold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UI" panose="020B0604020202020204" charset="0"/>
      <p:regular r:id="rId23"/>
    </p:embeddedFont>
    <p:embeddedFont>
      <p:font typeface="SegoeUI-Bold" panose="020B0604020202020204" charset="0"/>
      <p:bold r:id="rId24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4813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7D7E8-8BB7-471B-A345-DA0D446FB89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8013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5613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4813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609C-B765-4F16-9D32-E60132AFD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s?skip=0&amp;take=10&amp;sort=desc&amp;orderBy=NumHits&amp;search=" TargetMode="External"/><Relationship Id="rId3" Type="http://schemas.openxmlformats.org/officeDocument/2006/relationships/image" Target="../media/image41.png"/><Relationship Id="rId7" Type="http://schemas.openxmlformats.org/officeDocument/2006/relationships/hyperlink" Target="https://github.com/dotnet/machinelearning-samples/blob/main/README.md?WT.mc_id=dotnet-35129-website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dotnet/machine-learning/tutorials/predict-prices" TargetMode="External"/><Relationship Id="rId5" Type="http://schemas.openxmlformats.org/officeDocument/2006/relationships/hyperlink" Target="https://code-maze.com/csharp-mlnet-machine-learning-introduction/" TargetMode="External"/><Relationship Id="rId4" Type="http://schemas.openxmlformats.org/officeDocument/2006/relationships/hyperlink" Target="https://learn.microsoft.com/en-us/dotnet/machine-learn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7" y="0"/>
            <a:ext cx="24384000" cy="13716000"/>
          </a:xfrm>
          <a:prstGeom prst="rect">
            <a:avLst/>
          </a:prstGeom>
          <a:noFill/>
        </p:spPr>
      </p:pic>
      <p:sp>
        <p:nvSpPr>
          <p:cNvPr id="122" name="Freeform 122"/>
          <p:cNvSpPr/>
          <p:nvPr/>
        </p:nvSpPr>
        <p:spPr>
          <a:xfrm>
            <a:off x="10325830" y="4724906"/>
            <a:ext cx="3730752" cy="141732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6"/>
          <p:cNvSpPr/>
          <p:nvPr/>
        </p:nvSpPr>
        <p:spPr>
          <a:xfrm>
            <a:off x="7802985" y="2951817"/>
            <a:ext cx="8776442" cy="97285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algn="ctr"/>
            <a:r>
              <a:rPr lang="en-US" sz="9600" b="1" i="0" spc="0" baseline="0" dirty="0">
                <a:solidFill>
                  <a:srgbClr val="210140"/>
                </a:solidFill>
                <a:latin typeface="+mn-lt"/>
              </a:rPr>
              <a:t>ML.NET</a:t>
            </a:r>
          </a:p>
          <a:p>
            <a:pPr marL="0" algn="ctr"/>
            <a:endParaRPr lang="en-US" sz="9600" b="1" i="0" spc="0" baseline="0" dirty="0">
              <a:solidFill>
                <a:srgbClr val="210140"/>
              </a:solidFill>
              <a:latin typeface="+mn-lt"/>
            </a:endParaRPr>
          </a:p>
          <a:p>
            <a:pPr marL="0" algn="ctr"/>
            <a:r>
              <a:rPr lang="en-US" sz="8000" b="1" i="0" spc="0" baseline="0" dirty="0">
                <a:solidFill>
                  <a:srgbClr val="210140"/>
                </a:solidFill>
                <a:latin typeface="+mn-lt"/>
              </a:rPr>
              <a:t>Professor: </a:t>
            </a:r>
            <a:r>
              <a:rPr lang="en-US" sz="8000" b="1" i="0" spc="0" baseline="0" dirty="0" err="1">
                <a:solidFill>
                  <a:srgbClr val="210140"/>
                </a:solidFill>
                <a:latin typeface="+mn-lt"/>
              </a:rPr>
              <a:t>Dr.RAJAEI</a:t>
            </a:r>
            <a:endParaRPr lang="en-US" sz="8000" b="1" i="0" spc="0" baseline="0" dirty="0">
              <a:solidFill>
                <a:srgbClr val="210140"/>
              </a:solidFill>
              <a:latin typeface="+mn-lt"/>
            </a:endParaRPr>
          </a:p>
          <a:p>
            <a:pPr marL="0" algn="ctr"/>
            <a:r>
              <a:rPr lang="en-US" sz="8000" b="1" i="0" spc="0" baseline="0" dirty="0">
                <a:solidFill>
                  <a:srgbClr val="210140"/>
                </a:solidFill>
                <a:latin typeface="+mn-lt"/>
              </a:rPr>
              <a:t>Hediye Jamili</a:t>
            </a:r>
          </a:p>
          <a:p>
            <a:pPr marL="0" algn="ctr"/>
            <a:endParaRPr lang="en-US" sz="10009" b="1" dirty="0">
              <a:solidFill>
                <a:srgbClr val="210140"/>
              </a:solidFill>
              <a:latin typeface="+mn-lt"/>
            </a:endParaRPr>
          </a:p>
          <a:p>
            <a:pPr marL="0" algn="ctr"/>
            <a:endParaRPr lang="en-US" sz="10009" b="1" dirty="0">
              <a:solidFill>
                <a:srgbClr val="210140"/>
              </a:solidFill>
              <a:latin typeface="+mn-lt"/>
            </a:endParaRPr>
          </a:p>
          <a:p>
            <a:pPr marL="0" algn="ctr"/>
            <a:r>
              <a:rPr lang="en-US" sz="8000" b="1" dirty="0">
                <a:solidFill>
                  <a:srgbClr val="210140"/>
                </a:solidFill>
                <a:latin typeface="+mn-lt"/>
              </a:rPr>
              <a:t>J</a:t>
            </a:r>
            <a:r>
              <a:rPr lang="en-US" sz="8000" b="1" i="0" spc="0" baseline="0" dirty="0">
                <a:solidFill>
                  <a:srgbClr val="210140"/>
                </a:solidFill>
                <a:latin typeface="+mn-lt"/>
              </a:rPr>
              <a:t>une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02CFA-AA55-06E1-BF1D-8DBCB9B6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2" y="320040"/>
            <a:ext cx="3540758" cy="35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4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Picture 3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</p:spPr>
      </p:pic>
      <p:sp>
        <p:nvSpPr>
          <p:cNvPr id="386" name="Freeform 386"/>
          <p:cNvSpPr/>
          <p:nvPr/>
        </p:nvSpPr>
        <p:spPr>
          <a:xfrm>
            <a:off x="0" y="2135125"/>
            <a:ext cx="3730752" cy="141732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Rectangle 389"/>
          <p:cNvSpPr/>
          <p:nvPr/>
        </p:nvSpPr>
        <p:spPr>
          <a:xfrm>
            <a:off x="1549653" y="2814657"/>
            <a:ext cx="6808419" cy="15259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ML CLI</a:t>
            </a:r>
            <a:r>
              <a:rPr lang="en-US" sz="10012" b="1" i="0" spc="-5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demo</a:t>
            </a:r>
          </a:p>
        </p:txBody>
      </p:sp>
      <p:pic>
        <p:nvPicPr>
          <p:cNvPr id="2" name="Picture 382">
            <a:extLst>
              <a:ext uri="{FF2B5EF4-FFF2-40B4-BE49-F238E27FC236}">
                <a16:creationId xmlns:a16="http://schemas.microsoft.com/office/drawing/2014/main" id="{DA316A7A-6FF7-B0BC-3B65-ADBCF79B63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6152" y="5091514"/>
            <a:ext cx="14305788" cy="73077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37CAA-8DBC-F72C-7184-8211DCDBF467}"/>
              </a:ext>
            </a:extLst>
          </p:cNvPr>
          <p:cNvSpPr txBox="1"/>
          <p:nvPr/>
        </p:nvSpPr>
        <p:spPr>
          <a:xfrm>
            <a:off x="0" y="129844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3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</p:spPr>
      </p:pic>
      <p:sp>
        <p:nvSpPr>
          <p:cNvPr id="518" name="Freeform 518"/>
          <p:cNvSpPr/>
          <p:nvPr/>
        </p:nvSpPr>
        <p:spPr>
          <a:xfrm>
            <a:off x="1549652" y="4649724"/>
            <a:ext cx="6241773" cy="150875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Rectangle 521"/>
          <p:cNvSpPr/>
          <p:nvPr/>
        </p:nvSpPr>
        <p:spPr>
          <a:xfrm>
            <a:off x="1549653" y="2814657"/>
            <a:ext cx="6241773" cy="15407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592445" algn="l"/>
              </a:tabLst>
            </a:pP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Que</a:t>
            </a:r>
            <a:r>
              <a:rPr lang="en-US" sz="10012" b="1" i="0" spc="-111" baseline="0" dirty="0">
                <a:solidFill>
                  <a:srgbClr val="210140"/>
                </a:solidFill>
                <a:latin typeface="Calibri-Bold"/>
              </a:rPr>
              <a:t>s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t</a:t>
            </a:r>
            <a:r>
              <a:rPr lang="en-US" sz="10012" b="1" i="0" spc="-31" baseline="0" dirty="0">
                <a:solidFill>
                  <a:srgbClr val="210140"/>
                </a:solidFill>
                <a:latin typeface="Calibri-Bold"/>
              </a:rPr>
              <a:t>i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o</a:t>
            </a:r>
            <a:r>
              <a:rPr lang="en-US" sz="10012" b="1" i="0" spc="-41" baseline="0" dirty="0">
                <a:solidFill>
                  <a:srgbClr val="210140"/>
                </a:solidFill>
                <a:latin typeface="Calibri-Bold"/>
              </a:rPr>
              <a:t>n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s	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124A8-B646-AB3E-BA53-37E2D378F38F}"/>
              </a:ext>
            </a:extLst>
          </p:cNvPr>
          <p:cNvSpPr txBox="1"/>
          <p:nvPr/>
        </p:nvSpPr>
        <p:spPr>
          <a:xfrm>
            <a:off x="0" y="12915900"/>
            <a:ext cx="107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40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</p:spPr>
      </p:pic>
      <p:sp>
        <p:nvSpPr>
          <p:cNvPr id="415" name="Freeform 415"/>
          <p:cNvSpPr/>
          <p:nvPr/>
        </p:nvSpPr>
        <p:spPr>
          <a:xfrm>
            <a:off x="19638486" y="6578037"/>
            <a:ext cx="216170" cy="262786"/>
          </a:xfrm>
          <a:custGeom>
            <a:avLst/>
            <a:gdLst/>
            <a:ahLst/>
            <a:cxnLst/>
            <a:rect l="0" t="0" r="0" b="0"/>
            <a:pathLst>
              <a:path w="1041274" h="1270737">
                <a:moveTo>
                  <a:pt x="483108" y="8509"/>
                </a:moveTo>
                <a:lnTo>
                  <a:pt x="483108" y="8509"/>
                </a:lnTo>
                <a:cubicBezTo>
                  <a:pt x="611632" y="0"/>
                  <a:pt x="749808" y="29465"/>
                  <a:pt x="848869" y="117094"/>
                </a:cubicBezTo>
                <a:cubicBezTo>
                  <a:pt x="941325" y="193294"/>
                  <a:pt x="991744" y="306706"/>
                  <a:pt x="1014603" y="421006"/>
                </a:cubicBezTo>
                <a:cubicBezTo>
                  <a:pt x="1041274" y="555372"/>
                  <a:pt x="1040384" y="694437"/>
                  <a:pt x="1018414" y="829691"/>
                </a:cubicBezTo>
                <a:cubicBezTo>
                  <a:pt x="1001269" y="930657"/>
                  <a:pt x="966090" y="1030732"/>
                  <a:pt x="900303" y="1110743"/>
                </a:cubicBezTo>
                <a:cubicBezTo>
                  <a:pt x="833628" y="1190752"/>
                  <a:pt x="735457" y="1239305"/>
                  <a:pt x="632588" y="1254545"/>
                </a:cubicBezTo>
                <a:cubicBezTo>
                  <a:pt x="524002" y="1270737"/>
                  <a:pt x="408686" y="1263117"/>
                  <a:pt x="305817" y="1218350"/>
                </a:cubicBezTo>
                <a:cubicBezTo>
                  <a:pt x="195326" y="1171702"/>
                  <a:pt x="109601" y="1076452"/>
                  <a:pt x="64898" y="965963"/>
                </a:cubicBezTo>
                <a:cubicBezTo>
                  <a:pt x="10542" y="835406"/>
                  <a:pt x="0" y="689610"/>
                  <a:pt x="10542" y="549656"/>
                </a:cubicBezTo>
                <a:cubicBezTo>
                  <a:pt x="20955" y="414275"/>
                  <a:pt x="59182" y="274321"/>
                  <a:pt x="148718" y="169546"/>
                </a:cubicBezTo>
                <a:cubicBezTo>
                  <a:pt x="230632" y="70485"/>
                  <a:pt x="356363" y="16129"/>
                  <a:pt x="483108" y="8509"/>
                </a:cubicBezTo>
                <a:close/>
                <a:moveTo>
                  <a:pt x="-14449170" y="2481326"/>
                </a:moveTo>
              </a:path>
            </a:pathLst>
          </a:custGeom>
          <a:solidFill>
            <a:srgbClr val="FEFEFE">
              <a:alpha val="100000"/>
            </a:srgbClr>
          </a:solidFill>
          <a:ln w="2626">
            <a:noFill/>
          </a:ln>
          <a:effectDag name="">
            <a:xfrm kx="5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>
            <a:off x="717413" y="3063241"/>
            <a:ext cx="4056583" cy="132587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>
            <a:off x="15363055" y="8331218"/>
            <a:ext cx="221805" cy="70520"/>
          </a:xfrm>
          <a:custGeom>
            <a:avLst/>
            <a:gdLst/>
            <a:ahLst/>
            <a:cxnLst/>
            <a:rect l="0" t="0" r="0" b="0"/>
            <a:pathLst>
              <a:path w="232028" h="74209">
                <a:moveTo>
                  <a:pt x="231978" y="9372"/>
                </a:moveTo>
                <a:cubicBezTo>
                  <a:pt x="232028" y="5258"/>
                  <a:pt x="228955" y="2476"/>
                  <a:pt x="221373" y="1791"/>
                </a:cubicBezTo>
                <a:cubicBezTo>
                  <a:pt x="208203" y="597"/>
                  <a:pt x="197231" y="0"/>
                  <a:pt x="183743" y="0"/>
                </a:cubicBezTo>
                <a:cubicBezTo>
                  <a:pt x="120878" y="0"/>
                  <a:pt x="61760" y="15646"/>
                  <a:pt x="9956" y="42936"/>
                </a:cubicBezTo>
                <a:cubicBezTo>
                  <a:pt x="9004" y="43439"/>
                  <a:pt x="8127" y="43988"/>
                  <a:pt x="7315" y="44628"/>
                </a:cubicBezTo>
                <a:cubicBezTo>
                  <a:pt x="2920" y="47508"/>
                  <a:pt x="0" y="52446"/>
                  <a:pt x="0" y="58115"/>
                </a:cubicBezTo>
                <a:cubicBezTo>
                  <a:pt x="0" y="62824"/>
                  <a:pt x="2057" y="67076"/>
                  <a:pt x="5295" y="70002"/>
                </a:cubicBezTo>
                <a:cubicBezTo>
                  <a:pt x="5524" y="70231"/>
                  <a:pt x="5753" y="70414"/>
                  <a:pt x="6032" y="70597"/>
                </a:cubicBezTo>
                <a:cubicBezTo>
                  <a:pt x="8775" y="72837"/>
                  <a:pt x="12242" y="74209"/>
                  <a:pt x="16090" y="74209"/>
                </a:cubicBezTo>
                <a:cubicBezTo>
                  <a:pt x="18465" y="74209"/>
                  <a:pt x="20700" y="73660"/>
                  <a:pt x="22758" y="72746"/>
                </a:cubicBezTo>
                <a:cubicBezTo>
                  <a:pt x="24129" y="72243"/>
                  <a:pt x="25501" y="71557"/>
                  <a:pt x="26924" y="70688"/>
                </a:cubicBezTo>
                <a:cubicBezTo>
                  <a:pt x="82067" y="36535"/>
                  <a:pt x="147396" y="16421"/>
                  <a:pt x="217627" y="16370"/>
                </a:cubicBezTo>
                <a:cubicBezTo>
                  <a:pt x="224345" y="16281"/>
                  <a:pt x="227037" y="16650"/>
                  <a:pt x="229095" y="15087"/>
                </a:cubicBezTo>
                <a:cubicBezTo>
                  <a:pt x="229742" y="14681"/>
                  <a:pt x="230238" y="14173"/>
                  <a:pt x="230695" y="13487"/>
                </a:cubicBezTo>
                <a:cubicBezTo>
                  <a:pt x="231521" y="12306"/>
                  <a:pt x="231978" y="10884"/>
                  <a:pt x="231978" y="9372"/>
                </a:cubicBezTo>
                <a:lnTo>
                  <a:pt x="231978" y="9372"/>
                </a:lnTo>
                <a:close/>
                <a:moveTo>
                  <a:pt x="-92075" y="148056"/>
                </a:moveTo>
              </a:path>
            </a:pathLst>
          </a:custGeom>
          <a:solidFill>
            <a:srgbClr val="36AAE0">
              <a:alpha val="100000"/>
            </a:srgbClr>
          </a:solidFill>
          <a:ln w="12068">
            <a:noFill/>
          </a:ln>
          <a:effectDag name="">
            <a:xfrm kx="9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Rectangle 449"/>
          <p:cNvSpPr/>
          <p:nvPr/>
        </p:nvSpPr>
        <p:spPr>
          <a:xfrm>
            <a:off x="717413" y="1367712"/>
            <a:ext cx="3887283" cy="16955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12488" algn="l"/>
              </a:tabLst>
            </a:pPr>
            <a:r>
              <a:rPr lang="en-US" sz="11018" b="1" i="0" spc="0" baseline="0" dirty="0">
                <a:solidFill>
                  <a:srgbClr val="210140"/>
                </a:solidFill>
                <a:latin typeface="Calibri-Bold"/>
              </a:rPr>
              <a:t>source</a:t>
            </a:r>
            <a:endParaRPr lang="en-US" sz="11020" b="1" i="0" spc="0" baseline="0" dirty="0">
              <a:solidFill>
                <a:srgbClr val="210140"/>
              </a:solidFill>
              <a:latin typeface="Calibri-Bold"/>
            </a:endParaRPr>
          </a:p>
        </p:txBody>
      </p:sp>
      <p:pic>
        <p:nvPicPr>
          <p:cNvPr id="3" name="Picture 490">
            <a:extLst>
              <a:ext uri="{FF2B5EF4-FFF2-40B4-BE49-F238E27FC236}">
                <a16:creationId xmlns:a16="http://schemas.microsoft.com/office/drawing/2014/main" id="{27EC40E5-FD6E-26AE-8824-2676E26569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16100" y="3195828"/>
            <a:ext cx="7296911" cy="715518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467AA-610F-614F-0116-C2C52340E610}"/>
              </a:ext>
            </a:extLst>
          </p:cNvPr>
          <p:cNvSpPr txBox="1"/>
          <p:nvPr/>
        </p:nvSpPr>
        <p:spPr>
          <a:xfrm>
            <a:off x="717413" y="3912452"/>
            <a:ext cx="1252728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4"/>
              </a:rPr>
              <a:t>https://learn.microsoft.com/en-us/dotnet/machine-learning/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5"/>
              </a:rPr>
              <a:t>https://code-maze.com/csharp-mlnet-machine-learning-introduction/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6"/>
              </a:rPr>
              <a:t>https://learn.microsoft.com/en-us/dotnet/machine-learning/tutorials/predict-prices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7"/>
              </a:rPr>
              <a:t>https://github.com/dotnet/machinelearning-samples/blob/main/README.md?WT.mc_id=dotnet-35129-website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linkClick r:id="rId8"/>
              </a:rPr>
              <a:t>https://archive.ics.uci.edu/datasets?skip=0&amp;take=10&amp;sort=desc&amp;orderBy=NumHits&amp;search=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FF2E-68D5-3BAA-35F1-898FDEE708B2}"/>
              </a:ext>
            </a:extLst>
          </p:cNvPr>
          <p:cNvSpPr txBox="1"/>
          <p:nvPr/>
        </p:nvSpPr>
        <p:spPr>
          <a:xfrm>
            <a:off x="0" y="12868750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4705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40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noFill/>
        </p:spPr>
      </p:pic>
      <p:pic>
        <p:nvPicPr>
          <p:cNvPr id="2" name="Picture 368">
            <a:extLst>
              <a:ext uri="{FF2B5EF4-FFF2-40B4-BE49-F238E27FC236}">
                <a16:creationId xmlns:a16="http://schemas.microsoft.com/office/drawing/2014/main" id="{5778119E-3F4C-542A-0ADB-A0E582EC02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7" y="0"/>
            <a:ext cx="24384000" cy="13716000"/>
          </a:xfrm>
          <a:prstGeom prst="rect">
            <a:avLst/>
          </a:prstGeom>
          <a:noFill/>
        </p:spPr>
      </p:pic>
      <p:sp>
        <p:nvSpPr>
          <p:cNvPr id="415" name="Freeform 415"/>
          <p:cNvSpPr/>
          <p:nvPr/>
        </p:nvSpPr>
        <p:spPr>
          <a:xfrm>
            <a:off x="19638486" y="6578037"/>
            <a:ext cx="216170" cy="262786"/>
          </a:xfrm>
          <a:custGeom>
            <a:avLst/>
            <a:gdLst/>
            <a:ahLst/>
            <a:cxnLst/>
            <a:rect l="0" t="0" r="0" b="0"/>
            <a:pathLst>
              <a:path w="1041274" h="1270737">
                <a:moveTo>
                  <a:pt x="483108" y="8509"/>
                </a:moveTo>
                <a:lnTo>
                  <a:pt x="483108" y="8509"/>
                </a:lnTo>
                <a:cubicBezTo>
                  <a:pt x="611632" y="0"/>
                  <a:pt x="749808" y="29465"/>
                  <a:pt x="848869" y="117094"/>
                </a:cubicBezTo>
                <a:cubicBezTo>
                  <a:pt x="941325" y="193294"/>
                  <a:pt x="991744" y="306706"/>
                  <a:pt x="1014603" y="421006"/>
                </a:cubicBezTo>
                <a:cubicBezTo>
                  <a:pt x="1041274" y="555372"/>
                  <a:pt x="1040384" y="694437"/>
                  <a:pt x="1018414" y="829691"/>
                </a:cubicBezTo>
                <a:cubicBezTo>
                  <a:pt x="1001269" y="930657"/>
                  <a:pt x="966090" y="1030732"/>
                  <a:pt x="900303" y="1110743"/>
                </a:cubicBezTo>
                <a:cubicBezTo>
                  <a:pt x="833628" y="1190752"/>
                  <a:pt x="735457" y="1239305"/>
                  <a:pt x="632588" y="1254545"/>
                </a:cubicBezTo>
                <a:cubicBezTo>
                  <a:pt x="524002" y="1270737"/>
                  <a:pt x="408686" y="1263117"/>
                  <a:pt x="305817" y="1218350"/>
                </a:cubicBezTo>
                <a:cubicBezTo>
                  <a:pt x="195326" y="1171702"/>
                  <a:pt x="109601" y="1076452"/>
                  <a:pt x="64898" y="965963"/>
                </a:cubicBezTo>
                <a:cubicBezTo>
                  <a:pt x="10542" y="835406"/>
                  <a:pt x="0" y="689610"/>
                  <a:pt x="10542" y="549656"/>
                </a:cubicBezTo>
                <a:cubicBezTo>
                  <a:pt x="20955" y="414275"/>
                  <a:pt x="59182" y="274321"/>
                  <a:pt x="148718" y="169546"/>
                </a:cubicBezTo>
                <a:cubicBezTo>
                  <a:pt x="230632" y="70485"/>
                  <a:pt x="356363" y="16129"/>
                  <a:pt x="483108" y="8509"/>
                </a:cubicBezTo>
                <a:close/>
                <a:moveTo>
                  <a:pt x="-14449170" y="2481326"/>
                </a:moveTo>
              </a:path>
            </a:pathLst>
          </a:custGeom>
          <a:solidFill>
            <a:srgbClr val="FEFEFE">
              <a:alpha val="100000"/>
            </a:srgbClr>
          </a:solidFill>
          <a:ln w="2626">
            <a:noFill/>
          </a:ln>
          <a:effectDag name="">
            <a:xfrm kx="5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>
            <a:off x="1549653" y="5084064"/>
            <a:ext cx="6540637" cy="265175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>
            <a:off x="15363055" y="8331218"/>
            <a:ext cx="221805" cy="70520"/>
          </a:xfrm>
          <a:custGeom>
            <a:avLst/>
            <a:gdLst/>
            <a:ahLst/>
            <a:cxnLst/>
            <a:rect l="0" t="0" r="0" b="0"/>
            <a:pathLst>
              <a:path w="232028" h="74209">
                <a:moveTo>
                  <a:pt x="231978" y="9372"/>
                </a:moveTo>
                <a:cubicBezTo>
                  <a:pt x="232028" y="5258"/>
                  <a:pt x="228955" y="2476"/>
                  <a:pt x="221373" y="1791"/>
                </a:cubicBezTo>
                <a:cubicBezTo>
                  <a:pt x="208203" y="597"/>
                  <a:pt x="197231" y="0"/>
                  <a:pt x="183743" y="0"/>
                </a:cubicBezTo>
                <a:cubicBezTo>
                  <a:pt x="120878" y="0"/>
                  <a:pt x="61760" y="15646"/>
                  <a:pt x="9956" y="42936"/>
                </a:cubicBezTo>
                <a:cubicBezTo>
                  <a:pt x="9004" y="43439"/>
                  <a:pt x="8127" y="43988"/>
                  <a:pt x="7315" y="44628"/>
                </a:cubicBezTo>
                <a:cubicBezTo>
                  <a:pt x="2920" y="47508"/>
                  <a:pt x="0" y="52446"/>
                  <a:pt x="0" y="58115"/>
                </a:cubicBezTo>
                <a:cubicBezTo>
                  <a:pt x="0" y="62824"/>
                  <a:pt x="2057" y="67076"/>
                  <a:pt x="5295" y="70002"/>
                </a:cubicBezTo>
                <a:cubicBezTo>
                  <a:pt x="5524" y="70231"/>
                  <a:pt x="5753" y="70414"/>
                  <a:pt x="6032" y="70597"/>
                </a:cubicBezTo>
                <a:cubicBezTo>
                  <a:pt x="8775" y="72837"/>
                  <a:pt x="12242" y="74209"/>
                  <a:pt x="16090" y="74209"/>
                </a:cubicBezTo>
                <a:cubicBezTo>
                  <a:pt x="18465" y="74209"/>
                  <a:pt x="20700" y="73660"/>
                  <a:pt x="22758" y="72746"/>
                </a:cubicBezTo>
                <a:cubicBezTo>
                  <a:pt x="24129" y="72243"/>
                  <a:pt x="25501" y="71557"/>
                  <a:pt x="26924" y="70688"/>
                </a:cubicBezTo>
                <a:cubicBezTo>
                  <a:pt x="82067" y="36535"/>
                  <a:pt x="147396" y="16421"/>
                  <a:pt x="217627" y="16370"/>
                </a:cubicBezTo>
                <a:cubicBezTo>
                  <a:pt x="224345" y="16281"/>
                  <a:pt x="227037" y="16650"/>
                  <a:pt x="229095" y="15087"/>
                </a:cubicBezTo>
                <a:cubicBezTo>
                  <a:pt x="229742" y="14681"/>
                  <a:pt x="230238" y="14173"/>
                  <a:pt x="230695" y="13487"/>
                </a:cubicBezTo>
                <a:cubicBezTo>
                  <a:pt x="231521" y="12306"/>
                  <a:pt x="231978" y="10884"/>
                  <a:pt x="231978" y="9372"/>
                </a:cubicBezTo>
                <a:lnTo>
                  <a:pt x="231978" y="9372"/>
                </a:lnTo>
                <a:close/>
                <a:moveTo>
                  <a:pt x="-92075" y="148056"/>
                </a:moveTo>
              </a:path>
            </a:pathLst>
          </a:custGeom>
          <a:solidFill>
            <a:srgbClr val="36AAE0">
              <a:alpha val="100000"/>
            </a:srgbClr>
          </a:solidFill>
          <a:ln w="12068">
            <a:noFill/>
          </a:ln>
          <a:effectDag name="">
            <a:xfrm kx="9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Rectangle 449"/>
          <p:cNvSpPr/>
          <p:nvPr/>
        </p:nvSpPr>
        <p:spPr>
          <a:xfrm>
            <a:off x="1549653" y="3179306"/>
            <a:ext cx="6540637" cy="16955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12488" algn="l"/>
              </a:tabLst>
            </a:pPr>
            <a:r>
              <a:rPr lang="en-US" sz="11018" b="1" i="0" spc="0" baseline="0" dirty="0">
                <a:solidFill>
                  <a:srgbClr val="210140"/>
                </a:solidFill>
                <a:latin typeface="Calibri-Bold"/>
              </a:rPr>
              <a:t>Than</a:t>
            </a:r>
            <a:r>
              <a:rPr lang="en-US" sz="11018" b="1" i="0" spc="-122" baseline="0" dirty="0">
                <a:solidFill>
                  <a:srgbClr val="210140"/>
                </a:solidFill>
                <a:latin typeface="Calibri-Bold"/>
              </a:rPr>
              <a:t>k</a:t>
            </a:r>
            <a:r>
              <a:rPr lang="en-US" sz="11018" b="1" dirty="0">
                <a:solidFill>
                  <a:srgbClr val="210140"/>
                </a:solidFill>
                <a:latin typeface="Calibri-Bold"/>
              </a:rPr>
              <a:t> you!</a:t>
            </a:r>
            <a:endParaRPr lang="en-US" sz="11020" b="1" i="0" spc="0" baseline="0" dirty="0">
              <a:solidFill>
                <a:srgbClr val="210140"/>
              </a:solidFill>
              <a:latin typeface="Calibri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64D15-05E6-2692-9A0C-30567FD0073D}"/>
              </a:ext>
            </a:extLst>
          </p:cNvPr>
          <p:cNvSpPr txBox="1"/>
          <p:nvPr/>
        </p:nvSpPr>
        <p:spPr>
          <a:xfrm>
            <a:off x="0" y="12847320"/>
            <a:ext cx="105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41" y="0"/>
            <a:ext cx="24384000" cy="13716000"/>
          </a:xfrm>
          <a:prstGeom prst="rect">
            <a:avLst/>
          </a:prstGeom>
          <a:noFill/>
        </p:spPr>
      </p:pic>
      <p:sp>
        <p:nvSpPr>
          <p:cNvPr id="122" name="Freeform 122"/>
          <p:cNvSpPr/>
          <p:nvPr/>
        </p:nvSpPr>
        <p:spPr>
          <a:xfrm>
            <a:off x="-1" y="4307582"/>
            <a:ext cx="15224760" cy="45719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Rectangle 126"/>
          <p:cNvSpPr/>
          <p:nvPr/>
        </p:nvSpPr>
        <p:spPr>
          <a:xfrm>
            <a:off x="848568" y="2325244"/>
            <a:ext cx="18338547" cy="1540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Wh</a:t>
            </a:r>
            <a:r>
              <a:rPr lang="en-US" sz="10012" b="1" i="0" spc="-131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t is M</a:t>
            </a:r>
            <a:r>
              <a:rPr lang="en-US" sz="10012" b="1" i="0" spc="-41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ch</a:t>
            </a:r>
            <a:r>
              <a:rPr lang="en-US" sz="10012" b="1" i="0" spc="-41" baseline="0" dirty="0">
                <a:solidFill>
                  <a:srgbClr val="210140"/>
                </a:solidFill>
                <a:latin typeface="Calibri-Bold"/>
              </a:rPr>
              <a:t>i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ne </a:t>
            </a:r>
            <a:r>
              <a:rPr lang="en-US" sz="10009" b="1" i="0" spc="0" baseline="0" dirty="0">
                <a:solidFill>
                  <a:srgbClr val="210140"/>
                </a:solidFill>
                <a:latin typeface="Calibri-Bold"/>
              </a:rPr>
              <a:t>Learning?</a:t>
            </a:r>
          </a:p>
        </p:txBody>
      </p:sp>
      <p:sp>
        <p:nvSpPr>
          <p:cNvPr id="4" name="Rectangle 132">
            <a:extLst>
              <a:ext uri="{FF2B5EF4-FFF2-40B4-BE49-F238E27FC236}">
                <a16:creationId xmlns:a16="http://schemas.microsoft.com/office/drawing/2014/main" id="{63739F3E-4C9F-5397-51A9-2AD90BDBBB47}"/>
              </a:ext>
            </a:extLst>
          </p:cNvPr>
          <p:cNvSpPr/>
          <p:nvPr/>
        </p:nvSpPr>
        <p:spPr>
          <a:xfrm>
            <a:off x="3290266" y="4987265"/>
            <a:ext cx="8644226" cy="1612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algn="l"/>
            <a:r>
              <a:rPr lang="en-US" sz="4800" b="0" i="0" spc="175" baseline="0" dirty="0">
                <a:solidFill>
                  <a:srgbClr val="210140"/>
                </a:solidFill>
                <a:latin typeface="Calibri"/>
              </a:rPr>
              <a:t>“</a:t>
            </a:r>
            <a:r>
              <a:rPr lang="en-US" sz="4800" b="0" i="0" spc="-18" baseline="0" dirty="0">
                <a:solidFill>
                  <a:srgbClr val="210140"/>
                </a:solidFill>
                <a:latin typeface="Calibri"/>
              </a:rPr>
              <a:t>T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he </a:t>
            </a:r>
            <a:r>
              <a:rPr lang="en-US" sz="4800" b="0" i="0" spc="-53" baseline="0" dirty="0">
                <a:solidFill>
                  <a:srgbClr val="210140"/>
                </a:solidFill>
                <a:latin typeface="Calibri"/>
              </a:rPr>
              <a:t>g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</a:t>
            </a:r>
            <a:r>
              <a:rPr lang="en-US" sz="4800" b="0" i="0" spc="-31" baseline="0" dirty="0">
                <a:solidFill>
                  <a:srgbClr val="210140"/>
                </a:solidFill>
                <a:latin typeface="Calibri"/>
              </a:rPr>
              <a:t>a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l o</a:t>
            </a:r>
            <a:r>
              <a:rPr lang="en-US" sz="4800" b="0" i="0" spc="-22" baseline="0" dirty="0">
                <a:solidFill>
                  <a:srgbClr val="210140"/>
                </a:solidFill>
                <a:latin typeface="Calibri"/>
              </a:rPr>
              <a:t>f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 </a:t>
            </a:r>
            <a:r>
              <a:rPr lang="en-US" sz="4800" b="0" i="0" spc="-18" baseline="0" dirty="0">
                <a:solidFill>
                  <a:srgbClr val="210140"/>
                </a:solidFill>
                <a:latin typeface="Calibri"/>
              </a:rPr>
              <a:t>ma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chine learnin</a:t>
            </a:r>
            <a:r>
              <a:rPr lang="en-US" sz="4800" b="0" i="0" spc="-27" baseline="0" dirty="0">
                <a:solidFill>
                  <a:srgbClr val="210140"/>
                </a:solidFill>
                <a:latin typeface="Calibri"/>
              </a:rPr>
              <a:t>g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 is </a:t>
            </a:r>
          </a:p>
          <a:p>
            <a:pPr marL="1101852" algn="l">
              <a:lnSpc>
                <a:spcPts val="7382"/>
              </a:lnSpc>
            </a:pPr>
            <a:r>
              <a:rPr lang="en-US" sz="4800" b="0" i="0" spc="-31" baseline="0" dirty="0">
                <a:solidFill>
                  <a:srgbClr val="210140"/>
                </a:solidFill>
                <a:latin typeface="Calibri"/>
              </a:rPr>
              <a:t>t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 p</a:t>
            </a:r>
            <a:r>
              <a:rPr lang="en-US" sz="4800" b="0" i="0" spc="-49" baseline="0" dirty="0">
                <a:solidFill>
                  <a:srgbClr val="210140"/>
                </a:solidFill>
                <a:latin typeface="Calibri"/>
              </a:rPr>
              <a:t>r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</a:t>
            </a:r>
            <a:r>
              <a:rPr lang="en-US" sz="4800" b="0" i="0" spc="-27" baseline="0" dirty="0">
                <a:solidFill>
                  <a:srgbClr val="210140"/>
                </a:solidFill>
                <a:latin typeface="Calibri"/>
              </a:rPr>
              <a:t>g</a:t>
            </a:r>
            <a:r>
              <a:rPr lang="en-US" sz="4800" b="0" i="0" spc="-58" baseline="0" dirty="0">
                <a:solidFill>
                  <a:srgbClr val="210140"/>
                </a:solidFill>
                <a:latin typeface="Calibri"/>
              </a:rPr>
              <a:t>r</a:t>
            </a:r>
            <a:r>
              <a:rPr lang="en-US" sz="4800" b="0" i="0" spc="-14" baseline="0" dirty="0">
                <a:solidFill>
                  <a:srgbClr val="210140"/>
                </a:solidFill>
                <a:latin typeface="Calibri"/>
              </a:rPr>
              <a:t>a</a:t>
            </a:r>
            <a:r>
              <a:rPr lang="en-US" sz="4800" b="0" i="0" spc="-18" baseline="0" dirty="0">
                <a:solidFill>
                  <a:srgbClr val="210140"/>
                </a:solidFill>
                <a:latin typeface="Calibri"/>
              </a:rPr>
              <a:t>m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 </a:t>
            </a:r>
            <a:r>
              <a:rPr lang="en-US" sz="4800" b="0" i="0" spc="-22" baseline="0" dirty="0">
                <a:solidFill>
                  <a:srgbClr val="210140"/>
                </a:solidFill>
                <a:latin typeface="Calibri"/>
              </a:rPr>
              <a:t>c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</a:t>
            </a:r>
            <a:r>
              <a:rPr lang="en-US" sz="4800" b="0" i="0" spc="-27" baseline="0" dirty="0">
                <a:solidFill>
                  <a:srgbClr val="210140"/>
                </a:solidFill>
                <a:latin typeface="Calibri"/>
              </a:rPr>
              <a:t>m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pu</a:t>
            </a:r>
            <a:r>
              <a:rPr lang="en-US" sz="4800" b="0" i="0" spc="-31" baseline="0" dirty="0">
                <a:solidFill>
                  <a:srgbClr val="210140"/>
                </a:solidFill>
                <a:latin typeface="Calibri"/>
              </a:rPr>
              <a:t>t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e</a:t>
            </a:r>
            <a:r>
              <a:rPr lang="en-US" sz="4800" b="0" i="0" spc="-44" baseline="0" dirty="0">
                <a:solidFill>
                  <a:srgbClr val="210140"/>
                </a:solidFill>
                <a:latin typeface="Calibri"/>
              </a:rPr>
              <a:t>r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s </a:t>
            </a:r>
          </a:p>
        </p:txBody>
      </p:sp>
      <p:sp>
        <p:nvSpPr>
          <p:cNvPr id="5" name="Rectangle 135">
            <a:extLst>
              <a:ext uri="{FF2B5EF4-FFF2-40B4-BE49-F238E27FC236}">
                <a16:creationId xmlns:a16="http://schemas.microsoft.com/office/drawing/2014/main" id="{1B631C3D-D7ED-545D-CADD-EDB0C69B5CF9}"/>
              </a:ext>
            </a:extLst>
          </p:cNvPr>
          <p:cNvSpPr/>
          <p:nvPr/>
        </p:nvSpPr>
        <p:spPr>
          <a:xfrm>
            <a:off x="2496780" y="7206125"/>
            <a:ext cx="10231199" cy="16128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778756" algn="l"/>
              </a:tabLst>
            </a:pPr>
            <a:r>
              <a:rPr lang="en-US" sz="4800" b="0" i="0" spc="-31" baseline="0" dirty="0">
                <a:solidFill>
                  <a:srgbClr val="210140"/>
                </a:solidFill>
                <a:latin typeface="Calibri"/>
              </a:rPr>
              <a:t>t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 use </a:t>
            </a:r>
            <a:r>
              <a:rPr lang="en-US" sz="4800" b="1" i="0" spc="-88" baseline="0" dirty="0">
                <a:solidFill>
                  <a:srgbClr val="8736D9"/>
                </a:solidFill>
                <a:latin typeface="Calibri-Bold"/>
              </a:rPr>
              <a:t>e</a:t>
            </a:r>
            <a:r>
              <a:rPr lang="en-US" sz="4800" b="1" i="0" spc="-75" baseline="0" dirty="0">
                <a:solidFill>
                  <a:srgbClr val="8736D9"/>
                </a:solidFill>
                <a:latin typeface="Calibri-Bold"/>
              </a:rPr>
              <a:t>x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a</a:t>
            </a:r>
            <a:r>
              <a:rPr lang="en-US" sz="4800" b="1" i="0" spc="-18" baseline="0" dirty="0">
                <a:solidFill>
                  <a:srgbClr val="8736D9"/>
                </a:solidFill>
                <a:latin typeface="Calibri-Bold"/>
              </a:rPr>
              <a:t>m</a:t>
            </a:r>
            <a:r>
              <a:rPr lang="en-US" sz="4800" b="1" i="0" spc="-22" baseline="0" dirty="0">
                <a:solidFill>
                  <a:srgbClr val="8736D9"/>
                </a:solidFill>
                <a:latin typeface="Calibri-Bold"/>
              </a:rPr>
              <a:t>p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l</a:t>
            </a:r>
            <a:r>
              <a:rPr lang="en-US" sz="4800" b="1" i="0" spc="-18" baseline="0" dirty="0">
                <a:solidFill>
                  <a:srgbClr val="8736D9"/>
                </a:solidFill>
                <a:latin typeface="Calibri-Bold"/>
              </a:rPr>
              <a:t>e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 </a:t>
            </a:r>
            <a:r>
              <a:rPr lang="en-US" sz="4800" b="1" i="0" spc="-22" baseline="0" dirty="0">
                <a:solidFill>
                  <a:srgbClr val="8736D9"/>
                </a:solidFill>
                <a:latin typeface="Calibri-Bold"/>
              </a:rPr>
              <a:t>d</a:t>
            </a:r>
            <a:r>
              <a:rPr lang="en-US" sz="4800" b="1" i="0" spc="-49" baseline="0" dirty="0">
                <a:solidFill>
                  <a:srgbClr val="8736D9"/>
                </a:solidFill>
                <a:latin typeface="Calibri-Bold"/>
              </a:rPr>
              <a:t>at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a	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or </a:t>
            </a:r>
            <a:r>
              <a:rPr lang="en-US" sz="4800" b="1" i="0" spc="-22" baseline="0" dirty="0">
                <a:solidFill>
                  <a:srgbClr val="8736D9"/>
                </a:solidFill>
                <a:latin typeface="Calibri-Bold"/>
              </a:rPr>
              <a:t>p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a</a:t>
            </a:r>
            <a:r>
              <a:rPr lang="en-US" sz="4800" b="1" i="0" spc="-36" baseline="0" dirty="0">
                <a:solidFill>
                  <a:srgbClr val="8736D9"/>
                </a:solidFill>
                <a:latin typeface="Calibri-Bold"/>
              </a:rPr>
              <a:t>s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t </a:t>
            </a:r>
            <a:r>
              <a:rPr lang="en-US" sz="4800" b="1" i="0" spc="-88" baseline="0" dirty="0">
                <a:solidFill>
                  <a:srgbClr val="8736D9"/>
                </a:solidFill>
                <a:latin typeface="Calibri-Bold"/>
              </a:rPr>
              <a:t>e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x</a:t>
            </a:r>
            <a:r>
              <a:rPr lang="en-US" sz="4800" b="1" i="0" spc="-22" baseline="0" dirty="0">
                <a:solidFill>
                  <a:srgbClr val="8736D9"/>
                </a:solidFill>
                <a:latin typeface="Calibri-Bold"/>
              </a:rPr>
              <a:t>p</a:t>
            </a:r>
            <a:r>
              <a:rPr lang="en-US" sz="4800" b="1" i="0" spc="-14" baseline="0" dirty="0">
                <a:solidFill>
                  <a:srgbClr val="8736D9"/>
                </a:solidFill>
                <a:latin typeface="Calibri-Bold"/>
              </a:rPr>
              <a:t>e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ri</a:t>
            </a:r>
            <a:r>
              <a:rPr lang="en-US" sz="4800" b="1" i="0" spc="-27" baseline="0" dirty="0">
                <a:solidFill>
                  <a:srgbClr val="8736D9"/>
                </a:solidFill>
                <a:latin typeface="Calibri-Bold"/>
              </a:rPr>
              <a:t>e</a:t>
            </a:r>
            <a:r>
              <a:rPr lang="en-US" sz="4800" b="1" i="0" spc="-22" baseline="0" dirty="0">
                <a:solidFill>
                  <a:srgbClr val="8736D9"/>
                </a:solidFill>
                <a:latin typeface="Calibri-Bold"/>
              </a:rPr>
              <a:t>n</a:t>
            </a:r>
            <a:r>
              <a:rPr lang="en-US" sz="4800" b="1" i="0" spc="0" baseline="0" dirty="0">
                <a:solidFill>
                  <a:srgbClr val="8736D9"/>
                </a:solidFill>
                <a:latin typeface="Calibri-Bold"/>
              </a:rPr>
              <a:t>ce</a:t>
            </a:r>
          </a:p>
          <a:p>
            <a:pPr marL="1577720">
              <a:lnSpc>
                <a:spcPts val="7382"/>
              </a:lnSpc>
            </a:pPr>
            <a:r>
              <a:rPr lang="en-US" sz="4800" b="0" i="0" spc="-31" baseline="0" dirty="0">
                <a:solidFill>
                  <a:srgbClr val="210140"/>
                </a:solidFill>
                <a:latin typeface="Calibri"/>
              </a:rPr>
              <a:t>t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 sol</a:t>
            </a:r>
            <a:r>
              <a:rPr lang="en-US" sz="4800" b="0" i="0" spc="-44" baseline="0" dirty="0">
                <a:solidFill>
                  <a:srgbClr val="210140"/>
                </a:solidFill>
                <a:latin typeface="Calibri"/>
              </a:rPr>
              <a:t>v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e </a:t>
            </a:r>
            <a:r>
              <a:rPr lang="en-US" sz="4800" b="0" i="0" spc="-18" baseline="0" dirty="0">
                <a:solidFill>
                  <a:srgbClr val="210140"/>
                </a:solidFill>
                <a:latin typeface="Calibri"/>
              </a:rPr>
              <a:t>a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 </a:t>
            </a:r>
            <a:r>
              <a:rPr lang="en-US" sz="4800" b="0" i="0" spc="-18" baseline="0" dirty="0">
                <a:solidFill>
                  <a:srgbClr val="210140"/>
                </a:solidFill>
                <a:latin typeface="Calibri"/>
              </a:rPr>
              <a:t>g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i</a:t>
            </a:r>
            <a:r>
              <a:rPr lang="en-US" sz="4800" b="0" i="0" spc="-44" baseline="0" dirty="0">
                <a:solidFill>
                  <a:srgbClr val="210140"/>
                </a:solidFill>
                <a:latin typeface="Calibri"/>
              </a:rPr>
              <a:t>v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en p</a:t>
            </a:r>
            <a:r>
              <a:rPr lang="en-US" sz="4800" b="0" i="0" spc="-62" baseline="0" dirty="0">
                <a:solidFill>
                  <a:srgbClr val="210140"/>
                </a:solidFill>
                <a:latin typeface="Calibri"/>
              </a:rPr>
              <a:t>r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o</a:t>
            </a:r>
            <a:r>
              <a:rPr lang="en-US" sz="4800" b="0" i="0" spc="-14" baseline="0" dirty="0">
                <a:solidFill>
                  <a:srgbClr val="210140"/>
                </a:solidFill>
                <a:latin typeface="Calibri"/>
              </a:rPr>
              <a:t>b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le</a:t>
            </a:r>
            <a:r>
              <a:rPr lang="en-US" sz="4800" b="0" i="0" spc="-14" baseline="0" dirty="0">
                <a:solidFill>
                  <a:srgbClr val="210140"/>
                </a:solidFill>
                <a:latin typeface="Calibri"/>
              </a:rPr>
              <a:t>m</a:t>
            </a:r>
            <a:r>
              <a:rPr lang="en-US" sz="4800" b="0" i="0" spc="-317" baseline="0" dirty="0">
                <a:solidFill>
                  <a:srgbClr val="210140"/>
                </a:solidFill>
                <a:latin typeface="Calibri"/>
              </a:rPr>
              <a:t>.</a:t>
            </a:r>
            <a:r>
              <a:rPr lang="en-US" sz="4800" b="0" i="0" spc="0" baseline="0" dirty="0">
                <a:solidFill>
                  <a:srgbClr val="210140"/>
                </a:solidFill>
                <a:latin typeface="Calibri"/>
              </a:rPr>
              <a:t>”</a:t>
            </a:r>
          </a:p>
        </p:txBody>
      </p:sp>
      <p:pic>
        <p:nvPicPr>
          <p:cNvPr id="6" name="Picture 117">
            <a:extLst>
              <a:ext uri="{FF2B5EF4-FFF2-40B4-BE49-F238E27FC236}">
                <a16:creationId xmlns:a16="http://schemas.microsoft.com/office/drawing/2014/main" id="{064CF041-53C9-3205-D620-53056ED2C70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52659" y="10030968"/>
            <a:ext cx="14528800" cy="3683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3AD6EB-320E-1182-62FC-3CDE4FF074D0}"/>
              </a:ext>
            </a:extLst>
          </p:cNvPr>
          <p:cNvSpPr txBox="1"/>
          <p:nvPr/>
        </p:nvSpPr>
        <p:spPr>
          <a:xfrm>
            <a:off x="0" y="1284732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05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8" name="Picture 3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744" y="2217421"/>
            <a:ext cx="2546604" cy="2542032"/>
          </a:xfrm>
          <a:prstGeom prst="rect">
            <a:avLst/>
          </a:prstGeom>
          <a:noFill/>
        </p:spPr>
      </p:pic>
      <p:sp>
        <p:nvSpPr>
          <p:cNvPr id="309" name="Freeform 309"/>
          <p:cNvSpPr/>
          <p:nvPr/>
        </p:nvSpPr>
        <p:spPr>
          <a:xfrm>
            <a:off x="6365608" y="6295263"/>
            <a:ext cx="5432186" cy="2226564"/>
          </a:xfrm>
          <a:custGeom>
            <a:avLst/>
            <a:gdLst/>
            <a:ahLst/>
            <a:cxnLst/>
            <a:rect l="0" t="0" r="0" b="0"/>
            <a:pathLst>
              <a:path w="5408677" h="2226564">
                <a:moveTo>
                  <a:pt x="0" y="2226564"/>
                </a:moveTo>
                <a:lnTo>
                  <a:pt x="5408677" y="2226564"/>
                </a:lnTo>
                <a:lnTo>
                  <a:pt x="5408677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1" name="Picture 3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964" y="6611112"/>
            <a:ext cx="1581911" cy="1554480"/>
          </a:xfrm>
          <a:prstGeom prst="rect">
            <a:avLst/>
          </a:prstGeom>
          <a:noFill/>
        </p:spPr>
      </p:pic>
      <p:sp>
        <p:nvSpPr>
          <p:cNvPr id="312" name="Freeform 312"/>
          <p:cNvSpPr/>
          <p:nvPr/>
        </p:nvSpPr>
        <p:spPr>
          <a:xfrm>
            <a:off x="14548104" y="6277356"/>
            <a:ext cx="5432186" cy="2226565"/>
          </a:xfrm>
          <a:custGeom>
            <a:avLst/>
            <a:gdLst/>
            <a:ahLst/>
            <a:cxnLst/>
            <a:rect l="0" t="0" r="0" b="0"/>
            <a:pathLst>
              <a:path w="5408676" h="2226565">
                <a:moveTo>
                  <a:pt x="0" y="2226565"/>
                </a:moveTo>
                <a:lnTo>
                  <a:pt x="5408676" y="2226565"/>
                </a:lnTo>
                <a:lnTo>
                  <a:pt x="5408676" y="0"/>
                </a:lnTo>
                <a:lnTo>
                  <a:pt x="0" y="0"/>
                </a:lnTo>
                <a:lnTo>
                  <a:pt x="0" y="222656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3" name="Freeform 313"/>
          <p:cNvSpPr/>
          <p:nvPr/>
        </p:nvSpPr>
        <p:spPr>
          <a:xfrm>
            <a:off x="14548104" y="6277356"/>
            <a:ext cx="5408676" cy="2226565"/>
          </a:xfrm>
          <a:custGeom>
            <a:avLst/>
            <a:gdLst/>
            <a:ahLst/>
            <a:cxnLst/>
            <a:rect l="0" t="0" r="0" b="0"/>
            <a:pathLst>
              <a:path w="5408676" h="2226565">
                <a:moveTo>
                  <a:pt x="0" y="2226565"/>
                </a:moveTo>
                <a:lnTo>
                  <a:pt x="5408676" y="2226565"/>
                </a:lnTo>
                <a:lnTo>
                  <a:pt x="5408676" y="0"/>
                </a:lnTo>
                <a:lnTo>
                  <a:pt x="0" y="0"/>
                </a:lnTo>
                <a:lnTo>
                  <a:pt x="0" y="2226565"/>
                </a:lnTo>
                <a:close/>
              </a:path>
            </a:pathLst>
          </a:custGeom>
          <a:noFill/>
          <a:ln w="9525" cap="flat" cmpd="sng">
            <a:solidFill>
              <a:srgbClr val="C0C0C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4" name="Picture 31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5263" y="6615685"/>
            <a:ext cx="1572767" cy="1545336"/>
          </a:xfrm>
          <a:prstGeom prst="rect">
            <a:avLst/>
          </a:prstGeom>
          <a:noFill/>
        </p:spPr>
      </p:pic>
      <p:sp>
        <p:nvSpPr>
          <p:cNvPr id="315" name="Freeform 315"/>
          <p:cNvSpPr/>
          <p:nvPr/>
        </p:nvSpPr>
        <p:spPr>
          <a:xfrm>
            <a:off x="6364223" y="9285732"/>
            <a:ext cx="5432186" cy="2226564"/>
          </a:xfrm>
          <a:custGeom>
            <a:avLst/>
            <a:gdLst/>
            <a:ahLst/>
            <a:cxnLst/>
            <a:rect l="0" t="0" r="0" b="0"/>
            <a:pathLst>
              <a:path w="5408677" h="2226564">
                <a:moveTo>
                  <a:pt x="0" y="2226564"/>
                </a:moveTo>
                <a:lnTo>
                  <a:pt x="5408677" y="2226564"/>
                </a:lnTo>
                <a:lnTo>
                  <a:pt x="5408677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6" name="Freeform 316"/>
          <p:cNvSpPr/>
          <p:nvPr/>
        </p:nvSpPr>
        <p:spPr>
          <a:xfrm>
            <a:off x="6364223" y="9285732"/>
            <a:ext cx="5408677" cy="2226564"/>
          </a:xfrm>
          <a:custGeom>
            <a:avLst/>
            <a:gdLst/>
            <a:ahLst/>
            <a:cxnLst/>
            <a:rect l="0" t="0" r="0" b="0"/>
            <a:pathLst>
              <a:path w="5408677" h="2226564">
                <a:moveTo>
                  <a:pt x="0" y="2226564"/>
                </a:moveTo>
                <a:lnTo>
                  <a:pt x="5408677" y="2226564"/>
                </a:lnTo>
                <a:lnTo>
                  <a:pt x="5408677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noFill/>
          <a:ln w="9525" cap="flat" cmpd="sng">
            <a:solidFill>
              <a:srgbClr val="C0C0C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7" name="Picture 31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69964" y="9646920"/>
            <a:ext cx="1371600" cy="1508760"/>
          </a:xfrm>
          <a:prstGeom prst="rect">
            <a:avLst/>
          </a:prstGeom>
          <a:noFill/>
        </p:spPr>
      </p:pic>
      <p:sp>
        <p:nvSpPr>
          <p:cNvPr id="318" name="Freeform 318"/>
          <p:cNvSpPr/>
          <p:nvPr/>
        </p:nvSpPr>
        <p:spPr>
          <a:xfrm>
            <a:off x="14548104" y="9285732"/>
            <a:ext cx="5432186" cy="2226564"/>
          </a:xfrm>
          <a:custGeom>
            <a:avLst/>
            <a:gdLst/>
            <a:ahLst/>
            <a:cxnLst/>
            <a:rect l="0" t="0" r="0" b="0"/>
            <a:pathLst>
              <a:path w="5408676" h="2226564">
                <a:moveTo>
                  <a:pt x="0" y="2226564"/>
                </a:moveTo>
                <a:lnTo>
                  <a:pt x="5408676" y="2226564"/>
                </a:lnTo>
                <a:lnTo>
                  <a:pt x="5408676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9" name="Freeform 319"/>
          <p:cNvSpPr/>
          <p:nvPr/>
        </p:nvSpPr>
        <p:spPr>
          <a:xfrm>
            <a:off x="14548104" y="9285732"/>
            <a:ext cx="5408676" cy="2226564"/>
          </a:xfrm>
          <a:custGeom>
            <a:avLst/>
            <a:gdLst/>
            <a:ahLst/>
            <a:cxnLst/>
            <a:rect l="0" t="0" r="0" b="0"/>
            <a:pathLst>
              <a:path w="5408676" h="2226564">
                <a:moveTo>
                  <a:pt x="0" y="2226564"/>
                </a:moveTo>
                <a:lnTo>
                  <a:pt x="5408676" y="2226564"/>
                </a:lnTo>
                <a:lnTo>
                  <a:pt x="5408676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noFill/>
          <a:ln w="9525" cap="flat" cmpd="sng">
            <a:solidFill>
              <a:srgbClr val="C0C0C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0" name="Picture 32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85263" y="9633204"/>
            <a:ext cx="1394460" cy="1531619"/>
          </a:xfrm>
          <a:prstGeom prst="rect">
            <a:avLst/>
          </a:prstGeom>
          <a:noFill/>
        </p:spPr>
      </p:pic>
      <p:sp>
        <p:nvSpPr>
          <p:cNvPr id="321" name="Rectangle 321"/>
          <p:cNvSpPr/>
          <p:nvPr/>
        </p:nvSpPr>
        <p:spPr>
          <a:xfrm>
            <a:off x="4233036" y="2871816"/>
            <a:ext cx="4043910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W</a:t>
            </a:r>
            <a:r>
              <a:rPr lang="en-US" sz="7202" b="1" i="0" spc="-22" baseline="0" dirty="0">
                <a:solidFill>
                  <a:srgbClr val="210140"/>
                </a:solidFill>
                <a:latin typeface="Calibri-Bold"/>
              </a:rPr>
              <a:t>h</a:t>
            </a:r>
            <a:r>
              <a:rPr lang="en-US" sz="7202" b="1" i="0" spc="-65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t it </a:t>
            </a:r>
            <a:r>
              <a:rPr lang="en-US" sz="7202" b="1" i="0" spc="-29" baseline="0" dirty="0">
                <a:solidFill>
                  <a:srgbClr val="210140"/>
                </a:solidFill>
                <a:latin typeface="Calibri-Bold"/>
              </a:rPr>
              <a:t>i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s?</a:t>
            </a:r>
          </a:p>
        </p:txBody>
      </p:sp>
      <p:sp>
        <p:nvSpPr>
          <p:cNvPr id="322" name="Rectangle 322"/>
          <p:cNvSpPr/>
          <p:nvPr/>
        </p:nvSpPr>
        <p:spPr>
          <a:xfrm>
            <a:off x="4233036" y="4731259"/>
            <a:ext cx="18291100" cy="8229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An open</a:t>
            </a:r>
            <a:r>
              <a:rPr lang="en-US" sz="5400" b="1" i="0" spc="-7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sou</a:t>
            </a:r>
            <a:r>
              <a:rPr lang="en-US" sz="5400" b="1" i="0" spc="-82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ce</a:t>
            </a:r>
            <a:r>
              <a:rPr lang="en-US" sz="5400" b="1" i="0" spc="-7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and</a:t>
            </a:r>
            <a:r>
              <a:rPr lang="en-US" sz="5400" b="1" i="0" spc="-33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c</a:t>
            </a:r>
            <a:r>
              <a:rPr lang="en-US" sz="5400" b="1" i="0" spc="-71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oss-pl</a:t>
            </a:r>
            <a:r>
              <a:rPr lang="en-US" sz="5400" b="1" i="0" spc="-38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t</a:t>
            </a:r>
            <a:r>
              <a:rPr lang="en-US" sz="5400" b="1" i="0" spc="-87" baseline="0" dirty="0">
                <a:solidFill>
                  <a:srgbClr val="210140"/>
                </a:solidFill>
                <a:latin typeface="Calibri-Bold"/>
              </a:rPr>
              <a:t>f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orm</a:t>
            </a:r>
            <a:r>
              <a:rPr lang="en-US" sz="5400" b="1" i="0" spc="-27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machine</a:t>
            </a:r>
            <a:r>
              <a:rPr lang="en-US" sz="5400" b="1" i="0" spc="-7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learning</a:t>
            </a:r>
            <a:r>
              <a:rPr lang="en-US" sz="5400" b="1" i="0" spc="-7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f</a:t>
            </a:r>
            <a:r>
              <a:rPr lang="en-US" sz="5400" b="1" i="0" spc="-130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ame</a:t>
            </a:r>
            <a:r>
              <a:rPr lang="en-US" sz="5400" b="1" i="0" spc="-38" baseline="0" dirty="0">
                <a:solidFill>
                  <a:srgbClr val="210140"/>
                </a:solidFill>
                <a:latin typeface="Calibri-Bold"/>
              </a:rPr>
              <a:t>w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ork</a:t>
            </a:r>
          </a:p>
        </p:txBody>
      </p:sp>
      <p:sp>
        <p:nvSpPr>
          <p:cNvPr id="323" name="Rectangle 323"/>
          <p:cNvSpPr/>
          <p:nvPr/>
        </p:nvSpPr>
        <p:spPr>
          <a:xfrm>
            <a:off x="7757159" y="6753847"/>
            <a:ext cx="4039635" cy="11222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358519"/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Bui</a:t>
            </a:r>
            <a:r>
              <a:rPr lang="en-US" sz="3204" b="1" i="0" spc="-17" baseline="0" dirty="0">
                <a:solidFill>
                  <a:srgbClr val="32145A"/>
                </a:solidFill>
                <a:latin typeface="SegoeUI-Bold"/>
              </a:rPr>
              <a:t>l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t f</a:t>
            </a:r>
            <a:r>
              <a:rPr lang="en-US" sz="3204" b="1" i="0" spc="-17" baseline="0" dirty="0">
                <a:solidFill>
                  <a:srgbClr val="32145A"/>
                </a:solidFill>
                <a:latin typeface="SegoeUI-Bold"/>
              </a:rPr>
              <a:t>or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 .</a:t>
            </a:r>
            <a:r>
              <a:rPr lang="en-US" sz="3204" b="1" i="0" spc="-17" baseline="0" dirty="0">
                <a:solidFill>
                  <a:srgbClr val="32145A"/>
                </a:solidFill>
                <a:latin typeface="SegoeUI-Bold"/>
              </a:rPr>
              <a:t>N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E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T </a:t>
            </a:r>
          </a:p>
          <a:p>
            <a:pPr marL="0">
              <a:lnSpc>
                <a:spcPts val="3880"/>
              </a:lnSpc>
              <a:tabLst>
                <a:tab pos="1847722" algn="l"/>
              </a:tabLst>
            </a:pPr>
            <a:r>
              <a:rPr lang="en-US" sz="5457" b="0" i="0" spc="0" baseline="610" dirty="0">
                <a:solidFill>
                  <a:srgbClr val="511C74"/>
                </a:solidFill>
                <a:latin typeface="SegoeUI"/>
              </a:rPr>
              <a:t>C#	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deve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lo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pe</a:t>
            </a:r>
            <a:r>
              <a:rPr lang="en-US" sz="3204" b="1" i="0" spc="-20" baseline="0" dirty="0">
                <a:solidFill>
                  <a:srgbClr val="32145A"/>
                </a:solidFill>
                <a:latin typeface="SegoeUI-Bold"/>
              </a:rPr>
              <a:t>r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s</a:t>
            </a:r>
          </a:p>
        </p:txBody>
      </p:sp>
      <p:sp>
        <p:nvSpPr>
          <p:cNvPr id="325" name="Rectangle 325"/>
          <p:cNvSpPr/>
          <p:nvPr/>
        </p:nvSpPr>
        <p:spPr>
          <a:xfrm>
            <a:off x="7453248" y="7611912"/>
            <a:ext cx="494413" cy="7076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2" b="0" i="0" spc="0" baseline="0" dirty="0">
                <a:solidFill>
                  <a:srgbClr val="511C74"/>
                </a:solidFill>
                <a:latin typeface="SegoeUI"/>
              </a:rPr>
              <a:t>F#</a:t>
            </a:r>
          </a:p>
        </p:txBody>
      </p:sp>
      <p:sp>
        <p:nvSpPr>
          <p:cNvPr id="326" name="Rectangle 326"/>
          <p:cNvSpPr/>
          <p:nvPr/>
        </p:nvSpPr>
        <p:spPr>
          <a:xfrm>
            <a:off x="16521048" y="6757757"/>
            <a:ext cx="3346608" cy="11146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Cust</a:t>
            </a:r>
            <a:r>
              <a:rPr lang="en-US" sz="3206" b="1" i="0" spc="-17" baseline="0" dirty="0">
                <a:solidFill>
                  <a:srgbClr val="32145A"/>
                </a:solidFill>
                <a:latin typeface="SegoeUI-Bold"/>
              </a:rPr>
              <a:t>o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m</a:t>
            </a:r>
            <a:r>
              <a:rPr lang="en-US" sz="3206" b="1" i="0" spc="-23" baseline="0" dirty="0">
                <a:solidFill>
                  <a:srgbClr val="32145A"/>
                </a:solidFill>
                <a:latin typeface="SegoeUI-Bold"/>
              </a:rPr>
              <a:t> 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M</a:t>
            </a:r>
            <a:r>
              <a:rPr lang="en-US" sz="3206" b="1" i="0" spc="-26" baseline="0" dirty="0">
                <a:solidFill>
                  <a:srgbClr val="32145A"/>
                </a:solidFill>
                <a:latin typeface="SegoeUI-Bold"/>
              </a:rPr>
              <a:t>L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 made</a:t>
            </a:r>
          </a:p>
          <a:p>
            <a:pPr marL="493776">
              <a:lnSpc>
                <a:spcPts val="3817"/>
              </a:lnSpc>
            </a:pP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easy with</a:t>
            </a:r>
            <a:r>
              <a:rPr lang="en-US" sz="3204" b="1" i="0" spc="-20" baseline="0" dirty="0">
                <a:solidFill>
                  <a:srgbClr val="32145A"/>
                </a:solidFill>
                <a:latin typeface="SegoeUI-Bold"/>
              </a:rPr>
              <a:t> 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t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oo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ls</a:t>
            </a:r>
          </a:p>
        </p:txBody>
      </p:sp>
      <p:sp>
        <p:nvSpPr>
          <p:cNvPr id="327" name="Rectangle 327"/>
          <p:cNvSpPr/>
          <p:nvPr/>
        </p:nvSpPr>
        <p:spPr>
          <a:xfrm>
            <a:off x="7917433" y="9768800"/>
            <a:ext cx="3878976" cy="1114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019936"/>
            <a:r>
              <a:rPr lang="en-US" sz="3206" b="1" i="0" spc="-13" baseline="0" dirty="0">
                <a:solidFill>
                  <a:srgbClr val="32145A"/>
                </a:solidFill>
                <a:latin typeface="SegoeUI-Bold"/>
              </a:rPr>
              <a:t>E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xtende</a:t>
            </a:r>
            <a:r>
              <a:rPr lang="en-US" sz="3206" b="1" i="0" spc="-13" baseline="0" dirty="0">
                <a:solidFill>
                  <a:srgbClr val="32145A"/>
                </a:solidFill>
                <a:latin typeface="SegoeUI-Bold"/>
              </a:rPr>
              <a:t>d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 with </a:t>
            </a:r>
          </a:p>
          <a:p>
            <a:pPr marL="0">
              <a:lnSpc>
                <a:spcPts val="3818"/>
              </a:lnSpc>
            </a:pP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Tens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or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F</a:t>
            </a:r>
            <a:r>
              <a:rPr lang="en-US" sz="3204" b="1" i="0" spc="-17" baseline="0" dirty="0">
                <a:solidFill>
                  <a:srgbClr val="32145A"/>
                </a:solidFill>
                <a:latin typeface="SegoeUI-Bold"/>
              </a:rPr>
              <a:t>l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o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w &amp;</a:t>
            </a:r>
            <a:r>
              <a:rPr lang="en-US" sz="3204" b="1" i="0" spc="-20" baseline="0" dirty="0">
                <a:solidFill>
                  <a:srgbClr val="32145A"/>
                </a:solidFill>
                <a:latin typeface="SegoeUI-Bold"/>
              </a:rPr>
              <a:t> 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m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or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e</a:t>
            </a:r>
          </a:p>
        </p:txBody>
      </p:sp>
      <p:sp>
        <p:nvSpPr>
          <p:cNvPr id="328" name="Rectangle 328"/>
          <p:cNvSpPr/>
          <p:nvPr/>
        </p:nvSpPr>
        <p:spPr>
          <a:xfrm>
            <a:off x="16987392" y="9768800"/>
            <a:ext cx="2880907" cy="11148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65072"/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T</a:t>
            </a:r>
            <a:r>
              <a:rPr lang="en-US" sz="3206" b="1" i="0" spc="-23" baseline="0" dirty="0">
                <a:solidFill>
                  <a:srgbClr val="32145A"/>
                </a:solidFill>
                <a:latin typeface="SegoeUI-Bold"/>
              </a:rPr>
              <a:t>r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uste</a:t>
            </a:r>
            <a:r>
              <a:rPr lang="en-US" sz="3206" b="1" i="0" spc="-13" baseline="0" dirty="0">
                <a:solidFill>
                  <a:srgbClr val="32145A"/>
                </a:solidFill>
                <a:latin typeface="SegoeUI-Bold"/>
              </a:rPr>
              <a:t>d</a:t>
            </a:r>
            <a:r>
              <a:rPr lang="en-US" sz="3206" b="1" i="0" spc="0" baseline="0" dirty="0">
                <a:solidFill>
                  <a:srgbClr val="32145A"/>
                </a:solidFill>
                <a:latin typeface="SegoeUI-Bold"/>
              </a:rPr>
              <a:t> &amp;</a:t>
            </a:r>
          </a:p>
          <a:p>
            <a:pPr marL="0">
              <a:lnSpc>
                <a:spcPts val="3818"/>
              </a:lnSpc>
            </a:pP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p</a:t>
            </a:r>
            <a:r>
              <a:rPr lang="en-US" sz="3204" b="1" i="0" spc="-23" baseline="0" dirty="0">
                <a:solidFill>
                  <a:srgbClr val="32145A"/>
                </a:solidFill>
                <a:latin typeface="SegoeUI-Bold"/>
              </a:rPr>
              <a:t>r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o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v</a:t>
            </a:r>
            <a:r>
              <a:rPr lang="en-US" sz="3204" b="1" i="0" spc="-13" baseline="0" dirty="0">
                <a:solidFill>
                  <a:srgbClr val="32145A"/>
                </a:solidFill>
                <a:latin typeface="SegoeUI-Bold"/>
              </a:rPr>
              <a:t>e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n at</a:t>
            </a:r>
            <a:r>
              <a:rPr lang="en-US" sz="3204" b="1" i="0" spc="-20" baseline="0" dirty="0">
                <a:solidFill>
                  <a:srgbClr val="32145A"/>
                </a:solidFill>
                <a:latin typeface="SegoeUI-Bold"/>
              </a:rPr>
              <a:t> </a:t>
            </a:r>
            <a:r>
              <a:rPr lang="en-US" sz="3204" b="1" i="0" spc="0" baseline="0" dirty="0">
                <a:solidFill>
                  <a:srgbClr val="32145A"/>
                </a:solidFill>
                <a:latin typeface="SegoeUI-Bold"/>
              </a:rPr>
              <a:t>scale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F61DE-BA98-7157-C215-556EACF8E1F1}"/>
              </a:ext>
            </a:extLst>
          </p:cNvPr>
          <p:cNvSpPr txBox="1"/>
          <p:nvPr/>
        </p:nvSpPr>
        <p:spPr>
          <a:xfrm>
            <a:off x="0" y="12938760"/>
            <a:ext cx="1380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reeform 329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0" name="Picture 3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8487" y="914401"/>
            <a:ext cx="3516353" cy="471841"/>
          </a:xfrm>
          <a:prstGeom prst="rect">
            <a:avLst/>
          </a:prstGeom>
          <a:noFill/>
        </p:spPr>
      </p:pic>
      <p:pic>
        <p:nvPicPr>
          <p:cNvPr id="332" name="Picture 30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744" y="2217421"/>
            <a:ext cx="2546604" cy="2542032"/>
          </a:xfrm>
          <a:prstGeom prst="rect">
            <a:avLst/>
          </a:prstGeom>
          <a:noFill/>
        </p:spPr>
      </p:pic>
      <p:pic>
        <p:nvPicPr>
          <p:cNvPr id="333" name="Picture 3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1091" y="4764026"/>
            <a:ext cx="10703052" cy="8458200"/>
          </a:xfrm>
          <a:prstGeom prst="rect">
            <a:avLst/>
          </a:prstGeom>
          <a:noFill/>
        </p:spPr>
      </p:pic>
      <p:sp>
        <p:nvSpPr>
          <p:cNvPr id="334" name="Rectangle 334"/>
          <p:cNvSpPr/>
          <p:nvPr/>
        </p:nvSpPr>
        <p:spPr>
          <a:xfrm>
            <a:off x="4233036" y="2871816"/>
            <a:ext cx="8783910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ML.NET</a:t>
            </a:r>
            <a:r>
              <a:rPr lang="en-US" sz="7202" b="1" i="0" spc="-44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ru</a:t>
            </a:r>
            <a:r>
              <a:rPr lang="en-US" sz="7202" b="1" i="0" spc="-29" baseline="0" dirty="0">
                <a:solidFill>
                  <a:srgbClr val="210140"/>
                </a:solidFill>
                <a:latin typeface="Calibri-Bold"/>
              </a:rPr>
              <a:t>n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s a</a:t>
            </a:r>
            <a:r>
              <a:rPr lang="en-US" sz="7202" b="1" i="0" spc="-152" baseline="0" dirty="0">
                <a:solidFill>
                  <a:srgbClr val="210140"/>
                </a:solidFill>
                <a:latin typeface="Calibri-Bold"/>
              </a:rPr>
              <a:t>n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ywhe</a:t>
            </a:r>
            <a:r>
              <a:rPr lang="en-US" sz="7202" b="1" i="0" spc="-80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e</a:t>
            </a:r>
          </a:p>
        </p:txBody>
      </p:sp>
      <p:pic>
        <p:nvPicPr>
          <p:cNvPr id="2" name="Picture 123">
            <a:extLst>
              <a:ext uri="{FF2B5EF4-FFF2-40B4-BE49-F238E27FC236}">
                <a16:creationId xmlns:a16="http://schemas.microsoft.com/office/drawing/2014/main" id="{D3E8FA9E-31DD-3639-4E71-F1BCCBFBB7B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60218" y="240694"/>
            <a:ext cx="7679942" cy="661730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5D3786-F398-0357-9313-7CD4A632747B}"/>
              </a:ext>
            </a:extLst>
          </p:cNvPr>
          <p:cNvSpPr txBox="1"/>
          <p:nvPr/>
        </p:nvSpPr>
        <p:spPr>
          <a:xfrm>
            <a:off x="0" y="12847320"/>
            <a:ext cx="89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82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5" name="Picture 18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4595" y="6478525"/>
            <a:ext cx="4018788" cy="2651760"/>
          </a:xfrm>
          <a:prstGeom prst="rect">
            <a:avLst/>
          </a:prstGeom>
          <a:noFill/>
        </p:spPr>
      </p:pic>
      <p:sp>
        <p:nvSpPr>
          <p:cNvPr id="186" name="Freeform 186"/>
          <p:cNvSpPr/>
          <p:nvPr/>
        </p:nvSpPr>
        <p:spPr>
          <a:xfrm>
            <a:off x="13309091" y="6309360"/>
            <a:ext cx="4018788" cy="2990088"/>
          </a:xfrm>
          <a:custGeom>
            <a:avLst/>
            <a:gdLst/>
            <a:ahLst/>
            <a:cxnLst/>
            <a:rect l="0" t="0" r="0" b="0"/>
            <a:pathLst>
              <a:path w="4018788" h="2990088">
                <a:moveTo>
                  <a:pt x="0" y="2990088"/>
                </a:moveTo>
                <a:lnTo>
                  <a:pt x="4018788" y="2990088"/>
                </a:lnTo>
                <a:lnTo>
                  <a:pt x="4018788" y="0"/>
                </a:lnTo>
                <a:lnTo>
                  <a:pt x="0" y="0"/>
                </a:lnTo>
                <a:lnTo>
                  <a:pt x="0" y="299008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" name="Picture 18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9091" y="6309360"/>
            <a:ext cx="4018788" cy="2990088"/>
          </a:xfrm>
          <a:prstGeom prst="rect">
            <a:avLst/>
          </a:prstGeom>
          <a:noFill/>
        </p:spPr>
      </p:pic>
      <p:sp>
        <p:nvSpPr>
          <p:cNvPr id="188" name="Freeform 188"/>
          <p:cNvSpPr/>
          <p:nvPr/>
        </p:nvSpPr>
        <p:spPr>
          <a:xfrm>
            <a:off x="21054060" y="5586984"/>
            <a:ext cx="1586483" cy="1380745"/>
          </a:xfrm>
          <a:custGeom>
            <a:avLst/>
            <a:gdLst/>
            <a:ahLst/>
            <a:cxnLst/>
            <a:rect l="0" t="0" r="0" b="0"/>
            <a:pathLst>
              <a:path w="1586483" h="1380745">
                <a:moveTo>
                  <a:pt x="1586483" y="411226"/>
                </a:moveTo>
                <a:cubicBezTo>
                  <a:pt x="1586483" y="112649"/>
                  <a:pt x="1586483" y="112649"/>
                  <a:pt x="1586483" y="112649"/>
                </a:cubicBezTo>
                <a:cubicBezTo>
                  <a:pt x="1291844" y="112649"/>
                  <a:pt x="1291844" y="112649"/>
                  <a:pt x="1291844" y="112649"/>
                </a:cubicBezTo>
                <a:cubicBezTo>
                  <a:pt x="1291844" y="112649"/>
                  <a:pt x="1173860" y="107697"/>
                  <a:pt x="1114932" y="93091"/>
                </a:cubicBezTo>
                <a:cubicBezTo>
                  <a:pt x="1060957" y="78360"/>
                  <a:pt x="952880" y="0"/>
                  <a:pt x="859535" y="0"/>
                </a:cubicBezTo>
                <a:cubicBezTo>
                  <a:pt x="766191" y="0"/>
                  <a:pt x="358521" y="0"/>
                  <a:pt x="358521" y="0"/>
                </a:cubicBezTo>
                <a:cubicBezTo>
                  <a:pt x="358521" y="0"/>
                  <a:pt x="304546" y="0"/>
                  <a:pt x="279907" y="4953"/>
                </a:cubicBezTo>
                <a:cubicBezTo>
                  <a:pt x="245618" y="14733"/>
                  <a:pt x="235711" y="53848"/>
                  <a:pt x="235711" y="53848"/>
                </a:cubicBezTo>
                <a:cubicBezTo>
                  <a:pt x="14731" y="690373"/>
                  <a:pt x="14731" y="690373"/>
                  <a:pt x="14731" y="690373"/>
                </a:cubicBezTo>
                <a:cubicBezTo>
                  <a:pt x="14731" y="690373"/>
                  <a:pt x="0" y="773558"/>
                  <a:pt x="34417" y="807848"/>
                </a:cubicBezTo>
                <a:cubicBezTo>
                  <a:pt x="63880" y="842137"/>
                  <a:pt x="103124" y="847090"/>
                  <a:pt x="103124" y="847090"/>
                </a:cubicBezTo>
                <a:cubicBezTo>
                  <a:pt x="535431" y="847090"/>
                  <a:pt x="535431" y="847090"/>
                  <a:pt x="535431" y="847090"/>
                </a:cubicBezTo>
                <a:cubicBezTo>
                  <a:pt x="535431" y="847090"/>
                  <a:pt x="540257" y="945008"/>
                  <a:pt x="515747" y="993902"/>
                </a:cubicBezTo>
                <a:cubicBezTo>
                  <a:pt x="496061" y="1042924"/>
                  <a:pt x="446912" y="1135888"/>
                  <a:pt x="437133" y="1184910"/>
                </a:cubicBezTo>
                <a:cubicBezTo>
                  <a:pt x="432180" y="1228980"/>
                  <a:pt x="412623" y="1331723"/>
                  <a:pt x="466598" y="1356234"/>
                </a:cubicBezTo>
                <a:cubicBezTo>
                  <a:pt x="520700" y="1380745"/>
                  <a:pt x="564896" y="1341628"/>
                  <a:pt x="564896" y="1341628"/>
                </a:cubicBezTo>
                <a:cubicBezTo>
                  <a:pt x="1085469" y="822580"/>
                  <a:pt x="1085469" y="822580"/>
                  <a:pt x="1085469" y="822580"/>
                </a:cubicBezTo>
                <a:cubicBezTo>
                  <a:pt x="1085469" y="822580"/>
                  <a:pt x="1139571" y="763778"/>
                  <a:pt x="1203325" y="749173"/>
                </a:cubicBezTo>
                <a:cubicBezTo>
                  <a:pt x="1272158" y="739395"/>
                  <a:pt x="1586483" y="739395"/>
                  <a:pt x="1586483" y="739395"/>
                </a:cubicBezTo>
                <a:lnTo>
                  <a:pt x="1586483" y="411226"/>
                </a:lnTo>
                <a:close/>
                <a:moveTo>
                  <a:pt x="-13336270" y="8129016"/>
                </a:moveTo>
              </a:path>
            </a:pathLst>
          </a:custGeom>
          <a:noFill/>
          <a:ln w="38100" cap="sq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>
            <a:off x="19554443" y="7155181"/>
            <a:ext cx="1577341" cy="1380743"/>
          </a:xfrm>
          <a:custGeom>
            <a:avLst/>
            <a:gdLst/>
            <a:ahLst/>
            <a:cxnLst/>
            <a:rect l="0" t="0" r="0" b="0"/>
            <a:pathLst>
              <a:path w="1577341" h="1380743">
                <a:moveTo>
                  <a:pt x="0" y="970915"/>
                </a:moveTo>
                <a:cubicBezTo>
                  <a:pt x="0" y="1268475"/>
                  <a:pt x="0" y="1268475"/>
                  <a:pt x="0" y="1268475"/>
                </a:cubicBezTo>
                <a:cubicBezTo>
                  <a:pt x="292990" y="1268475"/>
                  <a:pt x="292990" y="1268475"/>
                  <a:pt x="292990" y="1268475"/>
                </a:cubicBezTo>
                <a:cubicBezTo>
                  <a:pt x="292990" y="1268475"/>
                  <a:pt x="410211" y="1273429"/>
                  <a:pt x="463932" y="1288034"/>
                </a:cubicBezTo>
                <a:cubicBezTo>
                  <a:pt x="517652" y="1302639"/>
                  <a:pt x="629920" y="1375917"/>
                  <a:pt x="722758" y="1375917"/>
                </a:cubicBezTo>
                <a:cubicBezTo>
                  <a:pt x="815468" y="1375917"/>
                  <a:pt x="1220851" y="1375917"/>
                  <a:pt x="1220851" y="1375917"/>
                </a:cubicBezTo>
                <a:cubicBezTo>
                  <a:pt x="1220851" y="1375917"/>
                  <a:pt x="1269746" y="1380743"/>
                  <a:pt x="1294130" y="1370965"/>
                </a:cubicBezTo>
                <a:cubicBezTo>
                  <a:pt x="1328294" y="1361185"/>
                  <a:pt x="1342898" y="1327023"/>
                  <a:pt x="1342898" y="1327023"/>
                </a:cubicBezTo>
                <a:cubicBezTo>
                  <a:pt x="1562736" y="687959"/>
                  <a:pt x="1562736" y="687959"/>
                  <a:pt x="1562736" y="687959"/>
                </a:cubicBezTo>
                <a:cubicBezTo>
                  <a:pt x="1562736" y="687959"/>
                  <a:pt x="1577341" y="609854"/>
                  <a:pt x="1543177" y="570865"/>
                </a:cubicBezTo>
                <a:cubicBezTo>
                  <a:pt x="1513841" y="541528"/>
                  <a:pt x="1474851" y="536702"/>
                  <a:pt x="1474851" y="536702"/>
                </a:cubicBezTo>
                <a:cubicBezTo>
                  <a:pt x="1045084" y="536702"/>
                  <a:pt x="1045084" y="536702"/>
                  <a:pt x="1045084" y="536702"/>
                </a:cubicBezTo>
                <a:cubicBezTo>
                  <a:pt x="1045084" y="536702"/>
                  <a:pt x="1040130" y="439166"/>
                  <a:pt x="1059689" y="385444"/>
                </a:cubicBezTo>
                <a:cubicBezTo>
                  <a:pt x="1084072" y="336677"/>
                  <a:pt x="1132968" y="243966"/>
                  <a:pt x="1142746" y="200024"/>
                </a:cubicBezTo>
                <a:cubicBezTo>
                  <a:pt x="1147572" y="151256"/>
                  <a:pt x="1167130" y="48767"/>
                  <a:pt x="1113410" y="24384"/>
                </a:cubicBezTo>
                <a:cubicBezTo>
                  <a:pt x="1059689" y="0"/>
                  <a:pt x="1015746" y="38988"/>
                  <a:pt x="1015746" y="38988"/>
                </a:cubicBezTo>
                <a:cubicBezTo>
                  <a:pt x="493269" y="561085"/>
                  <a:pt x="493269" y="561085"/>
                  <a:pt x="493269" y="561085"/>
                </a:cubicBezTo>
                <a:cubicBezTo>
                  <a:pt x="493269" y="561085"/>
                  <a:pt x="444373" y="614806"/>
                  <a:pt x="376047" y="629411"/>
                </a:cubicBezTo>
                <a:cubicBezTo>
                  <a:pt x="312547" y="644016"/>
                  <a:pt x="0" y="639191"/>
                  <a:pt x="0" y="639191"/>
                </a:cubicBezTo>
                <a:lnTo>
                  <a:pt x="0" y="970915"/>
                </a:lnTo>
                <a:close/>
                <a:moveTo>
                  <a:pt x="-13964539" y="6560819"/>
                </a:moveTo>
              </a:path>
            </a:pathLst>
          </a:custGeom>
          <a:noFill/>
          <a:ln w="38100" cap="sq" cmpd="sng">
            <a:solidFill>
              <a:srgbClr val="000000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>
            <a:off x="3543300" y="6158484"/>
            <a:ext cx="1380744" cy="1380745"/>
          </a:xfrm>
          <a:custGeom>
            <a:avLst/>
            <a:gdLst/>
            <a:ahLst/>
            <a:cxnLst/>
            <a:rect l="0" t="0" r="0" b="0"/>
            <a:pathLst>
              <a:path w="1380744" h="1380745">
                <a:moveTo>
                  <a:pt x="406527" y="697993"/>
                </a:moveTo>
                <a:cubicBezTo>
                  <a:pt x="406527" y="540766"/>
                  <a:pt x="533146" y="414274"/>
                  <a:pt x="690371" y="414274"/>
                </a:cubicBezTo>
                <a:cubicBezTo>
                  <a:pt x="847597" y="414274"/>
                  <a:pt x="974216" y="540766"/>
                  <a:pt x="974216" y="697993"/>
                </a:cubicBezTo>
                <a:cubicBezTo>
                  <a:pt x="974216" y="855346"/>
                  <a:pt x="847597" y="981837"/>
                  <a:pt x="690371" y="981837"/>
                </a:cubicBezTo>
                <a:cubicBezTo>
                  <a:pt x="533146" y="981837"/>
                  <a:pt x="406527" y="855346"/>
                  <a:pt x="406527" y="697993"/>
                </a:cubicBezTo>
                <a:close/>
                <a:moveTo>
                  <a:pt x="3316223" y="7557516"/>
                </a:moveTo>
                <a:moveTo>
                  <a:pt x="395096" y="395098"/>
                </a:moveTo>
                <a:cubicBezTo>
                  <a:pt x="199390" y="203327"/>
                  <a:pt x="199390" y="203327"/>
                  <a:pt x="199390" y="203327"/>
                </a:cubicBezTo>
                <a:moveTo>
                  <a:pt x="981836" y="395098"/>
                </a:moveTo>
                <a:cubicBezTo>
                  <a:pt x="1181353" y="203327"/>
                  <a:pt x="1181353" y="203327"/>
                  <a:pt x="1181353" y="203327"/>
                </a:cubicBezTo>
                <a:moveTo>
                  <a:pt x="690371" y="276098"/>
                </a:moveTo>
                <a:cubicBezTo>
                  <a:pt x="690371" y="0"/>
                  <a:pt x="690371" y="0"/>
                  <a:pt x="690371" y="0"/>
                </a:cubicBezTo>
                <a:moveTo>
                  <a:pt x="690371" y="1104646"/>
                </a:moveTo>
                <a:cubicBezTo>
                  <a:pt x="690371" y="1380745"/>
                  <a:pt x="690371" y="1380745"/>
                  <a:pt x="690371" y="1380745"/>
                </a:cubicBezTo>
                <a:moveTo>
                  <a:pt x="981836" y="981837"/>
                </a:moveTo>
                <a:cubicBezTo>
                  <a:pt x="1181353" y="1177418"/>
                  <a:pt x="1181353" y="1177418"/>
                  <a:pt x="1181353" y="1177418"/>
                </a:cubicBezTo>
                <a:moveTo>
                  <a:pt x="395096" y="981837"/>
                </a:moveTo>
                <a:cubicBezTo>
                  <a:pt x="199390" y="1177418"/>
                  <a:pt x="199390" y="1177418"/>
                  <a:pt x="199390" y="1177418"/>
                </a:cubicBezTo>
                <a:moveTo>
                  <a:pt x="276097" y="690373"/>
                </a:moveTo>
                <a:cubicBezTo>
                  <a:pt x="0" y="690373"/>
                  <a:pt x="0" y="690373"/>
                  <a:pt x="0" y="690373"/>
                </a:cubicBezTo>
                <a:moveTo>
                  <a:pt x="1104646" y="690373"/>
                </a:moveTo>
                <a:cubicBezTo>
                  <a:pt x="1380744" y="690373"/>
                  <a:pt x="1380744" y="690373"/>
                  <a:pt x="1380744" y="690373"/>
                </a:cubicBezTo>
              </a:path>
            </a:pathLst>
          </a:custGeom>
          <a:noFill/>
          <a:ln w="38100" cap="flat" cmpd="sng">
            <a:solidFill>
              <a:srgbClr val="4F4F4F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>
            <a:off x="973836" y="6158484"/>
            <a:ext cx="1705356" cy="1380745"/>
          </a:xfrm>
          <a:custGeom>
            <a:avLst/>
            <a:gdLst/>
            <a:ahLst/>
            <a:cxnLst/>
            <a:rect l="0" t="0" r="0" b="0"/>
            <a:pathLst>
              <a:path w="1705356" h="1380745">
                <a:moveTo>
                  <a:pt x="1137665" y="1248411"/>
                </a:moveTo>
                <a:cubicBezTo>
                  <a:pt x="1421511" y="1248411"/>
                  <a:pt x="1421511" y="1248411"/>
                  <a:pt x="1421511" y="1248411"/>
                </a:cubicBezTo>
                <a:cubicBezTo>
                  <a:pt x="1578228" y="1248411"/>
                  <a:pt x="1705356" y="1121030"/>
                  <a:pt x="1705356" y="964185"/>
                </a:cubicBezTo>
                <a:cubicBezTo>
                  <a:pt x="1705356" y="823214"/>
                  <a:pt x="1602231" y="705866"/>
                  <a:pt x="1463293" y="684023"/>
                </a:cubicBezTo>
                <a:cubicBezTo>
                  <a:pt x="1413383" y="484378"/>
                  <a:pt x="1232153" y="338836"/>
                  <a:pt x="1024128" y="338836"/>
                </a:cubicBezTo>
                <a:cubicBezTo>
                  <a:pt x="844677" y="338836"/>
                  <a:pt x="684911" y="445262"/>
                  <a:pt x="612139" y="605283"/>
                </a:cubicBezTo>
                <a:cubicBezTo>
                  <a:pt x="564006" y="579883"/>
                  <a:pt x="510413" y="566166"/>
                  <a:pt x="456438" y="566166"/>
                </a:cubicBezTo>
                <a:cubicBezTo>
                  <a:pt x="268401" y="566166"/>
                  <a:pt x="115811" y="719456"/>
                  <a:pt x="115811" y="907288"/>
                </a:cubicBezTo>
                <a:cubicBezTo>
                  <a:pt x="115811" y="1095630"/>
                  <a:pt x="268401" y="1248411"/>
                  <a:pt x="456438" y="1248411"/>
                </a:cubicBezTo>
                <a:cubicBezTo>
                  <a:pt x="655319" y="1248411"/>
                  <a:pt x="655319" y="1248411"/>
                  <a:pt x="655319" y="1248411"/>
                </a:cubicBezTo>
                <a:moveTo>
                  <a:pt x="149415" y="759460"/>
                </a:moveTo>
                <a:cubicBezTo>
                  <a:pt x="60401" y="711327"/>
                  <a:pt x="0" y="617094"/>
                  <a:pt x="0" y="508509"/>
                </a:cubicBezTo>
                <a:cubicBezTo>
                  <a:pt x="0" y="350648"/>
                  <a:pt x="127622" y="222885"/>
                  <a:pt x="285203" y="222885"/>
                </a:cubicBezTo>
                <a:cubicBezTo>
                  <a:pt x="311150" y="222885"/>
                  <a:pt x="336041" y="226441"/>
                  <a:pt x="360172" y="232791"/>
                </a:cubicBezTo>
                <a:cubicBezTo>
                  <a:pt x="405130" y="97283"/>
                  <a:pt x="532764" y="0"/>
                  <a:pt x="683514" y="0"/>
                </a:cubicBezTo>
                <a:cubicBezTo>
                  <a:pt x="871981" y="0"/>
                  <a:pt x="1024636" y="152782"/>
                  <a:pt x="1024636" y="341123"/>
                </a:cubicBezTo>
                <a:moveTo>
                  <a:pt x="768477" y="1380745"/>
                </a:moveTo>
                <a:cubicBezTo>
                  <a:pt x="885571" y="1146049"/>
                  <a:pt x="885571" y="1146049"/>
                  <a:pt x="885571" y="1146049"/>
                </a:cubicBezTo>
                <a:cubicBezTo>
                  <a:pt x="748918" y="1146049"/>
                  <a:pt x="748918" y="1146049"/>
                  <a:pt x="748918" y="1146049"/>
                </a:cubicBezTo>
                <a:cubicBezTo>
                  <a:pt x="924687" y="793623"/>
                  <a:pt x="924687" y="793623"/>
                  <a:pt x="924687" y="793623"/>
                </a:cubicBezTo>
                <a:cubicBezTo>
                  <a:pt x="1100836" y="793623"/>
                  <a:pt x="1100836" y="793623"/>
                  <a:pt x="1100836" y="793623"/>
                </a:cubicBezTo>
                <a:cubicBezTo>
                  <a:pt x="983234" y="1028700"/>
                  <a:pt x="983234" y="1028700"/>
                  <a:pt x="983234" y="1028700"/>
                </a:cubicBezTo>
                <a:cubicBezTo>
                  <a:pt x="1169034" y="1028700"/>
                  <a:pt x="1169034" y="1028700"/>
                  <a:pt x="1169034" y="1028700"/>
                </a:cubicBezTo>
                <a:lnTo>
                  <a:pt x="768477" y="1380745"/>
                </a:lnTo>
                <a:close/>
                <a:moveTo>
                  <a:pt x="5202935" y="7557516"/>
                </a:moveTo>
              </a:path>
            </a:pathLst>
          </a:custGeom>
          <a:noFill/>
          <a:ln w="38100" cap="flat" cmpd="sng">
            <a:solidFill>
              <a:srgbClr val="4F4F4F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>
            <a:off x="2098548" y="7982712"/>
            <a:ext cx="1586484" cy="1380744"/>
          </a:xfrm>
          <a:custGeom>
            <a:avLst/>
            <a:gdLst/>
            <a:ahLst/>
            <a:cxnLst/>
            <a:rect l="0" t="0" r="0" b="0"/>
            <a:pathLst>
              <a:path w="1586484" h="1380744">
                <a:moveTo>
                  <a:pt x="380746" y="778892"/>
                </a:moveTo>
                <a:cubicBezTo>
                  <a:pt x="366394" y="743712"/>
                  <a:pt x="358266" y="705359"/>
                  <a:pt x="358266" y="664846"/>
                </a:cubicBezTo>
                <a:cubicBezTo>
                  <a:pt x="358266" y="495428"/>
                  <a:pt x="495807" y="358013"/>
                  <a:pt x="665353" y="358013"/>
                </a:cubicBezTo>
                <a:cubicBezTo>
                  <a:pt x="799210" y="358013"/>
                  <a:pt x="912113" y="444247"/>
                  <a:pt x="953897" y="563754"/>
                </a:cubicBezTo>
                <a:moveTo>
                  <a:pt x="1330579" y="1380744"/>
                </a:moveTo>
                <a:cubicBezTo>
                  <a:pt x="1471803" y="1380744"/>
                  <a:pt x="1586484" y="1266191"/>
                  <a:pt x="1586484" y="1125093"/>
                </a:cubicBezTo>
                <a:cubicBezTo>
                  <a:pt x="1586484" y="998221"/>
                  <a:pt x="1493519" y="892684"/>
                  <a:pt x="1368298" y="872617"/>
                </a:cubicBezTo>
                <a:cubicBezTo>
                  <a:pt x="1323212" y="693421"/>
                  <a:pt x="1159891" y="562484"/>
                  <a:pt x="972312" y="562484"/>
                </a:cubicBezTo>
                <a:cubicBezTo>
                  <a:pt x="810641" y="562484"/>
                  <a:pt x="666496" y="658242"/>
                  <a:pt x="600963" y="801879"/>
                </a:cubicBezTo>
                <a:cubicBezTo>
                  <a:pt x="557656" y="779399"/>
                  <a:pt x="509269" y="767080"/>
                  <a:pt x="460628" y="767080"/>
                </a:cubicBezTo>
                <a:cubicBezTo>
                  <a:pt x="291084" y="767080"/>
                  <a:pt x="153543" y="904494"/>
                  <a:pt x="153543" y="1073912"/>
                </a:cubicBezTo>
                <a:cubicBezTo>
                  <a:pt x="153543" y="1243330"/>
                  <a:pt x="291084" y="1380744"/>
                  <a:pt x="460628" y="1380744"/>
                </a:cubicBezTo>
                <a:lnTo>
                  <a:pt x="1330579" y="1380744"/>
                </a:lnTo>
                <a:close/>
                <a:moveTo>
                  <a:pt x="2253996" y="5733288"/>
                </a:moveTo>
                <a:moveTo>
                  <a:pt x="0" y="664846"/>
                </a:moveTo>
                <a:cubicBezTo>
                  <a:pt x="204724" y="664846"/>
                  <a:pt x="204724" y="664846"/>
                  <a:pt x="204724" y="664846"/>
                </a:cubicBezTo>
                <a:moveTo>
                  <a:pt x="339852" y="339598"/>
                </a:moveTo>
                <a:cubicBezTo>
                  <a:pt x="194944" y="194692"/>
                  <a:pt x="194944" y="194692"/>
                  <a:pt x="194944" y="194692"/>
                </a:cubicBezTo>
                <a:moveTo>
                  <a:pt x="665353" y="204598"/>
                </a:moveTo>
                <a:cubicBezTo>
                  <a:pt x="665353" y="0"/>
                  <a:pt x="665353" y="0"/>
                  <a:pt x="665353" y="0"/>
                </a:cubicBezTo>
                <a:moveTo>
                  <a:pt x="1135760" y="194692"/>
                </a:moveTo>
                <a:cubicBezTo>
                  <a:pt x="990727" y="339598"/>
                  <a:pt x="990727" y="339598"/>
                  <a:pt x="990727" y="339598"/>
                </a:cubicBezTo>
              </a:path>
            </a:pathLst>
          </a:custGeom>
          <a:noFill/>
          <a:ln w="38100" cap="flat" cmpd="sng">
            <a:solidFill>
              <a:srgbClr val="4F4F4F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6704" y="5067428"/>
            <a:ext cx="952119" cy="1006729"/>
          </a:xfrm>
          <a:prstGeom prst="rect">
            <a:avLst/>
          </a:prstGeom>
          <a:noFill/>
        </p:spPr>
      </p:pic>
      <p:pic>
        <p:nvPicPr>
          <p:cNvPr id="194" name="Picture 19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9382" y="5080508"/>
            <a:ext cx="139700" cy="2800350"/>
          </a:xfrm>
          <a:prstGeom prst="rect">
            <a:avLst/>
          </a:prstGeom>
          <a:noFill/>
        </p:spPr>
      </p:pic>
      <p:pic>
        <p:nvPicPr>
          <p:cNvPr id="195" name="Picture 19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2816" y="5067300"/>
            <a:ext cx="951864" cy="989583"/>
          </a:xfrm>
          <a:prstGeom prst="rect">
            <a:avLst/>
          </a:prstGeom>
          <a:noFill/>
        </p:spPr>
      </p:pic>
      <p:sp>
        <p:nvSpPr>
          <p:cNvPr id="196" name="Rectangle 196"/>
          <p:cNvSpPr/>
          <p:nvPr/>
        </p:nvSpPr>
        <p:spPr>
          <a:xfrm>
            <a:off x="4233036" y="2871816"/>
            <a:ext cx="8557062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Dif</a:t>
            </a:r>
            <a:r>
              <a:rPr lang="en-US" sz="7202" b="1" i="0" spc="-166" baseline="0" dirty="0">
                <a:solidFill>
                  <a:srgbClr val="210140"/>
                </a:solidFill>
                <a:latin typeface="Calibri-Bold"/>
              </a:rPr>
              <a:t>f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e</a:t>
            </a:r>
            <a:r>
              <a:rPr lang="en-US" sz="7202" b="1" i="0" spc="-58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e</a:t>
            </a:r>
            <a:r>
              <a:rPr lang="en-US" sz="7202" b="1" i="0" spc="-73" baseline="0" dirty="0">
                <a:solidFill>
                  <a:srgbClr val="210140"/>
                </a:solidFill>
                <a:latin typeface="Calibri-Bold"/>
              </a:rPr>
              <a:t>n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t ML scenarios</a:t>
            </a:r>
          </a:p>
        </p:txBody>
      </p:sp>
      <p:sp>
        <p:nvSpPr>
          <p:cNvPr id="197" name="Rectangle 197"/>
          <p:cNvSpPr/>
          <p:nvPr/>
        </p:nvSpPr>
        <p:spPr>
          <a:xfrm>
            <a:off x="1644142" y="10357740"/>
            <a:ext cx="21288195" cy="5486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394068" algn="l"/>
                <a:tab pos="12719557" algn="l"/>
                <a:tab pos="17922747" algn="l"/>
              </a:tabLst>
            </a:pPr>
            <a:r>
              <a:rPr lang="en-US" sz="3600" b="1" i="0" spc="0" baseline="0" dirty="0">
                <a:latin typeface="+mn-lt"/>
              </a:rPr>
              <a:t>Cl</a:t>
            </a:r>
            <a:r>
              <a:rPr lang="en-US" sz="3600" b="1" i="0" spc="-15" baseline="0" dirty="0">
                <a:latin typeface="+mn-lt"/>
              </a:rPr>
              <a:t>a</a:t>
            </a:r>
            <a:r>
              <a:rPr lang="en-US" sz="3600" b="1" i="0" spc="0" baseline="0" dirty="0">
                <a:latin typeface="+mn-lt"/>
              </a:rPr>
              <a:t>ssifi</a:t>
            </a:r>
            <a:r>
              <a:rPr lang="en-US" sz="3600" b="1" i="0" spc="-29" baseline="0" dirty="0">
                <a:latin typeface="+mn-lt"/>
              </a:rPr>
              <a:t>c</a:t>
            </a:r>
            <a:r>
              <a:rPr lang="en-US" sz="3600" b="1" i="0" spc="-51" baseline="0" dirty="0">
                <a:latin typeface="+mn-lt"/>
              </a:rPr>
              <a:t>a</a:t>
            </a:r>
            <a:r>
              <a:rPr lang="en-US" sz="3600" b="1" i="0" spc="0" baseline="0" dirty="0">
                <a:latin typeface="+mn-lt"/>
              </a:rPr>
              <a:t>tion</a:t>
            </a:r>
            <a:r>
              <a:rPr lang="en-US" sz="3600" b="1" i="0" spc="0" baseline="0" dirty="0">
                <a:latin typeface="Calibri-Bold"/>
              </a:rPr>
              <a:t>	</a:t>
            </a:r>
            <a:r>
              <a:rPr lang="en-US" sz="3600" b="1" i="0" spc="-47" baseline="0" dirty="0">
                <a:latin typeface="Calibri-Bold"/>
              </a:rPr>
              <a:t>R</a:t>
            </a:r>
            <a:r>
              <a:rPr lang="en-US" sz="3600" b="1" i="0" spc="-11" baseline="0" dirty="0">
                <a:latin typeface="Calibri-Bold"/>
              </a:rPr>
              <a:t>e</a:t>
            </a:r>
            <a:r>
              <a:rPr lang="en-US" sz="3600" b="1" i="0" spc="-15" baseline="0" dirty="0">
                <a:latin typeface="Calibri-Bold"/>
              </a:rPr>
              <a:t>g</a:t>
            </a:r>
            <a:r>
              <a:rPr lang="en-US" sz="3600" b="1" i="0" spc="-19" baseline="0" dirty="0">
                <a:latin typeface="Calibri-Bold"/>
              </a:rPr>
              <a:t>r</a:t>
            </a:r>
            <a:r>
              <a:rPr lang="en-US" sz="3600" b="1" i="0" spc="-11" baseline="0" dirty="0">
                <a:latin typeface="Calibri-Bold"/>
              </a:rPr>
              <a:t>e</a:t>
            </a:r>
            <a:r>
              <a:rPr lang="en-US" sz="3600" b="1" i="0" spc="0" baseline="0" dirty="0">
                <a:latin typeface="Calibri-Bold"/>
              </a:rPr>
              <a:t>ssion	Clu</a:t>
            </a:r>
            <a:r>
              <a:rPr lang="en-US" sz="3600" b="1" i="0" spc="-33" baseline="0" dirty="0">
                <a:latin typeface="Calibri-Bold"/>
              </a:rPr>
              <a:t>s</a:t>
            </a:r>
            <a:r>
              <a:rPr lang="en-US" sz="3600" b="1" i="0" spc="-26" baseline="0" dirty="0">
                <a:latin typeface="Calibri-Bold"/>
              </a:rPr>
              <a:t>t</a:t>
            </a:r>
            <a:r>
              <a:rPr lang="en-US" sz="3600" b="1" i="0" spc="-11" baseline="0" dirty="0">
                <a:latin typeface="Calibri-Bold"/>
              </a:rPr>
              <a:t>e</a:t>
            </a:r>
            <a:r>
              <a:rPr lang="en-US" sz="3600" b="1" i="0" spc="0" baseline="0" dirty="0">
                <a:latin typeface="Calibri-Bold"/>
              </a:rPr>
              <a:t>ring	</a:t>
            </a:r>
            <a:r>
              <a:rPr lang="en-US" sz="3600" b="1" i="0" spc="-47" baseline="0" dirty="0">
                <a:latin typeface="Calibri-Bold"/>
              </a:rPr>
              <a:t>R</a:t>
            </a:r>
            <a:r>
              <a:rPr lang="en-US" sz="3600" b="1" i="0" spc="-11" baseline="0" dirty="0">
                <a:latin typeface="Calibri-Bold"/>
              </a:rPr>
              <a:t>e</a:t>
            </a:r>
            <a:r>
              <a:rPr lang="en-US" sz="3600" b="1" i="0" spc="0" baseline="0" dirty="0">
                <a:latin typeface="Calibri-Bold"/>
              </a:rPr>
              <a:t>co</a:t>
            </a:r>
            <a:r>
              <a:rPr lang="en-US" sz="3600" b="1" i="0" spc="-11" baseline="0" dirty="0">
                <a:latin typeface="Calibri-Bold"/>
              </a:rPr>
              <a:t>mme</a:t>
            </a:r>
            <a:r>
              <a:rPr lang="en-US" sz="3600" b="1" i="0" spc="0" baseline="0" dirty="0">
                <a:latin typeface="Calibri-Bold"/>
              </a:rPr>
              <a:t>nd</a:t>
            </a:r>
            <a:r>
              <a:rPr lang="en-US" sz="3600" b="1" i="0" spc="-51" baseline="0" dirty="0">
                <a:latin typeface="Calibri-Bold"/>
              </a:rPr>
              <a:t>a</a:t>
            </a:r>
            <a:r>
              <a:rPr lang="en-US" sz="3600" b="1" i="0" spc="0" baseline="0" dirty="0">
                <a:latin typeface="Calibri-Bold"/>
              </a:rPr>
              <a:t>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D51D7-6EDC-89D7-970F-35AFA296D815}"/>
              </a:ext>
            </a:extLst>
          </p:cNvPr>
          <p:cNvSpPr txBox="1"/>
          <p:nvPr/>
        </p:nvSpPr>
        <p:spPr>
          <a:xfrm>
            <a:off x="0" y="12938760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98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3395" y="6913366"/>
            <a:ext cx="1096804" cy="1096158"/>
          </a:xfrm>
          <a:prstGeom prst="rect">
            <a:avLst/>
          </a:prstGeom>
          <a:noFill/>
        </p:spPr>
      </p:pic>
      <p:pic>
        <p:nvPicPr>
          <p:cNvPr id="202" name="Picture 2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44870" y="7465656"/>
            <a:ext cx="1142192" cy="1141516"/>
          </a:xfrm>
          <a:prstGeom prst="rect">
            <a:avLst/>
          </a:prstGeom>
          <a:noFill/>
        </p:spPr>
      </p:pic>
      <p:pic>
        <p:nvPicPr>
          <p:cNvPr id="203" name="Picture 20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38211" y="6637953"/>
            <a:ext cx="996647" cy="998022"/>
          </a:xfrm>
          <a:prstGeom prst="rect">
            <a:avLst/>
          </a:prstGeom>
          <a:noFill/>
        </p:spPr>
      </p:pic>
      <p:pic>
        <p:nvPicPr>
          <p:cNvPr id="204" name="Picture 20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15312" y="5929360"/>
            <a:ext cx="369690" cy="371386"/>
          </a:xfrm>
          <a:prstGeom prst="rect">
            <a:avLst/>
          </a:prstGeom>
          <a:noFill/>
        </p:spPr>
      </p:pic>
      <p:sp>
        <p:nvSpPr>
          <p:cNvPr id="205" name="Freeform 205"/>
          <p:cNvSpPr/>
          <p:nvPr/>
        </p:nvSpPr>
        <p:spPr>
          <a:xfrm>
            <a:off x="16235452" y="5854621"/>
            <a:ext cx="95283" cy="112422"/>
          </a:xfrm>
          <a:custGeom>
            <a:avLst/>
            <a:gdLst/>
            <a:ahLst/>
            <a:cxnLst/>
            <a:rect l="0" t="0" r="0" b="0"/>
            <a:pathLst>
              <a:path w="30645" h="36131">
                <a:moveTo>
                  <a:pt x="30188" y="23317"/>
                </a:moveTo>
                <a:cubicBezTo>
                  <a:pt x="30645" y="29273"/>
                  <a:pt x="26073" y="34759"/>
                  <a:pt x="20117" y="35217"/>
                </a:cubicBezTo>
                <a:lnTo>
                  <a:pt x="13716" y="35674"/>
                </a:lnTo>
                <a:cubicBezTo>
                  <a:pt x="7772" y="36131"/>
                  <a:pt x="2286" y="31559"/>
                  <a:pt x="1829" y="25615"/>
                </a:cubicBezTo>
                <a:lnTo>
                  <a:pt x="914" y="12801"/>
                </a:lnTo>
                <a:cubicBezTo>
                  <a:pt x="0" y="6858"/>
                  <a:pt x="4572" y="1371"/>
                  <a:pt x="10973" y="914"/>
                </a:cubicBezTo>
                <a:lnTo>
                  <a:pt x="16916" y="457"/>
                </a:lnTo>
                <a:cubicBezTo>
                  <a:pt x="22860" y="0"/>
                  <a:pt x="28359" y="4572"/>
                  <a:pt x="28816" y="10515"/>
                </a:cubicBezTo>
                <a:lnTo>
                  <a:pt x="30188" y="23317"/>
                </a:lnTo>
                <a:close/>
                <a:moveTo>
                  <a:pt x="700087" y="886713"/>
                </a:moveTo>
              </a:path>
            </a:pathLst>
          </a:custGeom>
          <a:solidFill>
            <a:srgbClr val="00188F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Freeform 206"/>
          <p:cNvSpPr/>
          <p:nvPr/>
        </p:nvSpPr>
        <p:spPr>
          <a:xfrm>
            <a:off x="16124492" y="6218961"/>
            <a:ext cx="115223" cy="120957"/>
          </a:xfrm>
          <a:custGeom>
            <a:avLst/>
            <a:gdLst/>
            <a:ahLst/>
            <a:cxnLst/>
            <a:rect l="0" t="0" r="0" b="0"/>
            <a:pathLst>
              <a:path w="37058" h="38874">
                <a:moveTo>
                  <a:pt x="26530" y="32931"/>
                </a:moveTo>
                <a:cubicBezTo>
                  <a:pt x="22873" y="37960"/>
                  <a:pt x="16015" y="38874"/>
                  <a:pt x="10985" y="35674"/>
                </a:cubicBezTo>
                <a:lnTo>
                  <a:pt x="5943" y="32016"/>
                </a:lnTo>
                <a:cubicBezTo>
                  <a:pt x="914" y="28359"/>
                  <a:pt x="0" y="21501"/>
                  <a:pt x="3200" y="16471"/>
                </a:cubicBezTo>
                <a:lnTo>
                  <a:pt x="10528" y="5943"/>
                </a:lnTo>
                <a:cubicBezTo>
                  <a:pt x="14186" y="914"/>
                  <a:pt x="21044" y="0"/>
                  <a:pt x="26073" y="3200"/>
                </a:cubicBezTo>
                <a:lnTo>
                  <a:pt x="31102" y="6857"/>
                </a:lnTo>
                <a:cubicBezTo>
                  <a:pt x="36144" y="10515"/>
                  <a:pt x="37058" y="17386"/>
                  <a:pt x="33858" y="22415"/>
                </a:cubicBezTo>
                <a:lnTo>
                  <a:pt x="26530" y="32931"/>
                </a:lnTo>
                <a:close/>
                <a:moveTo>
                  <a:pt x="609066" y="769619"/>
                </a:moveTo>
              </a:path>
            </a:pathLst>
          </a:custGeom>
          <a:solidFill>
            <a:srgbClr val="00188F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Freeform 207"/>
          <p:cNvSpPr/>
          <p:nvPr/>
        </p:nvSpPr>
        <p:spPr>
          <a:xfrm>
            <a:off x="16386177" y="6201890"/>
            <a:ext cx="116644" cy="116691"/>
          </a:xfrm>
          <a:custGeom>
            <a:avLst/>
            <a:gdLst/>
            <a:ahLst/>
            <a:cxnLst/>
            <a:rect l="0" t="0" r="0" b="0"/>
            <a:pathLst>
              <a:path w="37515" h="37503">
                <a:moveTo>
                  <a:pt x="33401" y="13259"/>
                </a:moveTo>
                <a:cubicBezTo>
                  <a:pt x="37515" y="17831"/>
                  <a:pt x="37515" y="24702"/>
                  <a:pt x="33401" y="29274"/>
                </a:cubicBezTo>
                <a:lnTo>
                  <a:pt x="28816" y="33388"/>
                </a:lnTo>
                <a:cubicBezTo>
                  <a:pt x="24244" y="37503"/>
                  <a:pt x="17386" y="37503"/>
                  <a:pt x="12814" y="33388"/>
                </a:cubicBezTo>
                <a:lnTo>
                  <a:pt x="4127" y="24244"/>
                </a:lnTo>
                <a:cubicBezTo>
                  <a:pt x="0" y="19660"/>
                  <a:pt x="0" y="12802"/>
                  <a:pt x="4127" y="8230"/>
                </a:cubicBezTo>
                <a:lnTo>
                  <a:pt x="8699" y="4115"/>
                </a:lnTo>
                <a:cubicBezTo>
                  <a:pt x="13271" y="0"/>
                  <a:pt x="20129" y="0"/>
                  <a:pt x="24701" y="4115"/>
                </a:cubicBezTo>
                <a:lnTo>
                  <a:pt x="33401" y="13259"/>
                </a:lnTo>
                <a:close/>
                <a:moveTo>
                  <a:pt x="550062" y="775106"/>
                </a:moveTo>
              </a:path>
            </a:pathLst>
          </a:custGeom>
          <a:solidFill>
            <a:srgbClr val="00188F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>
            <a:off x="16418913" y="5964200"/>
            <a:ext cx="123714" cy="115269"/>
          </a:xfrm>
          <a:custGeom>
            <a:avLst/>
            <a:gdLst/>
            <a:ahLst/>
            <a:cxnLst/>
            <a:rect l="0" t="0" r="0" b="0"/>
            <a:pathLst>
              <a:path w="39789" h="37046">
                <a:moveTo>
                  <a:pt x="19202" y="2743"/>
                </a:moveTo>
                <a:cubicBezTo>
                  <a:pt x="24702" y="0"/>
                  <a:pt x="31559" y="2286"/>
                  <a:pt x="34303" y="7772"/>
                </a:cubicBezTo>
                <a:lnTo>
                  <a:pt x="37046" y="13258"/>
                </a:lnTo>
                <a:cubicBezTo>
                  <a:pt x="39789" y="18758"/>
                  <a:pt x="37503" y="25616"/>
                  <a:pt x="32017" y="28359"/>
                </a:cubicBezTo>
                <a:lnTo>
                  <a:pt x="20587" y="34302"/>
                </a:lnTo>
                <a:cubicBezTo>
                  <a:pt x="15088" y="37046"/>
                  <a:pt x="8230" y="34760"/>
                  <a:pt x="5486" y="29273"/>
                </a:cubicBezTo>
                <a:lnTo>
                  <a:pt x="2743" y="23787"/>
                </a:lnTo>
                <a:cubicBezTo>
                  <a:pt x="0" y="18300"/>
                  <a:pt x="2286" y="11430"/>
                  <a:pt x="7772" y="8686"/>
                </a:cubicBezTo>
                <a:lnTo>
                  <a:pt x="19202" y="2743"/>
                </a:lnTo>
                <a:close/>
                <a:moveTo>
                  <a:pt x="626440" y="851496"/>
                </a:moveTo>
              </a:path>
            </a:pathLst>
          </a:custGeom>
          <a:solidFill>
            <a:srgbClr val="00188F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>
            <a:off x="16044857" y="5996919"/>
            <a:ext cx="122322" cy="111040"/>
          </a:xfrm>
          <a:custGeom>
            <a:avLst/>
            <a:gdLst/>
            <a:ahLst/>
            <a:cxnLst/>
            <a:rect l="0" t="0" r="0" b="0"/>
            <a:pathLst>
              <a:path w="39341" h="35687">
                <a:moveTo>
                  <a:pt x="9149" y="29274"/>
                </a:moveTo>
                <a:cubicBezTo>
                  <a:pt x="3201" y="27445"/>
                  <a:pt x="0" y="21044"/>
                  <a:pt x="2287" y="15101"/>
                </a:cubicBezTo>
                <a:lnTo>
                  <a:pt x="4117" y="9157"/>
                </a:lnTo>
                <a:cubicBezTo>
                  <a:pt x="5946" y="3201"/>
                  <a:pt x="12350" y="0"/>
                  <a:pt x="18297" y="2286"/>
                </a:cubicBezTo>
                <a:lnTo>
                  <a:pt x="30184" y="6414"/>
                </a:lnTo>
                <a:cubicBezTo>
                  <a:pt x="36140" y="8243"/>
                  <a:pt x="39341" y="14643"/>
                  <a:pt x="37054" y="20587"/>
                </a:cubicBezTo>
                <a:lnTo>
                  <a:pt x="35226" y="26531"/>
                </a:lnTo>
                <a:cubicBezTo>
                  <a:pt x="33397" y="32474"/>
                  <a:pt x="26983" y="35687"/>
                  <a:pt x="21041" y="33401"/>
                </a:cubicBezTo>
                <a:lnTo>
                  <a:pt x="9149" y="29274"/>
                </a:lnTo>
                <a:close/>
                <a:moveTo>
                  <a:pt x="709697" y="840981"/>
                </a:moveTo>
              </a:path>
            </a:pathLst>
          </a:custGeom>
          <a:solidFill>
            <a:srgbClr val="00188F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0" name="Picture 21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79138" y="5720781"/>
            <a:ext cx="1334134" cy="1335095"/>
          </a:xfrm>
          <a:prstGeom prst="rect">
            <a:avLst/>
          </a:prstGeom>
          <a:noFill/>
        </p:spPr>
      </p:pic>
      <p:sp>
        <p:nvSpPr>
          <p:cNvPr id="211" name="Freeform 211"/>
          <p:cNvSpPr/>
          <p:nvPr/>
        </p:nvSpPr>
        <p:spPr>
          <a:xfrm>
            <a:off x="17196862" y="5559988"/>
            <a:ext cx="237517" cy="407058"/>
          </a:xfrm>
          <a:custGeom>
            <a:avLst/>
            <a:gdLst/>
            <a:ahLst/>
            <a:cxnLst/>
            <a:rect l="0" t="0" r="0" b="0"/>
            <a:pathLst>
              <a:path w="76390" h="130823">
                <a:moveTo>
                  <a:pt x="74104" y="106579"/>
                </a:moveTo>
                <a:cubicBezTo>
                  <a:pt x="76390" y="117094"/>
                  <a:pt x="69075" y="126251"/>
                  <a:pt x="58547" y="127165"/>
                </a:cubicBezTo>
                <a:lnTo>
                  <a:pt x="19215" y="129909"/>
                </a:lnTo>
                <a:cubicBezTo>
                  <a:pt x="8229" y="130823"/>
                  <a:pt x="0" y="122136"/>
                  <a:pt x="914" y="111608"/>
                </a:cubicBezTo>
                <a:lnTo>
                  <a:pt x="7315" y="22416"/>
                </a:lnTo>
                <a:cubicBezTo>
                  <a:pt x="8229" y="11443"/>
                  <a:pt x="17843" y="2286"/>
                  <a:pt x="28359" y="1372"/>
                </a:cubicBezTo>
                <a:lnTo>
                  <a:pt x="32016" y="915"/>
                </a:lnTo>
                <a:cubicBezTo>
                  <a:pt x="43002" y="0"/>
                  <a:pt x="53517" y="8230"/>
                  <a:pt x="55803" y="18758"/>
                </a:cubicBezTo>
                <a:lnTo>
                  <a:pt x="74104" y="106579"/>
                </a:lnTo>
                <a:close/>
                <a:moveTo>
                  <a:pt x="402310" y="981405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>
            <a:off x="17258029" y="6811034"/>
            <a:ext cx="237480" cy="407055"/>
          </a:xfrm>
          <a:custGeom>
            <a:avLst/>
            <a:gdLst/>
            <a:ahLst/>
            <a:cxnLst/>
            <a:rect l="0" t="0" r="0" b="0"/>
            <a:pathLst>
              <a:path w="76378" h="130822">
                <a:moveTo>
                  <a:pt x="2286" y="24244"/>
                </a:moveTo>
                <a:cubicBezTo>
                  <a:pt x="0" y="13716"/>
                  <a:pt x="7315" y="4572"/>
                  <a:pt x="17831" y="3657"/>
                </a:cubicBezTo>
                <a:lnTo>
                  <a:pt x="57175" y="914"/>
                </a:lnTo>
                <a:cubicBezTo>
                  <a:pt x="68148" y="0"/>
                  <a:pt x="76378" y="8229"/>
                  <a:pt x="75463" y="19215"/>
                </a:cubicBezTo>
                <a:lnTo>
                  <a:pt x="69063" y="108407"/>
                </a:lnTo>
                <a:cubicBezTo>
                  <a:pt x="68148" y="119380"/>
                  <a:pt x="58547" y="128536"/>
                  <a:pt x="48019" y="129451"/>
                </a:cubicBezTo>
                <a:lnTo>
                  <a:pt x="44361" y="129908"/>
                </a:lnTo>
                <a:cubicBezTo>
                  <a:pt x="33388" y="130822"/>
                  <a:pt x="22873" y="122580"/>
                  <a:pt x="20574" y="112064"/>
                </a:cubicBezTo>
                <a:lnTo>
                  <a:pt x="2286" y="24244"/>
                </a:lnTo>
                <a:close/>
                <a:moveTo>
                  <a:pt x="62903" y="579335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>
            <a:off x="16518462" y="6300088"/>
            <a:ext cx="406761" cy="237688"/>
          </a:xfrm>
          <a:custGeom>
            <a:avLst/>
            <a:gdLst/>
            <a:ahLst/>
            <a:cxnLst/>
            <a:rect l="0" t="0" r="0" b="0"/>
            <a:pathLst>
              <a:path w="130822" h="76390">
                <a:moveTo>
                  <a:pt x="106578" y="2286"/>
                </a:moveTo>
                <a:cubicBezTo>
                  <a:pt x="117094" y="0"/>
                  <a:pt x="126250" y="7315"/>
                  <a:pt x="127165" y="17843"/>
                </a:cubicBezTo>
                <a:lnTo>
                  <a:pt x="129908" y="57175"/>
                </a:lnTo>
                <a:cubicBezTo>
                  <a:pt x="130822" y="68148"/>
                  <a:pt x="122123" y="76390"/>
                  <a:pt x="111607" y="75476"/>
                </a:cubicBezTo>
                <a:lnTo>
                  <a:pt x="22415" y="69062"/>
                </a:lnTo>
                <a:cubicBezTo>
                  <a:pt x="11430" y="68148"/>
                  <a:pt x="2286" y="58547"/>
                  <a:pt x="1371" y="48031"/>
                </a:cubicBezTo>
                <a:lnTo>
                  <a:pt x="914" y="44361"/>
                </a:lnTo>
                <a:cubicBezTo>
                  <a:pt x="0" y="33388"/>
                  <a:pt x="8229" y="22872"/>
                  <a:pt x="18758" y="20586"/>
                </a:cubicBezTo>
                <a:lnTo>
                  <a:pt x="106578" y="2286"/>
                </a:lnTo>
                <a:close/>
                <a:moveTo>
                  <a:pt x="486930" y="743546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>
            <a:off x="17768606" y="6240300"/>
            <a:ext cx="406764" cy="237692"/>
          </a:xfrm>
          <a:custGeom>
            <a:avLst/>
            <a:gdLst/>
            <a:ahLst/>
            <a:cxnLst/>
            <a:rect l="0" t="0" r="0" b="0"/>
            <a:pathLst>
              <a:path w="130823" h="76391">
                <a:moveTo>
                  <a:pt x="24244" y="74105"/>
                </a:moveTo>
                <a:cubicBezTo>
                  <a:pt x="13716" y="76391"/>
                  <a:pt x="4572" y="69076"/>
                  <a:pt x="3658" y="58547"/>
                </a:cubicBezTo>
                <a:lnTo>
                  <a:pt x="914" y="19216"/>
                </a:lnTo>
                <a:cubicBezTo>
                  <a:pt x="0" y="8230"/>
                  <a:pt x="8230" y="0"/>
                  <a:pt x="19202" y="915"/>
                </a:cubicBezTo>
                <a:lnTo>
                  <a:pt x="108407" y="7316"/>
                </a:lnTo>
                <a:cubicBezTo>
                  <a:pt x="119380" y="8230"/>
                  <a:pt x="128524" y="17844"/>
                  <a:pt x="129438" y="28360"/>
                </a:cubicBezTo>
                <a:lnTo>
                  <a:pt x="129908" y="32017"/>
                </a:lnTo>
                <a:cubicBezTo>
                  <a:pt x="130823" y="43003"/>
                  <a:pt x="122580" y="53518"/>
                  <a:pt x="112065" y="55804"/>
                </a:cubicBezTo>
                <a:lnTo>
                  <a:pt x="24244" y="74105"/>
                </a:lnTo>
                <a:close/>
                <a:moveTo>
                  <a:pt x="32258" y="762762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>
            <a:off x="16699079" y="5807636"/>
            <a:ext cx="385438" cy="370031"/>
          </a:xfrm>
          <a:custGeom>
            <a:avLst/>
            <a:gdLst/>
            <a:ahLst/>
            <a:cxnLst/>
            <a:rect l="0" t="0" r="0" b="0"/>
            <a:pathLst>
              <a:path w="123964" h="118923">
                <a:moveTo>
                  <a:pt x="113436" y="55347"/>
                </a:moveTo>
                <a:cubicBezTo>
                  <a:pt x="122593" y="61290"/>
                  <a:pt x="123964" y="72733"/>
                  <a:pt x="117093" y="80963"/>
                </a:cubicBezTo>
                <a:lnTo>
                  <a:pt x="91020" y="110693"/>
                </a:lnTo>
                <a:cubicBezTo>
                  <a:pt x="83705" y="118923"/>
                  <a:pt x="72275" y="118923"/>
                  <a:pt x="64947" y="110693"/>
                </a:cubicBezTo>
                <a:lnTo>
                  <a:pt x="6857" y="42545"/>
                </a:lnTo>
                <a:cubicBezTo>
                  <a:pt x="0" y="34303"/>
                  <a:pt x="0" y="21044"/>
                  <a:pt x="6857" y="12814"/>
                </a:cubicBezTo>
                <a:lnTo>
                  <a:pt x="9143" y="10059"/>
                </a:lnTo>
                <a:cubicBezTo>
                  <a:pt x="16471" y="1829"/>
                  <a:pt x="29730" y="0"/>
                  <a:pt x="38417" y="5944"/>
                </a:cubicBezTo>
                <a:lnTo>
                  <a:pt x="113436" y="55347"/>
                </a:lnTo>
                <a:close/>
                <a:moveTo>
                  <a:pt x="534047" y="901814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>
            <a:off x="17607891" y="6600373"/>
            <a:ext cx="386821" cy="368646"/>
          </a:xfrm>
          <a:custGeom>
            <a:avLst/>
            <a:gdLst/>
            <a:ahLst/>
            <a:cxnLst/>
            <a:rect l="0" t="0" r="0" b="0"/>
            <a:pathLst>
              <a:path w="124409" h="118478">
                <a:moveTo>
                  <a:pt x="10516" y="63589"/>
                </a:moveTo>
                <a:cubicBezTo>
                  <a:pt x="1372" y="57645"/>
                  <a:pt x="0" y="46202"/>
                  <a:pt x="6858" y="37973"/>
                </a:cubicBezTo>
                <a:lnTo>
                  <a:pt x="32931" y="8242"/>
                </a:lnTo>
                <a:cubicBezTo>
                  <a:pt x="40246" y="0"/>
                  <a:pt x="51689" y="0"/>
                  <a:pt x="59004" y="8242"/>
                </a:cubicBezTo>
                <a:lnTo>
                  <a:pt x="117551" y="75933"/>
                </a:lnTo>
                <a:cubicBezTo>
                  <a:pt x="124409" y="84176"/>
                  <a:pt x="124409" y="97434"/>
                  <a:pt x="117551" y="105664"/>
                </a:cubicBezTo>
                <a:lnTo>
                  <a:pt x="115265" y="108407"/>
                </a:lnTo>
                <a:cubicBezTo>
                  <a:pt x="107950" y="116649"/>
                  <a:pt x="94678" y="118478"/>
                  <a:pt x="85992" y="112535"/>
                </a:cubicBezTo>
                <a:lnTo>
                  <a:pt x="10516" y="63589"/>
                </a:lnTo>
                <a:close/>
                <a:moveTo>
                  <a:pt x="-21260" y="647039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>
            <a:off x="16765932" y="6650203"/>
            <a:ext cx="368340" cy="385716"/>
          </a:xfrm>
          <a:custGeom>
            <a:avLst/>
            <a:gdLst/>
            <a:ahLst/>
            <a:cxnLst/>
            <a:rect l="0" t="0" r="0" b="0"/>
            <a:pathLst>
              <a:path w="118465" h="123964">
                <a:moveTo>
                  <a:pt x="54889" y="10515"/>
                </a:moveTo>
                <a:cubicBezTo>
                  <a:pt x="60833" y="1371"/>
                  <a:pt x="72275" y="0"/>
                  <a:pt x="80505" y="6858"/>
                </a:cubicBezTo>
                <a:lnTo>
                  <a:pt x="110236" y="32931"/>
                </a:lnTo>
                <a:cubicBezTo>
                  <a:pt x="118465" y="40246"/>
                  <a:pt x="118465" y="51689"/>
                  <a:pt x="110236" y="59004"/>
                </a:cubicBezTo>
                <a:lnTo>
                  <a:pt x="42532" y="117094"/>
                </a:lnTo>
                <a:cubicBezTo>
                  <a:pt x="34302" y="123964"/>
                  <a:pt x="21044" y="123964"/>
                  <a:pt x="12801" y="117094"/>
                </a:cubicBezTo>
                <a:lnTo>
                  <a:pt x="10058" y="114808"/>
                </a:lnTo>
                <a:cubicBezTo>
                  <a:pt x="1828" y="107492"/>
                  <a:pt x="0" y="94221"/>
                  <a:pt x="5943" y="85534"/>
                </a:cubicBezTo>
                <a:lnTo>
                  <a:pt x="54889" y="10515"/>
                </a:lnTo>
                <a:close/>
                <a:moveTo>
                  <a:pt x="286588" y="631024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>
            <a:off x="17558096" y="5740735"/>
            <a:ext cx="368383" cy="387141"/>
          </a:xfrm>
          <a:custGeom>
            <a:avLst/>
            <a:gdLst/>
            <a:ahLst/>
            <a:cxnLst/>
            <a:rect l="0" t="0" r="0" b="0"/>
            <a:pathLst>
              <a:path w="118479" h="124422">
                <a:moveTo>
                  <a:pt x="63589" y="113894"/>
                </a:moveTo>
                <a:cubicBezTo>
                  <a:pt x="57633" y="123050"/>
                  <a:pt x="46203" y="124422"/>
                  <a:pt x="37973" y="117564"/>
                </a:cubicBezTo>
                <a:lnTo>
                  <a:pt x="8243" y="91491"/>
                </a:lnTo>
                <a:cubicBezTo>
                  <a:pt x="0" y="84163"/>
                  <a:pt x="0" y="72733"/>
                  <a:pt x="8243" y="65418"/>
                </a:cubicBezTo>
                <a:lnTo>
                  <a:pt x="75934" y="6858"/>
                </a:lnTo>
                <a:cubicBezTo>
                  <a:pt x="84163" y="0"/>
                  <a:pt x="97435" y="0"/>
                  <a:pt x="105664" y="6858"/>
                </a:cubicBezTo>
                <a:lnTo>
                  <a:pt x="108407" y="9157"/>
                </a:lnTo>
                <a:cubicBezTo>
                  <a:pt x="116650" y="16472"/>
                  <a:pt x="118479" y="29731"/>
                  <a:pt x="112522" y="38430"/>
                </a:cubicBezTo>
                <a:lnTo>
                  <a:pt x="63589" y="113894"/>
                </a:lnTo>
                <a:close/>
                <a:moveTo>
                  <a:pt x="220726" y="923315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>
            <a:off x="16923804" y="5632579"/>
            <a:ext cx="322851" cy="415593"/>
          </a:xfrm>
          <a:custGeom>
            <a:avLst/>
            <a:gdLst/>
            <a:ahLst/>
            <a:cxnLst/>
            <a:rect l="0" t="0" r="0" b="0"/>
            <a:pathLst>
              <a:path w="103835" h="133566">
                <a:moveTo>
                  <a:pt x="97879" y="85535"/>
                </a:moveTo>
                <a:cubicBezTo>
                  <a:pt x="103835" y="94222"/>
                  <a:pt x="101080" y="105664"/>
                  <a:pt x="91478" y="110693"/>
                </a:cubicBezTo>
                <a:lnTo>
                  <a:pt x="56261" y="128537"/>
                </a:lnTo>
                <a:cubicBezTo>
                  <a:pt x="46647" y="133566"/>
                  <a:pt x="35674" y="128994"/>
                  <a:pt x="32474" y="118923"/>
                </a:cubicBezTo>
                <a:lnTo>
                  <a:pt x="3658" y="34303"/>
                </a:lnTo>
                <a:cubicBezTo>
                  <a:pt x="0" y="24245"/>
                  <a:pt x="5029" y="11430"/>
                  <a:pt x="15088" y="6858"/>
                </a:cubicBezTo>
                <a:lnTo>
                  <a:pt x="18288" y="5029"/>
                </a:lnTo>
                <a:cubicBezTo>
                  <a:pt x="27902" y="0"/>
                  <a:pt x="41161" y="3658"/>
                  <a:pt x="47105" y="12345"/>
                </a:cubicBezTo>
                <a:lnTo>
                  <a:pt x="97879" y="85535"/>
                </a:lnTo>
                <a:close/>
                <a:moveTo>
                  <a:pt x="487845" y="958075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>
            <a:off x="17447175" y="6728484"/>
            <a:ext cx="322851" cy="415593"/>
          </a:xfrm>
          <a:custGeom>
            <a:avLst/>
            <a:gdLst/>
            <a:ahLst/>
            <a:cxnLst/>
            <a:rect l="0" t="0" r="0" b="0"/>
            <a:pathLst>
              <a:path w="103835" h="133566">
                <a:moveTo>
                  <a:pt x="5944" y="48032"/>
                </a:moveTo>
                <a:cubicBezTo>
                  <a:pt x="0" y="39332"/>
                  <a:pt x="2743" y="27902"/>
                  <a:pt x="12344" y="22873"/>
                </a:cubicBezTo>
                <a:lnTo>
                  <a:pt x="47574" y="5029"/>
                </a:lnTo>
                <a:cubicBezTo>
                  <a:pt x="57175" y="0"/>
                  <a:pt x="68148" y="4572"/>
                  <a:pt x="71361" y="14631"/>
                </a:cubicBezTo>
                <a:lnTo>
                  <a:pt x="100178" y="99264"/>
                </a:lnTo>
                <a:cubicBezTo>
                  <a:pt x="103835" y="109322"/>
                  <a:pt x="98806" y="122123"/>
                  <a:pt x="88735" y="126708"/>
                </a:cubicBezTo>
                <a:lnTo>
                  <a:pt x="85534" y="128537"/>
                </a:lnTo>
                <a:cubicBezTo>
                  <a:pt x="75933" y="133566"/>
                  <a:pt x="62662" y="129909"/>
                  <a:pt x="56718" y="121209"/>
                </a:cubicBezTo>
                <a:lnTo>
                  <a:pt x="5944" y="48032"/>
                </a:lnTo>
                <a:close/>
                <a:moveTo>
                  <a:pt x="4813" y="605866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>
            <a:off x="16589579" y="6489371"/>
            <a:ext cx="416717" cy="323084"/>
          </a:xfrm>
          <a:custGeom>
            <a:avLst/>
            <a:gdLst/>
            <a:ahLst/>
            <a:cxnLst/>
            <a:rect l="0" t="0" r="0" b="0"/>
            <a:pathLst>
              <a:path w="134024" h="103835">
                <a:moveTo>
                  <a:pt x="85992" y="5943"/>
                </a:moveTo>
                <a:cubicBezTo>
                  <a:pt x="94679" y="0"/>
                  <a:pt x="106122" y="2743"/>
                  <a:pt x="111151" y="12357"/>
                </a:cubicBezTo>
                <a:lnTo>
                  <a:pt x="128994" y="47574"/>
                </a:lnTo>
                <a:cubicBezTo>
                  <a:pt x="134024" y="57175"/>
                  <a:pt x="129452" y="68161"/>
                  <a:pt x="119380" y="71361"/>
                </a:cubicBezTo>
                <a:lnTo>
                  <a:pt x="34303" y="100177"/>
                </a:lnTo>
                <a:cubicBezTo>
                  <a:pt x="24245" y="103835"/>
                  <a:pt x="11430" y="98806"/>
                  <a:pt x="6858" y="88734"/>
                </a:cubicBezTo>
                <a:lnTo>
                  <a:pt x="5030" y="85534"/>
                </a:lnTo>
                <a:cubicBezTo>
                  <a:pt x="0" y="75933"/>
                  <a:pt x="3658" y="62661"/>
                  <a:pt x="12345" y="56718"/>
                </a:cubicBezTo>
                <a:lnTo>
                  <a:pt x="85992" y="5943"/>
                </a:lnTo>
                <a:close/>
                <a:moveTo>
                  <a:pt x="399568" y="682713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>
            <a:off x="17686116" y="5965622"/>
            <a:ext cx="415293" cy="323084"/>
          </a:xfrm>
          <a:custGeom>
            <a:avLst/>
            <a:gdLst/>
            <a:ahLst/>
            <a:cxnLst/>
            <a:rect l="0" t="0" r="0" b="0"/>
            <a:pathLst>
              <a:path w="133566" h="103835">
                <a:moveTo>
                  <a:pt x="48031" y="97891"/>
                </a:moveTo>
                <a:cubicBezTo>
                  <a:pt x="39332" y="103835"/>
                  <a:pt x="27902" y="101092"/>
                  <a:pt x="22872" y="91478"/>
                </a:cubicBezTo>
                <a:lnTo>
                  <a:pt x="5029" y="56261"/>
                </a:lnTo>
                <a:cubicBezTo>
                  <a:pt x="0" y="46660"/>
                  <a:pt x="4572" y="35674"/>
                  <a:pt x="14630" y="32474"/>
                </a:cubicBezTo>
                <a:lnTo>
                  <a:pt x="99250" y="3657"/>
                </a:lnTo>
                <a:cubicBezTo>
                  <a:pt x="109321" y="0"/>
                  <a:pt x="122123" y="5029"/>
                  <a:pt x="126695" y="15087"/>
                </a:cubicBezTo>
                <a:lnTo>
                  <a:pt x="128524" y="18301"/>
                </a:lnTo>
                <a:cubicBezTo>
                  <a:pt x="133566" y="27902"/>
                  <a:pt x="129908" y="41160"/>
                  <a:pt x="121208" y="47117"/>
                </a:cubicBezTo>
                <a:lnTo>
                  <a:pt x="48031" y="97891"/>
                </a:lnTo>
                <a:close/>
                <a:moveTo>
                  <a:pt x="123279" y="851039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>
            <a:off x="16548314" y="6070933"/>
            <a:ext cx="419556" cy="286097"/>
          </a:xfrm>
          <a:custGeom>
            <a:avLst/>
            <a:gdLst/>
            <a:ahLst/>
            <a:cxnLst/>
            <a:rect l="0" t="0" r="0" b="0"/>
            <a:pathLst>
              <a:path w="134937" h="91948">
                <a:moveTo>
                  <a:pt x="118478" y="17844"/>
                </a:moveTo>
                <a:cubicBezTo>
                  <a:pt x="128994" y="19673"/>
                  <a:pt x="134937" y="29731"/>
                  <a:pt x="131737" y="40259"/>
                </a:cubicBezTo>
                <a:lnTo>
                  <a:pt x="118935" y="77305"/>
                </a:lnTo>
                <a:cubicBezTo>
                  <a:pt x="115735" y="87821"/>
                  <a:pt x="104750" y="91948"/>
                  <a:pt x="95148" y="87364"/>
                </a:cubicBezTo>
                <a:lnTo>
                  <a:pt x="15100" y="48032"/>
                </a:lnTo>
                <a:cubicBezTo>
                  <a:pt x="5486" y="43460"/>
                  <a:pt x="0" y="31103"/>
                  <a:pt x="3657" y="20587"/>
                </a:cubicBezTo>
                <a:lnTo>
                  <a:pt x="4572" y="16929"/>
                </a:lnTo>
                <a:cubicBezTo>
                  <a:pt x="7785" y="6858"/>
                  <a:pt x="19672" y="0"/>
                  <a:pt x="30188" y="1829"/>
                </a:cubicBezTo>
                <a:lnTo>
                  <a:pt x="118478" y="17844"/>
                </a:lnTo>
                <a:close/>
                <a:moveTo>
                  <a:pt x="535419" y="817194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>
            <a:off x="17725920" y="6419625"/>
            <a:ext cx="418138" cy="284675"/>
          </a:xfrm>
          <a:custGeom>
            <a:avLst/>
            <a:gdLst/>
            <a:ahLst/>
            <a:cxnLst/>
            <a:rect l="0" t="0" r="0" b="0"/>
            <a:pathLst>
              <a:path w="134481" h="91491">
                <a:moveTo>
                  <a:pt x="16472" y="74562"/>
                </a:moveTo>
                <a:cubicBezTo>
                  <a:pt x="5944" y="72733"/>
                  <a:pt x="0" y="62675"/>
                  <a:pt x="3201" y="52146"/>
                </a:cubicBezTo>
                <a:lnTo>
                  <a:pt x="15558" y="14643"/>
                </a:lnTo>
                <a:cubicBezTo>
                  <a:pt x="18758" y="4572"/>
                  <a:pt x="29731" y="0"/>
                  <a:pt x="39345" y="4572"/>
                </a:cubicBezTo>
                <a:lnTo>
                  <a:pt x="119393" y="43917"/>
                </a:lnTo>
                <a:cubicBezTo>
                  <a:pt x="128994" y="48489"/>
                  <a:pt x="134481" y="60846"/>
                  <a:pt x="130823" y="71361"/>
                </a:cubicBezTo>
                <a:lnTo>
                  <a:pt x="129909" y="74562"/>
                </a:lnTo>
                <a:cubicBezTo>
                  <a:pt x="126708" y="84620"/>
                  <a:pt x="114808" y="91491"/>
                  <a:pt x="104293" y="89662"/>
                </a:cubicBezTo>
                <a:lnTo>
                  <a:pt x="16472" y="74562"/>
                </a:lnTo>
                <a:close/>
                <a:moveTo>
                  <a:pt x="-12103" y="705129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>
            <a:off x="17030461" y="6768317"/>
            <a:ext cx="285851" cy="418437"/>
          </a:xfrm>
          <a:custGeom>
            <a:avLst/>
            <a:gdLst/>
            <a:ahLst/>
            <a:cxnLst/>
            <a:rect l="0" t="0" r="0" b="0"/>
            <a:pathLst>
              <a:path w="91935" h="134480">
                <a:moveTo>
                  <a:pt x="17386" y="16472"/>
                </a:moveTo>
                <a:cubicBezTo>
                  <a:pt x="19215" y="5956"/>
                  <a:pt x="29273" y="0"/>
                  <a:pt x="39789" y="3213"/>
                </a:cubicBezTo>
                <a:lnTo>
                  <a:pt x="77305" y="15557"/>
                </a:lnTo>
                <a:cubicBezTo>
                  <a:pt x="87363" y="18758"/>
                  <a:pt x="91935" y="29731"/>
                  <a:pt x="87363" y="39345"/>
                </a:cubicBezTo>
                <a:lnTo>
                  <a:pt x="48031" y="119393"/>
                </a:lnTo>
                <a:cubicBezTo>
                  <a:pt x="43459" y="128994"/>
                  <a:pt x="31102" y="134480"/>
                  <a:pt x="20587" y="130823"/>
                </a:cubicBezTo>
                <a:lnTo>
                  <a:pt x="16929" y="129908"/>
                </a:lnTo>
                <a:cubicBezTo>
                  <a:pt x="6858" y="126708"/>
                  <a:pt x="0" y="114821"/>
                  <a:pt x="1829" y="104292"/>
                </a:cubicBezTo>
                <a:lnTo>
                  <a:pt x="17386" y="16472"/>
                </a:lnTo>
                <a:close/>
                <a:moveTo>
                  <a:pt x="157594" y="593064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>
            <a:off x="17376057" y="5589862"/>
            <a:ext cx="287275" cy="419859"/>
          </a:xfrm>
          <a:custGeom>
            <a:avLst/>
            <a:gdLst/>
            <a:ahLst/>
            <a:cxnLst/>
            <a:rect l="0" t="0" r="0" b="0"/>
            <a:pathLst>
              <a:path w="92393" h="134937">
                <a:moveTo>
                  <a:pt x="74562" y="118478"/>
                </a:moveTo>
                <a:cubicBezTo>
                  <a:pt x="72733" y="128993"/>
                  <a:pt x="62662" y="134937"/>
                  <a:pt x="52146" y="131737"/>
                </a:cubicBezTo>
                <a:lnTo>
                  <a:pt x="14643" y="119392"/>
                </a:lnTo>
                <a:cubicBezTo>
                  <a:pt x="4572" y="116192"/>
                  <a:pt x="0" y="105206"/>
                  <a:pt x="4572" y="95605"/>
                </a:cubicBezTo>
                <a:lnTo>
                  <a:pt x="44831" y="15100"/>
                </a:lnTo>
                <a:cubicBezTo>
                  <a:pt x="49403" y="5499"/>
                  <a:pt x="61748" y="0"/>
                  <a:pt x="72276" y="3670"/>
                </a:cubicBezTo>
                <a:lnTo>
                  <a:pt x="75476" y="4584"/>
                </a:lnTo>
                <a:cubicBezTo>
                  <a:pt x="85535" y="7785"/>
                  <a:pt x="92393" y="19672"/>
                  <a:pt x="90564" y="30200"/>
                </a:cubicBezTo>
                <a:lnTo>
                  <a:pt x="74562" y="118478"/>
                </a:lnTo>
                <a:close/>
                <a:moveTo>
                  <a:pt x="323177" y="971803"/>
                </a:moveTo>
              </a:path>
            </a:pathLst>
          </a:custGeom>
          <a:solidFill>
            <a:srgbClr val="002050">
              <a:alpha val="100000"/>
            </a:srgbClr>
          </a:solidFill>
          <a:ln w="39487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7" name="Picture 22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3543" y="5788408"/>
            <a:ext cx="3319404" cy="2780393"/>
          </a:xfrm>
          <a:prstGeom prst="rect">
            <a:avLst/>
          </a:prstGeom>
          <a:noFill/>
        </p:spPr>
      </p:pic>
      <p:sp>
        <p:nvSpPr>
          <p:cNvPr id="228" name="Freeform 228"/>
          <p:cNvSpPr/>
          <p:nvPr/>
        </p:nvSpPr>
        <p:spPr>
          <a:xfrm>
            <a:off x="10530176" y="6241156"/>
            <a:ext cx="1810421" cy="1731047"/>
          </a:xfrm>
          <a:custGeom>
            <a:avLst/>
            <a:gdLst/>
            <a:ahLst/>
            <a:cxnLst/>
            <a:rect l="0" t="0" r="0" b="0"/>
            <a:pathLst>
              <a:path w="484809" h="463842">
                <a:moveTo>
                  <a:pt x="467944" y="412293"/>
                </a:moveTo>
                <a:lnTo>
                  <a:pt x="320167" y="144120"/>
                </a:lnTo>
                <a:lnTo>
                  <a:pt x="320167" y="19152"/>
                </a:lnTo>
                <a:lnTo>
                  <a:pt x="358940" y="19152"/>
                </a:lnTo>
                <a:lnTo>
                  <a:pt x="358940" y="0"/>
                </a:lnTo>
                <a:lnTo>
                  <a:pt x="125882" y="0"/>
                </a:lnTo>
                <a:lnTo>
                  <a:pt x="125882" y="19152"/>
                </a:lnTo>
                <a:lnTo>
                  <a:pt x="164642" y="19152"/>
                </a:lnTo>
                <a:lnTo>
                  <a:pt x="164642" y="143662"/>
                </a:lnTo>
                <a:lnTo>
                  <a:pt x="16878" y="412293"/>
                </a:lnTo>
                <a:cubicBezTo>
                  <a:pt x="0" y="440118"/>
                  <a:pt x="14135" y="463842"/>
                  <a:pt x="46063" y="463842"/>
                </a:cubicBezTo>
                <a:lnTo>
                  <a:pt x="438747" y="463842"/>
                </a:lnTo>
                <a:cubicBezTo>
                  <a:pt x="472046" y="463385"/>
                  <a:pt x="484809" y="441490"/>
                  <a:pt x="467944" y="412293"/>
                </a:cubicBezTo>
                <a:lnTo>
                  <a:pt x="467944" y="412293"/>
                </a:lnTo>
                <a:close/>
                <a:moveTo>
                  <a:pt x="1587" y="625919"/>
                </a:moveTo>
              </a:path>
            </a:pathLst>
          </a:custGeom>
          <a:solidFill>
            <a:srgbClr val="00BCF2">
              <a:alpha val="100000"/>
            </a:srgbClr>
          </a:solidFill>
          <a:ln w="47396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Freeform 229"/>
          <p:cNvSpPr/>
          <p:nvPr/>
        </p:nvSpPr>
        <p:spPr>
          <a:xfrm>
            <a:off x="10634086" y="7250503"/>
            <a:ext cx="1600945" cy="648475"/>
          </a:xfrm>
          <a:custGeom>
            <a:avLst/>
            <a:gdLst/>
            <a:ahLst/>
            <a:cxnLst/>
            <a:rect l="0" t="0" r="0" b="0"/>
            <a:pathLst>
              <a:path w="428714" h="173762">
                <a:moveTo>
                  <a:pt x="423241" y="151422"/>
                </a:moveTo>
                <a:lnTo>
                  <a:pt x="339776" y="0"/>
                </a:lnTo>
                <a:lnTo>
                  <a:pt x="89383" y="0"/>
                </a:lnTo>
                <a:lnTo>
                  <a:pt x="5919" y="150965"/>
                </a:lnTo>
                <a:cubicBezTo>
                  <a:pt x="1359" y="158255"/>
                  <a:pt x="0" y="164643"/>
                  <a:pt x="2274" y="168288"/>
                </a:cubicBezTo>
                <a:cubicBezTo>
                  <a:pt x="4102" y="171946"/>
                  <a:pt x="10491" y="173762"/>
                  <a:pt x="18238" y="173762"/>
                </a:cubicBezTo>
                <a:lnTo>
                  <a:pt x="410922" y="173762"/>
                </a:lnTo>
                <a:cubicBezTo>
                  <a:pt x="420497" y="173762"/>
                  <a:pt x="425971" y="171488"/>
                  <a:pt x="427343" y="168745"/>
                </a:cubicBezTo>
                <a:cubicBezTo>
                  <a:pt x="428714" y="166472"/>
                  <a:pt x="428257" y="159626"/>
                  <a:pt x="423241" y="151422"/>
                </a:cubicBezTo>
                <a:lnTo>
                  <a:pt x="423241" y="151422"/>
                </a:lnTo>
                <a:close/>
                <a:moveTo>
                  <a:pt x="-35826" y="355460"/>
                </a:moveTo>
              </a:path>
            </a:pathLst>
          </a:custGeom>
          <a:solidFill>
            <a:srgbClr val="00188F">
              <a:alpha val="100000"/>
            </a:srgbClr>
          </a:solidFill>
          <a:ln w="47396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Freeform 230"/>
          <p:cNvSpPr/>
          <p:nvPr/>
        </p:nvSpPr>
        <p:spPr>
          <a:xfrm>
            <a:off x="10530176" y="6239450"/>
            <a:ext cx="906063" cy="1732752"/>
          </a:xfrm>
          <a:custGeom>
            <a:avLst/>
            <a:gdLst/>
            <a:ahLst/>
            <a:cxnLst/>
            <a:rect l="0" t="0" r="0" b="0"/>
            <a:pathLst>
              <a:path w="242633" h="464299">
                <a:moveTo>
                  <a:pt x="242633" y="144119"/>
                </a:moveTo>
                <a:lnTo>
                  <a:pt x="242633" y="0"/>
                </a:lnTo>
                <a:lnTo>
                  <a:pt x="125882" y="0"/>
                </a:lnTo>
                <a:lnTo>
                  <a:pt x="125882" y="19164"/>
                </a:lnTo>
                <a:lnTo>
                  <a:pt x="164642" y="19164"/>
                </a:lnTo>
                <a:lnTo>
                  <a:pt x="164642" y="143662"/>
                </a:lnTo>
                <a:lnTo>
                  <a:pt x="16878" y="412750"/>
                </a:lnTo>
                <a:cubicBezTo>
                  <a:pt x="0" y="440575"/>
                  <a:pt x="14135" y="464299"/>
                  <a:pt x="46063" y="464299"/>
                </a:cubicBezTo>
                <a:lnTo>
                  <a:pt x="157353" y="464299"/>
                </a:lnTo>
                <a:lnTo>
                  <a:pt x="242633" y="144119"/>
                </a:lnTo>
                <a:close/>
                <a:moveTo>
                  <a:pt x="270218" y="626376"/>
                </a:moveTo>
              </a:path>
            </a:pathLst>
          </a:custGeom>
          <a:solidFill>
            <a:srgbClr val="E7E7E7">
              <a:alpha val="49803"/>
            </a:srgbClr>
          </a:solidFill>
          <a:ln w="47396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Freeform 231"/>
          <p:cNvSpPr/>
          <p:nvPr/>
        </p:nvSpPr>
        <p:spPr>
          <a:xfrm>
            <a:off x="11434535" y="7538150"/>
            <a:ext cx="146496" cy="144703"/>
          </a:xfrm>
          <a:custGeom>
            <a:avLst/>
            <a:gdLst/>
            <a:ahLst/>
            <a:cxnLst/>
            <a:rect l="0" t="0" r="0" b="0"/>
            <a:pathLst>
              <a:path w="39230" h="38774">
                <a:moveTo>
                  <a:pt x="39230" y="19609"/>
                </a:moveTo>
                <a:cubicBezTo>
                  <a:pt x="39230" y="30100"/>
                  <a:pt x="30556" y="38774"/>
                  <a:pt x="19609" y="38774"/>
                </a:cubicBezTo>
                <a:cubicBezTo>
                  <a:pt x="9119" y="38774"/>
                  <a:pt x="0" y="30100"/>
                  <a:pt x="0" y="19609"/>
                </a:cubicBezTo>
                <a:cubicBezTo>
                  <a:pt x="0" y="9119"/>
                  <a:pt x="8674" y="458"/>
                  <a:pt x="19609" y="458"/>
                </a:cubicBezTo>
                <a:cubicBezTo>
                  <a:pt x="30556" y="0"/>
                  <a:pt x="39230" y="8662"/>
                  <a:pt x="39230" y="19609"/>
                </a:cubicBezTo>
                <a:lnTo>
                  <a:pt x="39230" y="19609"/>
                </a:lnTo>
                <a:close/>
                <a:moveTo>
                  <a:pt x="-195440" y="278384"/>
                </a:moveTo>
              </a:path>
            </a:pathLst>
          </a:custGeom>
          <a:solidFill>
            <a:srgbClr val="0078D4">
              <a:alpha val="49803"/>
            </a:srgbClr>
          </a:solidFill>
          <a:ln w="47396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Freeform 232"/>
          <p:cNvSpPr/>
          <p:nvPr/>
        </p:nvSpPr>
        <p:spPr>
          <a:xfrm>
            <a:off x="11581033" y="7250503"/>
            <a:ext cx="217970" cy="144655"/>
          </a:xfrm>
          <a:custGeom>
            <a:avLst/>
            <a:gdLst/>
            <a:ahLst/>
            <a:cxnLst/>
            <a:rect l="0" t="0" r="0" b="0"/>
            <a:pathLst>
              <a:path w="58370" h="38761">
                <a:moveTo>
                  <a:pt x="1816" y="0"/>
                </a:moveTo>
                <a:cubicBezTo>
                  <a:pt x="902" y="3188"/>
                  <a:pt x="0" y="6388"/>
                  <a:pt x="0" y="9576"/>
                </a:cubicBezTo>
                <a:cubicBezTo>
                  <a:pt x="0" y="25540"/>
                  <a:pt x="13221" y="38761"/>
                  <a:pt x="29185" y="38761"/>
                </a:cubicBezTo>
                <a:cubicBezTo>
                  <a:pt x="45149" y="38761"/>
                  <a:pt x="58370" y="25997"/>
                  <a:pt x="58370" y="9576"/>
                </a:cubicBezTo>
                <a:cubicBezTo>
                  <a:pt x="58370" y="6388"/>
                  <a:pt x="57468" y="2731"/>
                  <a:pt x="56553" y="0"/>
                </a:cubicBezTo>
                <a:lnTo>
                  <a:pt x="1816" y="0"/>
                </a:lnTo>
                <a:close/>
                <a:moveTo>
                  <a:pt x="-137985" y="355460"/>
                </a:moveTo>
              </a:path>
            </a:pathLst>
          </a:custGeom>
          <a:solidFill>
            <a:srgbClr val="0078D4">
              <a:alpha val="49803"/>
            </a:srgbClr>
          </a:solidFill>
          <a:ln w="47396">
            <a:noFill/>
          </a:ln>
          <a:effectDag name="">
            <a:xfrm kx="1"/>
          </a:effectDag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>
            <a:off x="4133088" y="5390389"/>
            <a:ext cx="786383" cy="717804"/>
          </a:xfrm>
          <a:custGeom>
            <a:avLst/>
            <a:gdLst/>
            <a:ahLst/>
            <a:cxnLst/>
            <a:rect l="0" t="0" r="0" b="0"/>
            <a:pathLst>
              <a:path w="786383" h="717804">
                <a:moveTo>
                  <a:pt x="0" y="717804"/>
                </a:moveTo>
                <a:lnTo>
                  <a:pt x="393191" y="0"/>
                </a:lnTo>
                <a:lnTo>
                  <a:pt x="786383" y="717804"/>
                </a:lnTo>
                <a:close/>
                <a:moveTo>
                  <a:pt x="3474719" y="8325611"/>
                </a:moveTo>
              </a:path>
            </a:pathLst>
          </a:custGeom>
          <a:solidFill>
            <a:srgbClr val="FFFFFF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>
            <a:off x="4215384" y="6400800"/>
            <a:ext cx="621792" cy="667512"/>
          </a:xfrm>
          <a:custGeom>
            <a:avLst/>
            <a:gdLst/>
            <a:ahLst/>
            <a:cxnLst/>
            <a:rect l="0" t="0" r="0" b="0"/>
            <a:pathLst>
              <a:path w="621792" h="667512">
                <a:moveTo>
                  <a:pt x="0" y="667512"/>
                </a:moveTo>
                <a:lnTo>
                  <a:pt x="621792" y="667512"/>
                </a:lnTo>
                <a:lnTo>
                  <a:pt x="621792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FFFFFF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>
            <a:off x="4169664" y="7360921"/>
            <a:ext cx="713232" cy="763524"/>
          </a:xfrm>
          <a:custGeom>
            <a:avLst/>
            <a:gdLst/>
            <a:ahLst/>
            <a:cxnLst/>
            <a:rect l="0" t="0" r="0" b="0"/>
            <a:pathLst>
              <a:path w="713232" h="763524">
                <a:moveTo>
                  <a:pt x="0" y="381762"/>
                </a:moveTo>
                <a:cubicBezTo>
                  <a:pt x="0" y="170941"/>
                  <a:pt x="159639" y="0"/>
                  <a:pt x="356615" y="0"/>
                </a:cubicBezTo>
                <a:cubicBezTo>
                  <a:pt x="553593" y="0"/>
                  <a:pt x="713232" y="170941"/>
                  <a:pt x="713232" y="381762"/>
                </a:cubicBezTo>
                <a:cubicBezTo>
                  <a:pt x="713232" y="592582"/>
                  <a:pt x="553593" y="763524"/>
                  <a:pt x="356615" y="763524"/>
                </a:cubicBezTo>
                <a:cubicBezTo>
                  <a:pt x="159639" y="763524"/>
                  <a:pt x="0" y="592582"/>
                  <a:pt x="0" y="381762"/>
                </a:cubicBezTo>
                <a:close/>
                <a:moveTo>
                  <a:pt x="1803653" y="6355079"/>
                </a:moveTo>
              </a:path>
            </a:pathLst>
          </a:custGeom>
          <a:solidFill>
            <a:srgbClr val="FFFFFF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>
            <a:off x="5084064" y="5390389"/>
            <a:ext cx="781812" cy="717804"/>
          </a:xfrm>
          <a:custGeom>
            <a:avLst/>
            <a:gdLst/>
            <a:ahLst/>
            <a:cxnLst/>
            <a:rect l="0" t="0" r="0" b="0"/>
            <a:pathLst>
              <a:path w="781812" h="717804">
                <a:moveTo>
                  <a:pt x="0" y="717804"/>
                </a:moveTo>
                <a:lnTo>
                  <a:pt x="390906" y="0"/>
                </a:lnTo>
                <a:lnTo>
                  <a:pt x="781812" y="717804"/>
                </a:lnTo>
                <a:close/>
                <a:moveTo>
                  <a:pt x="2523743" y="8325611"/>
                </a:moveTo>
              </a:path>
            </a:pathLst>
          </a:custGeom>
          <a:solidFill>
            <a:srgbClr val="F15B2A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>
            <a:off x="5161788" y="6400800"/>
            <a:ext cx="626364" cy="667512"/>
          </a:xfrm>
          <a:custGeom>
            <a:avLst/>
            <a:gdLst/>
            <a:ahLst/>
            <a:cxnLst/>
            <a:rect l="0" t="0" r="0" b="0"/>
            <a:pathLst>
              <a:path w="626364" h="667512">
                <a:moveTo>
                  <a:pt x="0" y="667512"/>
                </a:moveTo>
                <a:lnTo>
                  <a:pt x="626364" y="667512"/>
                </a:lnTo>
                <a:lnTo>
                  <a:pt x="62636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F15B2A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Freeform 238"/>
          <p:cNvSpPr/>
          <p:nvPr/>
        </p:nvSpPr>
        <p:spPr>
          <a:xfrm>
            <a:off x="5116067" y="7360921"/>
            <a:ext cx="717804" cy="763524"/>
          </a:xfrm>
          <a:custGeom>
            <a:avLst/>
            <a:gdLst/>
            <a:ahLst/>
            <a:cxnLst/>
            <a:rect l="0" t="0" r="0" b="0"/>
            <a:pathLst>
              <a:path w="717804" h="763524">
                <a:moveTo>
                  <a:pt x="0" y="381762"/>
                </a:moveTo>
                <a:cubicBezTo>
                  <a:pt x="0" y="170941"/>
                  <a:pt x="160655" y="0"/>
                  <a:pt x="358903" y="0"/>
                </a:cubicBezTo>
                <a:cubicBezTo>
                  <a:pt x="557149" y="0"/>
                  <a:pt x="717804" y="170941"/>
                  <a:pt x="717804" y="381762"/>
                </a:cubicBezTo>
                <a:cubicBezTo>
                  <a:pt x="717804" y="592582"/>
                  <a:pt x="557149" y="763524"/>
                  <a:pt x="358903" y="763524"/>
                </a:cubicBezTo>
                <a:cubicBezTo>
                  <a:pt x="160655" y="763524"/>
                  <a:pt x="0" y="592582"/>
                  <a:pt x="0" y="381762"/>
                </a:cubicBezTo>
                <a:close/>
                <a:moveTo>
                  <a:pt x="857250" y="6355079"/>
                </a:moveTo>
              </a:path>
            </a:pathLst>
          </a:custGeom>
          <a:solidFill>
            <a:srgbClr val="F15B2A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Freeform 239"/>
          <p:cNvSpPr/>
          <p:nvPr/>
        </p:nvSpPr>
        <p:spPr>
          <a:xfrm>
            <a:off x="6035040" y="5390389"/>
            <a:ext cx="781812" cy="717804"/>
          </a:xfrm>
          <a:custGeom>
            <a:avLst/>
            <a:gdLst/>
            <a:ahLst/>
            <a:cxnLst/>
            <a:rect l="0" t="0" r="0" b="0"/>
            <a:pathLst>
              <a:path w="781812" h="717804">
                <a:moveTo>
                  <a:pt x="0" y="717804"/>
                </a:moveTo>
                <a:lnTo>
                  <a:pt x="390906" y="0"/>
                </a:lnTo>
                <a:lnTo>
                  <a:pt x="781812" y="717804"/>
                </a:lnTo>
                <a:close/>
                <a:moveTo>
                  <a:pt x="1572767" y="8325611"/>
                </a:moveTo>
              </a:path>
            </a:pathLst>
          </a:custGeom>
          <a:solidFill>
            <a:srgbClr val="00BCF2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>
            <a:off x="6112764" y="6400800"/>
            <a:ext cx="626364" cy="667512"/>
          </a:xfrm>
          <a:custGeom>
            <a:avLst/>
            <a:gdLst/>
            <a:ahLst/>
            <a:cxnLst/>
            <a:rect l="0" t="0" r="0" b="0"/>
            <a:pathLst>
              <a:path w="626364" h="667512">
                <a:moveTo>
                  <a:pt x="0" y="667512"/>
                </a:moveTo>
                <a:lnTo>
                  <a:pt x="626364" y="667512"/>
                </a:lnTo>
                <a:lnTo>
                  <a:pt x="62636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BCF2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>
            <a:off x="6067044" y="7360921"/>
            <a:ext cx="717803" cy="763524"/>
          </a:xfrm>
          <a:custGeom>
            <a:avLst/>
            <a:gdLst/>
            <a:ahLst/>
            <a:cxnLst/>
            <a:rect l="0" t="0" r="0" b="0"/>
            <a:pathLst>
              <a:path w="717803" h="763524">
                <a:moveTo>
                  <a:pt x="0" y="381762"/>
                </a:moveTo>
                <a:cubicBezTo>
                  <a:pt x="0" y="170941"/>
                  <a:pt x="160654" y="0"/>
                  <a:pt x="358902" y="0"/>
                </a:cubicBezTo>
                <a:cubicBezTo>
                  <a:pt x="557149" y="0"/>
                  <a:pt x="717803" y="170941"/>
                  <a:pt x="717803" y="381762"/>
                </a:cubicBezTo>
                <a:cubicBezTo>
                  <a:pt x="717803" y="592582"/>
                  <a:pt x="557149" y="763524"/>
                  <a:pt x="358902" y="763524"/>
                </a:cubicBezTo>
                <a:cubicBezTo>
                  <a:pt x="160654" y="763524"/>
                  <a:pt x="0" y="592582"/>
                  <a:pt x="0" y="381762"/>
                </a:cubicBezTo>
                <a:close/>
                <a:moveTo>
                  <a:pt x="-93727" y="6355079"/>
                </a:moveTo>
              </a:path>
            </a:pathLst>
          </a:custGeom>
          <a:solidFill>
            <a:srgbClr val="00BCF2">
              <a:alpha val="4588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>
            <a:off x="4238244" y="5486400"/>
            <a:ext cx="781811" cy="717805"/>
          </a:xfrm>
          <a:custGeom>
            <a:avLst/>
            <a:gdLst/>
            <a:ahLst/>
            <a:cxnLst/>
            <a:rect l="0" t="0" r="0" b="0"/>
            <a:pathLst>
              <a:path w="781811" h="717805">
                <a:moveTo>
                  <a:pt x="0" y="717805"/>
                </a:moveTo>
                <a:lnTo>
                  <a:pt x="390906" y="0"/>
                </a:lnTo>
                <a:lnTo>
                  <a:pt x="781811" y="717805"/>
                </a:lnTo>
                <a:close/>
                <a:moveTo>
                  <a:pt x="3273551" y="8229600"/>
                </a:moveTo>
              </a:path>
            </a:pathLst>
          </a:custGeom>
          <a:solidFill>
            <a:srgbClr val="B4D7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>
            <a:off x="4315967" y="6496812"/>
            <a:ext cx="626364" cy="667512"/>
          </a:xfrm>
          <a:custGeom>
            <a:avLst/>
            <a:gdLst/>
            <a:ahLst/>
            <a:cxnLst/>
            <a:rect l="0" t="0" r="0" b="0"/>
            <a:pathLst>
              <a:path w="626364" h="667512">
                <a:moveTo>
                  <a:pt x="0" y="667512"/>
                </a:moveTo>
                <a:lnTo>
                  <a:pt x="626364" y="667512"/>
                </a:lnTo>
                <a:lnTo>
                  <a:pt x="62636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B4D7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>
            <a:off x="4270247" y="7456933"/>
            <a:ext cx="717805" cy="763523"/>
          </a:xfrm>
          <a:custGeom>
            <a:avLst/>
            <a:gdLst/>
            <a:ahLst/>
            <a:cxnLst/>
            <a:rect l="0" t="0" r="0" b="0"/>
            <a:pathLst>
              <a:path w="717805" h="763523">
                <a:moveTo>
                  <a:pt x="0" y="381762"/>
                </a:moveTo>
                <a:cubicBezTo>
                  <a:pt x="0" y="170941"/>
                  <a:pt x="160656" y="0"/>
                  <a:pt x="358903" y="0"/>
                </a:cubicBezTo>
                <a:cubicBezTo>
                  <a:pt x="557149" y="0"/>
                  <a:pt x="717805" y="170941"/>
                  <a:pt x="717805" y="381762"/>
                </a:cubicBezTo>
                <a:cubicBezTo>
                  <a:pt x="717805" y="592582"/>
                  <a:pt x="557149" y="763523"/>
                  <a:pt x="358903" y="763523"/>
                </a:cubicBezTo>
                <a:cubicBezTo>
                  <a:pt x="160656" y="763523"/>
                  <a:pt x="0" y="592582"/>
                  <a:pt x="0" y="381762"/>
                </a:cubicBezTo>
                <a:close/>
                <a:moveTo>
                  <a:pt x="1607058" y="6259067"/>
                </a:moveTo>
              </a:path>
            </a:pathLst>
          </a:custGeom>
          <a:solidFill>
            <a:srgbClr val="B4D7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>
            <a:off x="5184647" y="5486400"/>
            <a:ext cx="786385" cy="717805"/>
          </a:xfrm>
          <a:custGeom>
            <a:avLst/>
            <a:gdLst/>
            <a:ahLst/>
            <a:cxnLst/>
            <a:rect l="0" t="0" r="0" b="0"/>
            <a:pathLst>
              <a:path w="786385" h="717805">
                <a:moveTo>
                  <a:pt x="0" y="717805"/>
                </a:moveTo>
                <a:lnTo>
                  <a:pt x="393193" y="0"/>
                </a:lnTo>
                <a:lnTo>
                  <a:pt x="786385" y="717805"/>
                </a:lnTo>
                <a:close/>
                <a:moveTo>
                  <a:pt x="2327148" y="8229600"/>
                </a:moveTo>
              </a:path>
            </a:pathLst>
          </a:custGeom>
          <a:solidFill>
            <a:srgbClr val="AB645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>
            <a:off x="5266944" y="6496812"/>
            <a:ext cx="621792" cy="667512"/>
          </a:xfrm>
          <a:custGeom>
            <a:avLst/>
            <a:gdLst/>
            <a:ahLst/>
            <a:cxnLst/>
            <a:rect l="0" t="0" r="0" b="0"/>
            <a:pathLst>
              <a:path w="621792" h="667512">
                <a:moveTo>
                  <a:pt x="0" y="667512"/>
                </a:moveTo>
                <a:lnTo>
                  <a:pt x="621792" y="667512"/>
                </a:lnTo>
                <a:lnTo>
                  <a:pt x="621792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AB645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Freeform 247"/>
          <p:cNvSpPr/>
          <p:nvPr/>
        </p:nvSpPr>
        <p:spPr>
          <a:xfrm>
            <a:off x="5221223" y="7456933"/>
            <a:ext cx="713232" cy="763523"/>
          </a:xfrm>
          <a:custGeom>
            <a:avLst/>
            <a:gdLst/>
            <a:ahLst/>
            <a:cxnLst/>
            <a:rect l="0" t="0" r="0" b="0"/>
            <a:pathLst>
              <a:path w="713232" h="763523">
                <a:moveTo>
                  <a:pt x="0" y="381762"/>
                </a:moveTo>
                <a:cubicBezTo>
                  <a:pt x="0" y="170941"/>
                  <a:pt x="159640" y="0"/>
                  <a:pt x="356617" y="0"/>
                </a:cubicBezTo>
                <a:cubicBezTo>
                  <a:pt x="553593" y="0"/>
                  <a:pt x="713232" y="170941"/>
                  <a:pt x="713232" y="381762"/>
                </a:cubicBezTo>
                <a:cubicBezTo>
                  <a:pt x="713232" y="592582"/>
                  <a:pt x="553593" y="763523"/>
                  <a:pt x="356617" y="763523"/>
                </a:cubicBezTo>
                <a:cubicBezTo>
                  <a:pt x="159640" y="763523"/>
                  <a:pt x="0" y="592582"/>
                  <a:pt x="0" y="381762"/>
                </a:cubicBezTo>
                <a:close/>
                <a:moveTo>
                  <a:pt x="656082" y="6259067"/>
                </a:moveTo>
              </a:path>
            </a:pathLst>
          </a:custGeom>
          <a:solidFill>
            <a:srgbClr val="AB645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Freeform 248"/>
          <p:cNvSpPr/>
          <p:nvPr/>
        </p:nvSpPr>
        <p:spPr>
          <a:xfrm>
            <a:off x="6135623" y="5486400"/>
            <a:ext cx="781812" cy="717805"/>
          </a:xfrm>
          <a:custGeom>
            <a:avLst/>
            <a:gdLst/>
            <a:ahLst/>
            <a:cxnLst/>
            <a:rect l="0" t="0" r="0" b="0"/>
            <a:pathLst>
              <a:path w="781812" h="717805">
                <a:moveTo>
                  <a:pt x="0" y="717805"/>
                </a:moveTo>
                <a:lnTo>
                  <a:pt x="390907" y="0"/>
                </a:lnTo>
                <a:lnTo>
                  <a:pt x="781812" y="717805"/>
                </a:lnTo>
                <a:close/>
                <a:moveTo>
                  <a:pt x="1376172" y="8229600"/>
                </a:moveTo>
              </a:path>
            </a:pathLst>
          </a:custGeom>
          <a:solidFill>
            <a:srgbClr val="00A8E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>
            <a:off x="6213347" y="6496812"/>
            <a:ext cx="626364" cy="667512"/>
          </a:xfrm>
          <a:custGeom>
            <a:avLst/>
            <a:gdLst/>
            <a:ahLst/>
            <a:cxnLst/>
            <a:rect l="0" t="0" r="0" b="0"/>
            <a:pathLst>
              <a:path w="626364" h="667512">
                <a:moveTo>
                  <a:pt x="0" y="667512"/>
                </a:moveTo>
                <a:lnTo>
                  <a:pt x="626364" y="667512"/>
                </a:lnTo>
                <a:lnTo>
                  <a:pt x="62636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A8E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>
            <a:off x="6167628" y="7456933"/>
            <a:ext cx="717803" cy="763523"/>
          </a:xfrm>
          <a:custGeom>
            <a:avLst/>
            <a:gdLst/>
            <a:ahLst/>
            <a:cxnLst/>
            <a:rect l="0" t="0" r="0" b="0"/>
            <a:pathLst>
              <a:path w="717803" h="763523">
                <a:moveTo>
                  <a:pt x="0" y="381762"/>
                </a:moveTo>
                <a:cubicBezTo>
                  <a:pt x="0" y="170941"/>
                  <a:pt x="160655" y="0"/>
                  <a:pt x="358902" y="0"/>
                </a:cubicBezTo>
                <a:cubicBezTo>
                  <a:pt x="557149" y="0"/>
                  <a:pt x="717803" y="170941"/>
                  <a:pt x="717803" y="381762"/>
                </a:cubicBezTo>
                <a:cubicBezTo>
                  <a:pt x="717803" y="592582"/>
                  <a:pt x="557149" y="763523"/>
                  <a:pt x="358902" y="763523"/>
                </a:cubicBezTo>
                <a:cubicBezTo>
                  <a:pt x="160655" y="763523"/>
                  <a:pt x="0" y="592582"/>
                  <a:pt x="0" y="381762"/>
                </a:cubicBezTo>
                <a:close/>
                <a:moveTo>
                  <a:pt x="-290323" y="6259067"/>
                </a:moveTo>
              </a:path>
            </a:pathLst>
          </a:custGeom>
          <a:solidFill>
            <a:srgbClr val="00A8E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>
            <a:off x="4379976" y="5600700"/>
            <a:ext cx="781812" cy="722377"/>
          </a:xfrm>
          <a:custGeom>
            <a:avLst/>
            <a:gdLst/>
            <a:ahLst/>
            <a:cxnLst/>
            <a:rect l="0" t="0" r="0" b="0"/>
            <a:pathLst>
              <a:path w="781812" h="722377">
                <a:moveTo>
                  <a:pt x="0" y="722377"/>
                </a:moveTo>
                <a:lnTo>
                  <a:pt x="390906" y="0"/>
                </a:lnTo>
                <a:lnTo>
                  <a:pt x="781812" y="722377"/>
                </a:lnTo>
                <a:close/>
                <a:moveTo>
                  <a:pt x="3012947" y="811530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>
            <a:off x="4457700" y="6615685"/>
            <a:ext cx="626363" cy="667512"/>
          </a:xfrm>
          <a:custGeom>
            <a:avLst/>
            <a:gdLst/>
            <a:ahLst/>
            <a:cxnLst/>
            <a:rect l="0" t="0" r="0" b="0"/>
            <a:pathLst>
              <a:path w="626363" h="667512">
                <a:moveTo>
                  <a:pt x="0" y="667512"/>
                </a:moveTo>
                <a:lnTo>
                  <a:pt x="626363" y="667512"/>
                </a:lnTo>
                <a:lnTo>
                  <a:pt x="626363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Freeform 253"/>
          <p:cNvSpPr/>
          <p:nvPr/>
        </p:nvSpPr>
        <p:spPr>
          <a:xfrm>
            <a:off x="4411979" y="7575804"/>
            <a:ext cx="717805" cy="763525"/>
          </a:xfrm>
          <a:custGeom>
            <a:avLst/>
            <a:gdLst/>
            <a:ahLst/>
            <a:cxnLst/>
            <a:rect l="0" t="0" r="0" b="0"/>
            <a:pathLst>
              <a:path w="717805" h="763525">
                <a:moveTo>
                  <a:pt x="0" y="381762"/>
                </a:moveTo>
                <a:cubicBezTo>
                  <a:pt x="0" y="170943"/>
                  <a:pt x="160655" y="0"/>
                  <a:pt x="358903" y="0"/>
                </a:cubicBezTo>
                <a:cubicBezTo>
                  <a:pt x="557149" y="0"/>
                  <a:pt x="717805" y="170943"/>
                  <a:pt x="717805" y="381762"/>
                </a:cubicBezTo>
                <a:cubicBezTo>
                  <a:pt x="717805" y="592582"/>
                  <a:pt x="557149" y="763525"/>
                  <a:pt x="358903" y="763525"/>
                </a:cubicBezTo>
                <a:cubicBezTo>
                  <a:pt x="160655" y="763525"/>
                  <a:pt x="0" y="592582"/>
                  <a:pt x="0" y="381762"/>
                </a:cubicBezTo>
                <a:close/>
                <a:moveTo>
                  <a:pt x="1346455" y="6140196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>
            <a:off x="5330952" y="5600700"/>
            <a:ext cx="781812" cy="722377"/>
          </a:xfrm>
          <a:custGeom>
            <a:avLst/>
            <a:gdLst/>
            <a:ahLst/>
            <a:cxnLst/>
            <a:rect l="0" t="0" r="0" b="0"/>
            <a:pathLst>
              <a:path w="781812" h="722377">
                <a:moveTo>
                  <a:pt x="0" y="722377"/>
                </a:moveTo>
                <a:lnTo>
                  <a:pt x="390906" y="0"/>
                </a:lnTo>
                <a:lnTo>
                  <a:pt x="781812" y="722377"/>
                </a:lnTo>
                <a:close/>
                <a:moveTo>
                  <a:pt x="2061971" y="8115300"/>
                </a:moveTo>
              </a:path>
            </a:pathLst>
          </a:custGeom>
          <a:solidFill>
            <a:srgbClr val="F15B2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Freeform 255"/>
          <p:cNvSpPr/>
          <p:nvPr/>
        </p:nvSpPr>
        <p:spPr>
          <a:xfrm>
            <a:off x="5408676" y="6615685"/>
            <a:ext cx="621792" cy="667512"/>
          </a:xfrm>
          <a:custGeom>
            <a:avLst/>
            <a:gdLst/>
            <a:ahLst/>
            <a:cxnLst/>
            <a:rect l="0" t="0" r="0" b="0"/>
            <a:pathLst>
              <a:path w="621792" h="667512">
                <a:moveTo>
                  <a:pt x="0" y="667512"/>
                </a:moveTo>
                <a:lnTo>
                  <a:pt x="621792" y="667512"/>
                </a:lnTo>
                <a:lnTo>
                  <a:pt x="621792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F15B2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Freeform 256"/>
          <p:cNvSpPr/>
          <p:nvPr/>
        </p:nvSpPr>
        <p:spPr>
          <a:xfrm>
            <a:off x="5362955" y="7575804"/>
            <a:ext cx="713233" cy="763525"/>
          </a:xfrm>
          <a:custGeom>
            <a:avLst/>
            <a:gdLst/>
            <a:ahLst/>
            <a:cxnLst/>
            <a:rect l="0" t="0" r="0" b="0"/>
            <a:pathLst>
              <a:path w="713233" h="763525">
                <a:moveTo>
                  <a:pt x="0" y="381762"/>
                </a:moveTo>
                <a:cubicBezTo>
                  <a:pt x="0" y="170943"/>
                  <a:pt x="159640" y="0"/>
                  <a:pt x="356616" y="0"/>
                </a:cubicBezTo>
                <a:cubicBezTo>
                  <a:pt x="553593" y="0"/>
                  <a:pt x="713233" y="170943"/>
                  <a:pt x="713233" y="381762"/>
                </a:cubicBezTo>
                <a:cubicBezTo>
                  <a:pt x="713233" y="592582"/>
                  <a:pt x="553593" y="763525"/>
                  <a:pt x="356616" y="763525"/>
                </a:cubicBezTo>
                <a:cubicBezTo>
                  <a:pt x="159640" y="763525"/>
                  <a:pt x="0" y="592582"/>
                  <a:pt x="0" y="381762"/>
                </a:cubicBezTo>
                <a:close/>
                <a:moveTo>
                  <a:pt x="395479" y="6140196"/>
                </a:moveTo>
              </a:path>
            </a:pathLst>
          </a:custGeom>
          <a:solidFill>
            <a:srgbClr val="F15B2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Freeform 257"/>
          <p:cNvSpPr/>
          <p:nvPr/>
        </p:nvSpPr>
        <p:spPr>
          <a:xfrm>
            <a:off x="6277355" y="5600700"/>
            <a:ext cx="781813" cy="722377"/>
          </a:xfrm>
          <a:custGeom>
            <a:avLst/>
            <a:gdLst/>
            <a:ahLst/>
            <a:cxnLst/>
            <a:rect l="0" t="0" r="0" b="0"/>
            <a:pathLst>
              <a:path w="781813" h="722377">
                <a:moveTo>
                  <a:pt x="0" y="722377"/>
                </a:moveTo>
                <a:lnTo>
                  <a:pt x="390906" y="0"/>
                </a:lnTo>
                <a:lnTo>
                  <a:pt x="781813" y="722377"/>
                </a:lnTo>
                <a:close/>
                <a:moveTo>
                  <a:pt x="1115568" y="8115300"/>
                </a:moveTo>
              </a:path>
            </a:pathLst>
          </a:custGeom>
          <a:solidFill>
            <a:srgbClr val="00BC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Freeform 258"/>
          <p:cNvSpPr/>
          <p:nvPr/>
        </p:nvSpPr>
        <p:spPr>
          <a:xfrm>
            <a:off x="6355079" y="6615685"/>
            <a:ext cx="626364" cy="667512"/>
          </a:xfrm>
          <a:custGeom>
            <a:avLst/>
            <a:gdLst/>
            <a:ahLst/>
            <a:cxnLst/>
            <a:rect l="0" t="0" r="0" b="0"/>
            <a:pathLst>
              <a:path w="626364" h="667512">
                <a:moveTo>
                  <a:pt x="0" y="667512"/>
                </a:moveTo>
                <a:lnTo>
                  <a:pt x="626364" y="667512"/>
                </a:lnTo>
                <a:lnTo>
                  <a:pt x="626364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BC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Freeform 259"/>
          <p:cNvSpPr/>
          <p:nvPr/>
        </p:nvSpPr>
        <p:spPr>
          <a:xfrm>
            <a:off x="6309359" y="7575804"/>
            <a:ext cx="717805" cy="763525"/>
          </a:xfrm>
          <a:custGeom>
            <a:avLst/>
            <a:gdLst/>
            <a:ahLst/>
            <a:cxnLst/>
            <a:rect l="0" t="0" r="0" b="0"/>
            <a:pathLst>
              <a:path w="717805" h="763525">
                <a:moveTo>
                  <a:pt x="0" y="381762"/>
                </a:moveTo>
                <a:cubicBezTo>
                  <a:pt x="0" y="170943"/>
                  <a:pt x="160656" y="0"/>
                  <a:pt x="358902" y="0"/>
                </a:cubicBezTo>
                <a:cubicBezTo>
                  <a:pt x="557149" y="0"/>
                  <a:pt x="717805" y="170943"/>
                  <a:pt x="717805" y="381762"/>
                </a:cubicBezTo>
                <a:cubicBezTo>
                  <a:pt x="717805" y="592582"/>
                  <a:pt x="557149" y="763525"/>
                  <a:pt x="358902" y="763525"/>
                </a:cubicBezTo>
                <a:cubicBezTo>
                  <a:pt x="160656" y="763525"/>
                  <a:pt x="0" y="592582"/>
                  <a:pt x="0" y="381762"/>
                </a:cubicBezTo>
                <a:close/>
                <a:moveTo>
                  <a:pt x="-550925" y="6140196"/>
                </a:moveTo>
              </a:path>
            </a:pathLst>
          </a:custGeom>
          <a:solidFill>
            <a:srgbClr val="00BCF2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0" name="Picture 26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93390" y="9982962"/>
            <a:ext cx="3639311" cy="452628"/>
          </a:xfrm>
          <a:prstGeom prst="rect">
            <a:avLst/>
          </a:prstGeom>
          <a:noFill/>
        </p:spPr>
      </p:pic>
      <p:pic>
        <p:nvPicPr>
          <p:cNvPr id="261" name="Picture 26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79823" y="10753345"/>
            <a:ext cx="800100" cy="800100"/>
          </a:xfrm>
          <a:prstGeom prst="rect">
            <a:avLst/>
          </a:prstGeom>
          <a:noFill/>
        </p:spPr>
      </p:pic>
      <p:pic>
        <p:nvPicPr>
          <p:cNvPr id="262" name="Picture 262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6519" y="10991089"/>
            <a:ext cx="265175" cy="233172"/>
          </a:xfrm>
          <a:prstGeom prst="rect">
            <a:avLst/>
          </a:prstGeom>
          <a:noFill/>
        </p:spPr>
      </p:pic>
      <p:sp>
        <p:nvSpPr>
          <p:cNvPr id="263" name="Freeform 263"/>
          <p:cNvSpPr/>
          <p:nvPr/>
        </p:nvSpPr>
        <p:spPr>
          <a:xfrm>
            <a:off x="14708123" y="6597396"/>
            <a:ext cx="571500" cy="1540764"/>
          </a:xfrm>
          <a:custGeom>
            <a:avLst/>
            <a:gdLst/>
            <a:ahLst/>
            <a:cxnLst/>
            <a:rect l="0" t="0" r="0" b="0"/>
            <a:pathLst>
              <a:path w="571500" h="1540764">
                <a:moveTo>
                  <a:pt x="0" y="0"/>
                </a:moveTo>
                <a:lnTo>
                  <a:pt x="0" y="0"/>
                </a:lnTo>
                <a:lnTo>
                  <a:pt x="571500" y="770383"/>
                </a:lnTo>
                <a:lnTo>
                  <a:pt x="0" y="1540764"/>
                </a:lnTo>
                <a:lnTo>
                  <a:pt x="571500" y="770383"/>
                </a:lnTo>
                <a:close/>
                <a:moveTo>
                  <a:pt x="-7589519" y="7118604"/>
                </a:moveTo>
              </a:path>
            </a:pathLst>
          </a:custGeom>
          <a:solidFill>
            <a:srgbClr val="DBDBDB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>
            <a:off x="14708123" y="6597396"/>
            <a:ext cx="571500" cy="1540764"/>
          </a:xfrm>
          <a:custGeom>
            <a:avLst/>
            <a:gdLst/>
            <a:ahLst/>
            <a:cxnLst/>
            <a:rect l="0" t="0" r="0" b="0"/>
            <a:pathLst>
              <a:path w="571500" h="1540764">
                <a:moveTo>
                  <a:pt x="0" y="0"/>
                </a:moveTo>
                <a:lnTo>
                  <a:pt x="0" y="0"/>
                </a:lnTo>
                <a:lnTo>
                  <a:pt x="571500" y="770383"/>
                </a:lnTo>
                <a:lnTo>
                  <a:pt x="0" y="1540764"/>
                </a:lnTo>
                <a:lnTo>
                  <a:pt x="571500" y="770383"/>
                </a:lnTo>
                <a:close/>
                <a:moveTo>
                  <a:pt x="-7589519" y="7118604"/>
                </a:moveTo>
              </a:path>
            </a:pathLst>
          </a:custGeom>
          <a:noFill/>
          <a:ln w="10795" cap="flat" cmpd="sng">
            <a:solidFill>
              <a:srgbClr val="7A7A7A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5" name="Picture 26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94891" y="6862573"/>
            <a:ext cx="662940" cy="795527"/>
          </a:xfrm>
          <a:prstGeom prst="rect">
            <a:avLst/>
          </a:prstGeom>
          <a:noFill/>
        </p:spPr>
      </p:pic>
      <p:pic>
        <p:nvPicPr>
          <p:cNvPr id="266" name="Picture 26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63471" y="7104889"/>
            <a:ext cx="548640" cy="448055"/>
          </a:xfrm>
          <a:prstGeom prst="rect">
            <a:avLst/>
          </a:prstGeom>
          <a:noFill/>
        </p:spPr>
      </p:pic>
      <p:pic>
        <p:nvPicPr>
          <p:cNvPr id="267" name="Picture 26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99095" y="6853428"/>
            <a:ext cx="731519" cy="873252"/>
          </a:xfrm>
          <a:prstGeom prst="rect">
            <a:avLst/>
          </a:prstGeom>
          <a:noFill/>
        </p:spPr>
      </p:pic>
      <p:pic>
        <p:nvPicPr>
          <p:cNvPr id="268" name="Picture 26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7291" y="7146771"/>
            <a:ext cx="603504" cy="489204"/>
          </a:xfrm>
          <a:prstGeom prst="rect">
            <a:avLst/>
          </a:prstGeom>
          <a:noFill/>
        </p:spPr>
      </p:pic>
      <p:pic>
        <p:nvPicPr>
          <p:cNvPr id="269" name="Picture 269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9773" y="9982962"/>
            <a:ext cx="6958584" cy="333756"/>
          </a:xfrm>
          <a:prstGeom prst="rect">
            <a:avLst/>
          </a:prstGeom>
          <a:noFill/>
        </p:spPr>
      </p:pic>
      <p:pic>
        <p:nvPicPr>
          <p:cNvPr id="270" name="Picture 270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4464" y="10776204"/>
            <a:ext cx="475487" cy="612648"/>
          </a:xfrm>
          <a:prstGeom prst="rect">
            <a:avLst/>
          </a:prstGeom>
          <a:noFill/>
        </p:spPr>
      </p:pic>
      <p:pic>
        <p:nvPicPr>
          <p:cNvPr id="271" name="Picture 271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1119" y="10844784"/>
            <a:ext cx="338327" cy="214884"/>
          </a:xfrm>
          <a:prstGeom prst="rect">
            <a:avLst/>
          </a:prstGeom>
          <a:noFill/>
        </p:spPr>
      </p:pic>
      <p:pic>
        <p:nvPicPr>
          <p:cNvPr id="272" name="Picture 272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9407" y="11109960"/>
            <a:ext cx="292608" cy="292608"/>
          </a:xfrm>
          <a:prstGeom prst="rect">
            <a:avLst/>
          </a:prstGeom>
          <a:noFill/>
        </p:spPr>
      </p:pic>
      <p:sp>
        <p:nvSpPr>
          <p:cNvPr id="273" name="Freeform 273"/>
          <p:cNvSpPr/>
          <p:nvPr/>
        </p:nvSpPr>
        <p:spPr>
          <a:xfrm>
            <a:off x="8755380" y="6707124"/>
            <a:ext cx="516636" cy="1389888"/>
          </a:xfrm>
          <a:custGeom>
            <a:avLst/>
            <a:gdLst/>
            <a:ahLst/>
            <a:cxnLst/>
            <a:rect l="0" t="0" r="0" b="0"/>
            <a:pathLst>
              <a:path w="516636" h="1389888">
                <a:moveTo>
                  <a:pt x="0" y="0"/>
                </a:moveTo>
                <a:lnTo>
                  <a:pt x="0" y="0"/>
                </a:lnTo>
                <a:lnTo>
                  <a:pt x="516636" y="694944"/>
                </a:lnTo>
                <a:lnTo>
                  <a:pt x="0" y="1389888"/>
                </a:lnTo>
                <a:lnTo>
                  <a:pt x="516636" y="694944"/>
                </a:lnTo>
                <a:close/>
                <a:moveTo>
                  <a:pt x="-1746504" y="7008876"/>
                </a:moveTo>
              </a:path>
            </a:pathLst>
          </a:custGeom>
          <a:solidFill>
            <a:srgbClr val="808080">
              <a:alpha val="100000"/>
            </a:srgbClr>
          </a:solidFill>
          <a:ln w="1079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>
            <a:off x="8755380" y="6707124"/>
            <a:ext cx="516636" cy="1389888"/>
          </a:xfrm>
          <a:custGeom>
            <a:avLst/>
            <a:gdLst/>
            <a:ahLst/>
            <a:cxnLst/>
            <a:rect l="0" t="0" r="0" b="0"/>
            <a:pathLst>
              <a:path w="516636" h="1389888">
                <a:moveTo>
                  <a:pt x="0" y="0"/>
                </a:moveTo>
                <a:lnTo>
                  <a:pt x="0" y="0"/>
                </a:lnTo>
                <a:lnTo>
                  <a:pt x="516636" y="694944"/>
                </a:lnTo>
                <a:lnTo>
                  <a:pt x="0" y="1389888"/>
                </a:lnTo>
                <a:lnTo>
                  <a:pt x="516636" y="694944"/>
                </a:lnTo>
                <a:close/>
                <a:moveTo>
                  <a:pt x="-1746504" y="7008876"/>
                </a:moveTo>
              </a:path>
            </a:pathLst>
          </a:custGeom>
          <a:noFill/>
          <a:ln w="10795" cap="flat" cmpd="sng">
            <a:solidFill>
              <a:srgbClr val="393939">
                <a:alpha val="100000"/>
              </a:srgbClr>
            </a:solidFill>
            <a:miter lim="127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5" name="Picture 275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7011" y="6944868"/>
            <a:ext cx="448055" cy="534923"/>
          </a:xfrm>
          <a:prstGeom prst="rect">
            <a:avLst/>
          </a:prstGeom>
          <a:noFill/>
        </p:spPr>
      </p:pic>
      <p:sp>
        <p:nvSpPr>
          <p:cNvPr id="276" name="Rectangle 276"/>
          <p:cNvSpPr/>
          <p:nvPr/>
        </p:nvSpPr>
        <p:spPr>
          <a:xfrm>
            <a:off x="4233036" y="2871816"/>
            <a:ext cx="10586794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Mach</a:t>
            </a:r>
            <a:r>
              <a:rPr lang="en-US" sz="7202" b="1" i="0" spc="-22" baseline="0" dirty="0">
                <a:solidFill>
                  <a:srgbClr val="210140"/>
                </a:solidFill>
                <a:latin typeface="Calibri-Bold"/>
              </a:rPr>
              <a:t>i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ne</a:t>
            </a:r>
            <a:r>
              <a:rPr lang="en-US" sz="7202" b="1" i="0" spc="-44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Learni</a:t>
            </a:r>
            <a:r>
              <a:rPr lang="en-US" sz="7202" b="1" i="0" spc="-37" baseline="0" dirty="0">
                <a:solidFill>
                  <a:srgbClr val="210140"/>
                </a:solidFill>
                <a:latin typeface="Calibri-Bold"/>
              </a:rPr>
              <a:t>n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g </a:t>
            </a:r>
            <a:r>
              <a:rPr lang="en-US" sz="7202" b="1" i="0" spc="-73" baseline="0" dirty="0">
                <a:solidFill>
                  <a:srgbClr val="210140"/>
                </a:solidFill>
                <a:latin typeface="Calibri-Bold"/>
              </a:rPr>
              <a:t>w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orkflow</a:t>
            </a:r>
          </a:p>
        </p:txBody>
      </p:sp>
      <p:sp>
        <p:nvSpPr>
          <p:cNvPr id="277" name="Rectangle 277"/>
          <p:cNvSpPr/>
          <p:nvPr/>
        </p:nvSpPr>
        <p:spPr>
          <a:xfrm>
            <a:off x="4504054" y="9022502"/>
            <a:ext cx="12573955" cy="375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350126" algn="l"/>
                <a:tab pos="11961494" algn="l"/>
              </a:tabLst>
            </a:pPr>
            <a:r>
              <a:rPr lang="en-US" sz="2414" b="0" i="0" spc="0" baseline="0" dirty="0">
                <a:latin typeface="+mn-lt"/>
              </a:rPr>
              <a:t>P</a:t>
            </a:r>
            <a:r>
              <a:rPr lang="en-US" sz="2414" b="0" i="0" spc="-51" baseline="0" dirty="0">
                <a:latin typeface="+mn-lt"/>
              </a:rPr>
              <a:t>r</a:t>
            </a:r>
            <a:r>
              <a:rPr lang="en-US" sz="2414" b="0" i="0" spc="-15" baseline="0" dirty="0">
                <a:latin typeface="+mn-lt"/>
              </a:rPr>
              <a:t>e</a:t>
            </a:r>
            <a:r>
              <a:rPr lang="en-US" sz="2414" b="0" i="0" spc="0" baseline="0" dirty="0">
                <a:latin typeface="+mn-lt"/>
              </a:rPr>
              <a:t>pa</a:t>
            </a:r>
            <a:r>
              <a:rPr lang="en-US" sz="2414" b="0" i="0" spc="-56" baseline="0" dirty="0">
                <a:latin typeface="+mn-lt"/>
              </a:rPr>
              <a:t>r</a:t>
            </a:r>
            <a:r>
              <a:rPr lang="en-US" sz="2414" b="0" i="0" spc="-15" baseline="0" dirty="0">
                <a:latin typeface="+mn-lt"/>
              </a:rPr>
              <a:t>e</a:t>
            </a:r>
            <a:r>
              <a:rPr lang="en-US" sz="2414" b="0" i="0" spc="0" baseline="0" dirty="0">
                <a:latin typeface="Calibri"/>
              </a:rPr>
              <a:t> </a:t>
            </a:r>
            <a:r>
              <a:rPr lang="en-US" sz="2414" b="0" i="0" spc="-170" baseline="0" dirty="0">
                <a:latin typeface="Calibri"/>
              </a:rPr>
              <a:t>Y</a:t>
            </a:r>
            <a:r>
              <a:rPr lang="en-US" sz="2414" b="0" i="0" spc="-13" baseline="0" dirty="0">
                <a:latin typeface="Calibri"/>
              </a:rPr>
              <a:t>o</a:t>
            </a:r>
            <a:r>
              <a:rPr lang="en-US" sz="2414" b="0" i="0" spc="0" baseline="0" dirty="0">
                <a:latin typeface="Calibri"/>
              </a:rPr>
              <a:t>u</a:t>
            </a:r>
            <a:r>
              <a:rPr lang="en-US" sz="2414" b="0" i="0" spc="-15" baseline="0" dirty="0">
                <a:latin typeface="Calibri"/>
              </a:rPr>
              <a:t>r</a:t>
            </a:r>
            <a:r>
              <a:rPr lang="en-US" sz="2414" b="0" i="0" spc="0" baseline="0" dirty="0">
                <a:latin typeface="Calibri"/>
              </a:rPr>
              <a:t> </a:t>
            </a:r>
            <a:r>
              <a:rPr lang="en-US" sz="2414" b="0" i="0" spc="-15" baseline="0" dirty="0">
                <a:latin typeface="Calibri"/>
              </a:rPr>
              <a:t>D</a:t>
            </a:r>
            <a:r>
              <a:rPr lang="en-US" sz="2414" b="0" i="0" spc="-42" baseline="0" dirty="0">
                <a:latin typeface="Calibri"/>
              </a:rPr>
              <a:t>a</a:t>
            </a:r>
            <a:r>
              <a:rPr lang="en-US" sz="2414" b="0" i="0" spc="-54" baseline="0" dirty="0">
                <a:latin typeface="Calibri"/>
              </a:rPr>
              <a:t>t</a:t>
            </a:r>
            <a:r>
              <a:rPr lang="en-US" sz="2414" b="0" i="0" spc="0" baseline="0" dirty="0">
                <a:latin typeface="Calibri"/>
              </a:rPr>
              <a:t>a	</a:t>
            </a:r>
            <a:r>
              <a:rPr lang="en-US" sz="3657" b="0" i="0" spc="-17" baseline="1698" dirty="0">
                <a:latin typeface="Calibri"/>
              </a:rPr>
              <a:t>B</a:t>
            </a:r>
            <a:r>
              <a:rPr lang="en-US" sz="3657" b="0" i="0" spc="0" baseline="1698" dirty="0">
                <a:latin typeface="Calibri"/>
              </a:rPr>
              <a:t>u</a:t>
            </a:r>
            <a:r>
              <a:rPr lang="en-US" sz="3657" b="0" i="0" spc="-15" baseline="1698" dirty="0">
                <a:latin typeface="Calibri"/>
              </a:rPr>
              <a:t>il</a:t>
            </a:r>
            <a:r>
              <a:rPr lang="en-US" sz="3657" b="0" i="0" spc="0" baseline="1698" dirty="0">
                <a:latin typeface="Calibri"/>
              </a:rPr>
              <a:t>d &amp;</a:t>
            </a:r>
            <a:r>
              <a:rPr lang="en-US" sz="3657" b="0" i="0" spc="-42" baseline="1698" dirty="0">
                <a:latin typeface="Calibri"/>
              </a:rPr>
              <a:t> </a:t>
            </a:r>
            <a:r>
              <a:rPr lang="en-US" sz="3657" b="0" i="0" spc="-133" baseline="1698" dirty="0">
                <a:latin typeface="Calibri"/>
              </a:rPr>
              <a:t>T</a:t>
            </a:r>
            <a:r>
              <a:rPr lang="en-US" sz="3657" b="0" i="0" spc="-51" baseline="1698" dirty="0">
                <a:latin typeface="Calibri"/>
              </a:rPr>
              <a:t>r</a:t>
            </a:r>
            <a:r>
              <a:rPr lang="en-US" sz="3657" b="0" i="0" spc="0" baseline="1698" dirty="0">
                <a:latin typeface="Calibri"/>
              </a:rPr>
              <a:t>a</a:t>
            </a:r>
            <a:r>
              <a:rPr lang="en-US" sz="3657" b="0" i="0" spc="-20" baseline="1698" dirty="0">
                <a:latin typeface="Calibri"/>
              </a:rPr>
              <a:t>i</a:t>
            </a:r>
            <a:r>
              <a:rPr lang="en-US" sz="3657" b="0" i="0" spc="0" baseline="1698" dirty="0">
                <a:latin typeface="Calibri"/>
              </a:rPr>
              <a:t>n	</a:t>
            </a:r>
            <a:r>
              <a:rPr lang="en-US" sz="3654" b="0" i="0" spc="-15" baseline="14842" dirty="0">
                <a:latin typeface="Calibri"/>
              </a:rPr>
              <a:t>R</a:t>
            </a:r>
            <a:r>
              <a:rPr lang="en-US" sz="3654" b="0" i="0" spc="0" baseline="14842" dirty="0">
                <a:latin typeface="Calibri"/>
              </a:rPr>
              <a:t>un</a:t>
            </a:r>
          </a:p>
        </p:txBody>
      </p:sp>
      <p:sp>
        <p:nvSpPr>
          <p:cNvPr id="278" name="Rectangle 278"/>
          <p:cNvSpPr/>
          <p:nvPr/>
        </p:nvSpPr>
        <p:spPr>
          <a:xfrm>
            <a:off x="16354043" y="11554118"/>
            <a:ext cx="1767663" cy="2440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86" b="0" i="0" spc="0" baseline="0" dirty="0">
                <a:solidFill>
                  <a:srgbClr val="505050"/>
                </a:solidFill>
                <a:latin typeface="+mn-lt"/>
              </a:rPr>
              <a:t>Model</a:t>
            </a:r>
            <a:r>
              <a:rPr lang="en-US" sz="1586" b="0" i="0" spc="0" baseline="0" dirty="0">
                <a:solidFill>
                  <a:srgbClr val="505050"/>
                </a:solidFill>
                <a:latin typeface="SegoeUI"/>
              </a:rPr>
              <a:t> </a:t>
            </a:r>
            <a:r>
              <a:rPr lang="en-US" sz="1586" b="0" i="0" spc="-16" baseline="0" dirty="0">
                <a:solidFill>
                  <a:srgbClr val="505050"/>
                </a:solidFill>
                <a:latin typeface="SegoeUI"/>
              </a:rPr>
              <a:t>c</a:t>
            </a:r>
            <a:r>
              <a:rPr lang="en-US" sz="1586" b="0" i="0" spc="0" baseline="0" dirty="0">
                <a:solidFill>
                  <a:srgbClr val="505050"/>
                </a:solidFill>
                <a:latin typeface="SegoeUI"/>
              </a:rPr>
              <a:t>onsumption</a:t>
            </a:r>
          </a:p>
        </p:txBody>
      </p:sp>
      <p:sp>
        <p:nvSpPr>
          <p:cNvPr id="282" name="Rectangle 282"/>
          <p:cNvSpPr/>
          <p:nvPr/>
        </p:nvSpPr>
        <p:spPr>
          <a:xfrm>
            <a:off x="13791238" y="7842002"/>
            <a:ext cx="7378113" cy="4471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244336" algn="l"/>
              </a:tabLst>
            </a:pPr>
            <a:r>
              <a:rPr lang="en-US" sz="1802" b="0" i="0" spc="0" baseline="0" dirty="0">
                <a:solidFill>
                  <a:srgbClr val="505050"/>
                </a:solidFill>
                <a:latin typeface="SegoeUI"/>
              </a:rPr>
              <a:t>ML</a:t>
            </a:r>
            <a:r>
              <a:rPr lang="en-US" sz="1802" b="0" i="0" spc="-26" baseline="0" dirty="0">
                <a:solidFill>
                  <a:srgbClr val="505050"/>
                </a:solidFill>
                <a:latin typeface="SegoeUI"/>
              </a:rPr>
              <a:t> </a:t>
            </a:r>
            <a:r>
              <a:rPr lang="en-US" sz="1802" b="0" i="0" spc="0" baseline="0" dirty="0">
                <a:solidFill>
                  <a:srgbClr val="505050"/>
                </a:solidFill>
                <a:latin typeface="SegoeUI"/>
              </a:rPr>
              <a:t>m</a:t>
            </a:r>
            <a:r>
              <a:rPr lang="en-US" sz="1802" b="0" i="0" spc="-15" baseline="0" dirty="0">
                <a:solidFill>
                  <a:srgbClr val="505050"/>
                </a:solidFill>
                <a:latin typeface="SegoeUI"/>
              </a:rPr>
              <a:t>o</a:t>
            </a:r>
            <a:r>
              <a:rPr lang="en-US" sz="1802" b="0" i="0" spc="-19" baseline="0" dirty="0">
                <a:solidFill>
                  <a:srgbClr val="505050"/>
                </a:solidFill>
                <a:latin typeface="SegoeUI"/>
              </a:rPr>
              <a:t>d</a:t>
            </a:r>
            <a:r>
              <a:rPr lang="en-US" sz="1802" b="0" i="0" spc="0" baseline="0" dirty="0">
                <a:solidFill>
                  <a:srgbClr val="505050"/>
                </a:solidFill>
                <a:latin typeface="SegoeUI"/>
              </a:rPr>
              <a:t>el	</a:t>
            </a:r>
            <a:r>
              <a:rPr lang="en-US" sz="3057" b="0" i="0" spc="-11" baseline="-19768" dirty="0">
                <a:solidFill>
                  <a:srgbClr val="505050"/>
                </a:solidFill>
                <a:latin typeface="SegoeUI"/>
              </a:rPr>
              <a:t>M</a:t>
            </a:r>
            <a:r>
              <a:rPr lang="en-US" sz="3057" b="0" i="0" spc="-13" baseline="-19768" dirty="0">
                <a:solidFill>
                  <a:srgbClr val="505050"/>
                </a:solidFill>
                <a:latin typeface="SegoeUI"/>
              </a:rPr>
              <a:t>L</a:t>
            </a:r>
            <a:r>
              <a:rPr lang="en-US" sz="3057" b="0" i="0" spc="-11" baseline="-19768" dirty="0">
                <a:solidFill>
                  <a:srgbClr val="505050"/>
                </a:solidFill>
                <a:latin typeface="SegoeUI"/>
              </a:rPr>
              <a:t> </a:t>
            </a:r>
            <a:r>
              <a:rPr lang="en-US" sz="3057" b="0" i="0" spc="0" baseline="-19768" dirty="0">
                <a:solidFill>
                  <a:srgbClr val="505050"/>
                </a:solidFill>
                <a:latin typeface="SegoeUI"/>
              </a:rPr>
              <a:t>model</a:t>
            </a:r>
          </a:p>
        </p:txBody>
      </p:sp>
      <p:sp>
        <p:nvSpPr>
          <p:cNvPr id="283" name="Rectangle 283"/>
          <p:cNvSpPr/>
          <p:nvPr/>
        </p:nvSpPr>
        <p:spPr>
          <a:xfrm>
            <a:off x="7915656" y="11546016"/>
            <a:ext cx="1312282" cy="2437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584" b="0" i="0" spc="0" baseline="0" dirty="0">
                <a:solidFill>
                  <a:srgbClr val="505050"/>
                </a:solidFill>
                <a:latin typeface="SegoeUI"/>
              </a:rPr>
              <a:t>Model </a:t>
            </a:r>
            <a:r>
              <a:rPr lang="en-US" sz="1584" b="0" i="0" spc="-15" baseline="0" dirty="0">
                <a:solidFill>
                  <a:srgbClr val="505050"/>
                </a:solidFill>
                <a:latin typeface="+mn-lt"/>
              </a:rPr>
              <a:t>c</a:t>
            </a:r>
            <a:r>
              <a:rPr lang="en-US" sz="1584" b="0" i="0" spc="-12" baseline="0" dirty="0">
                <a:solidFill>
                  <a:srgbClr val="505050"/>
                </a:solidFill>
                <a:latin typeface="+mn-lt"/>
              </a:rPr>
              <a:t>r</a:t>
            </a:r>
            <a:r>
              <a:rPr lang="en-US" sz="1584" b="0" i="0" spc="0" baseline="0" dirty="0">
                <a:solidFill>
                  <a:srgbClr val="505050"/>
                </a:solidFill>
                <a:latin typeface="+mn-lt"/>
              </a:rPr>
              <a:t>e</a:t>
            </a:r>
            <a:r>
              <a:rPr lang="en-US" sz="1584" b="0" i="0" spc="-15" baseline="0" dirty="0">
                <a:solidFill>
                  <a:srgbClr val="505050"/>
                </a:solidFill>
                <a:latin typeface="+mn-lt"/>
              </a:rPr>
              <a:t>a</a:t>
            </a:r>
            <a:r>
              <a:rPr lang="en-US" sz="1584" b="0" i="0" spc="0" baseline="0" dirty="0">
                <a:solidFill>
                  <a:srgbClr val="505050"/>
                </a:solidFill>
                <a:latin typeface="+mn-lt"/>
              </a:rPr>
              <a:t>tion</a:t>
            </a:r>
          </a:p>
        </p:txBody>
      </p:sp>
      <p:sp>
        <p:nvSpPr>
          <p:cNvPr id="285" name="Rectangle 285"/>
          <p:cNvSpPr/>
          <p:nvPr/>
        </p:nvSpPr>
        <p:spPr>
          <a:xfrm>
            <a:off x="7841746" y="7618094"/>
            <a:ext cx="958583" cy="3960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015" b="0" i="0" spc="-11" baseline="0" dirty="0">
                <a:solidFill>
                  <a:srgbClr val="505050"/>
                </a:solidFill>
                <a:latin typeface="SegoeUI"/>
              </a:rPr>
              <a:t>D</a:t>
            </a:r>
            <a:r>
              <a:rPr lang="en-US" sz="2015" b="0" i="0" spc="-19" baseline="0" dirty="0">
                <a:solidFill>
                  <a:srgbClr val="505050"/>
                </a:solidFill>
                <a:latin typeface="SegoeUI"/>
              </a:rPr>
              <a:t>a</a:t>
            </a:r>
            <a:r>
              <a:rPr lang="en-US" sz="2015" b="0" i="0" spc="0" baseline="0" dirty="0">
                <a:solidFill>
                  <a:srgbClr val="505050"/>
                </a:solidFill>
                <a:latin typeface="SegoeUI"/>
              </a:rPr>
              <a:t>t</a:t>
            </a:r>
            <a:r>
              <a:rPr lang="en-US" sz="2015" b="0" i="0" spc="-19" baseline="0" dirty="0">
                <a:solidFill>
                  <a:srgbClr val="505050"/>
                </a:solidFill>
                <a:latin typeface="SegoeUI"/>
              </a:rPr>
              <a:t>a</a:t>
            </a:r>
            <a:r>
              <a:rPr lang="en-US" sz="2015" b="0" i="0" spc="0" baseline="0" dirty="0">
                <a:solidFill>
                  <a:srgbClr val="505050"/>
                </a:solidFill>
                <a:latin typeface="SegoeUI"/>
              </a:rPr>
              <a:t>s</a:t>
            </a:r>
            <a:r>
              <a:rPr lang="en-US" sz="2015" b="0" i="0" spc="-11" baseline="0" dirty="0">
                <a:solidFill>
                  <a:srgbClr val="505050"/>
                </a:solidFill>
                <a:latin typeface="SegoeUI"/>
              </a:rPr>
              <a:t>e</a:t>
            </a:r>
            <a:r>
              <a:rPr lang="en-US" sz="2015" b="0" i="0" spc="0" baseline="0" dirty="0">
                <a:solidFill>
                  <a:srgbClr val="505050"/>
                </a:solidFill>
                <a:latin typeface="SegoeUI"/>
              </a:rPr>
              <a:t>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08AF9-5FBF-AE6F-D4DB-0ECB4E3A7182}"/>
              </a:ext>
            </a:extLst>
          </p:cNvPr>
          <p:cNvSpPr txBox="1"/>
          <p:nvPr/>
        </p:nvSpPr>
        <p:spPr>
          <a:xfrm>
            <a:off x="0" y="12710160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Freeform 342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5" name="Picture 3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744" y="2217421"/>
            <a:ext cx="2546604" cy="2542032"/>
          </a:xfrm>
          <a:prstGeom prst="rect">
            <a:avLst/>
          </a:prstGeom>
          <a:noFill/>
        </p:spPr>
      </p:pic>
      <p:pic>
        <p:nvPicPr>
          <p:cNvPr id="346" name="Picture 3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8223" y="5747005"/>
            <a:ext cx="3273552" cy="5696711"/>
          </a:xfrm>
          <a:prstGeom prst="rect">
            <a:avLst/>
          </a:prstGeom>
          <a:noFill/>
        </p:spPr>
      </p:pic>
      <p:pic>
        <p:nvPicPr>
          <p:cNvPr id="347" name="Picture 34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78941" y="5747004"/>
            <a:ext cx="4073652" cy="5696711"/>
          </a:xfrm>
          <a:prstGeom prst="rect">
            <a:avLst/>
          </a:prstGeom>
          <a:noFill/>
        </p:spPr>
      </p:pic>
      <p:pic>
        <p:nvPicPr>
          <p:cNvPr id="348" name="Picture 34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91787" y="5747005"/>
            <a:ext cx="3506723" cy="5696711"/>
          </a:xfrm>
          <a:prstGeom prst="rect">
            <a:avLst/>
          </a:prstGeom>
          <a:noFill/>
        </p:spPr>
      </p:pic>
      <p:sp>
        <p:nvSpPr>
          <p:cNvPr id="349" name="Rectangle 349"/>
          <p:cNvSpPr/>
          <p:nvPr/>
        </p:nvSpPr>
        <p:spPr>
          <a:xfrm>
            <a:off x="4233036" y="2871816"/>
            <a:ext cx="9952902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Th</a:t>
            </a:r>
            <a:r>
              <a:rPr lang="en-US" sz="7202" b="1" i="0" spc="-87" baseline="0" dirty="0">
                <a:solidFill>
                  <a:srgbClr val="210140"/>
                </a:solidFill>
                <a:latin typeface="Calibri-Bold"/>
              </a:rPr>
              <a:t>r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ee </a:t>
            </a:r>
            <a:r>
              <a:rPr lang="en-US" sz="7202" b="1" i="0" spc="-80" baseline="0" dirty="0">
                <a:solidFill>
                  <a:srgbClr val="210140"/>
                </a:solidFill>
                <a:latin typeface="Calibri-Bold"/>
              </a:rPr>
              <a:t>w</a:t>
            </a:r>
            <a:r>
              <a:rPr lang="en-US" sz="7202" b="1" i="0" spc="-137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7202" b="1" i="0" spc="-29" baseline="0" dirty="0">
                <a:solidFill>
                  <a:srgbClr val="210140"/>
                </a:solidFill>
                <a:latin typeface="Calibri-Bold"/>
              </a:rPr>
              <a:t>y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s</a:t>
            </a:r>
            <a:r>
              <a:rPr lang="en-US" sz="7202" b="1" i="0" spc="-37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7202" b="1" i="0" spc="-87" baseline="0" dirty="0">
                <a:solidFill>
                  <a:srgbClr val="210140"/>
                </a:solidFill>
                <a:latin typeface="Calibri-Bold"/>
              </a:rPr>
              <a:t>t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o use ML.NET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83A5F-1C2D-4A8D-FADB-C58C466CEE97}"/>
              </a:ext>
            </a:extLst>
          </p:cNvPr>
          <p:cNvSpPr txBox="1"/>
          <p:nvPr/>
        </p:nvSpPr>
        <p:spPr>
          <a:xfrm>
            <a:off x="0" y="12824460"/>
            <a:ext cx="8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36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87" y="0"/>
            <a:ext cx="24384000" cy="13716000"/>
          </a:xfrm>
          <a:prstGeom prst="rect">
            <a:avLst/>
          </a:prstGeom>
          <a:noFill/>
        </p:spPr>
      </p:pic>
      <p:sp>
        <p:nvSpPr>
          <p:cNvPr id="369" name="Freeform 369"/>
          <p:cNvSpPr/>
          <p:nvPr/>
        </p:nvSpPr>
        <p:spPr>
          <a:xfrm>
            <a:off x="1526792" y="3038603"/>
            <a:ext cx="10825563" cy="155447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2" name="Rectangle 372"/>
          <p:cNvSpPr/>
          <p:nvPr/>
        </p:nvSpPr>
        <p:spPr>
          <a:xfrm>
            <a:off x="1526793" y="1288677"/>
            <a:ext cx="10825564" cy="15259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Mo</a:t>
            </a:r>
            <a:r>
              <a:rPr lang="en-US" sz="10012" b="1" i="0" spc="-41" baseline="0" dirty="0">
                <a:solidFill>
                  <a:srgbClr val="210140"/>
                </a:solidFill>
                <a:latin typeface="Calibri-Bold"/>
              </a:rPr>
              <a:t>d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el Bu</a:t>
            </a:r>
            <a:r>
              <a:rPr lang="en-US" sz="10012" b="1" i="0" spc="-41" baseline="0" dirty="0">
                <a:solidFill>
                  <a:srgbClr val="210140"/>
                </a:solidFill>
                <a:latin typeface="Calibri-Bold"/>
              </a:rPr>
              <a:t>i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lder</a:t>
            </a:r>
            <a:r>
              <a:rPr lang="en-US" sz="10012" b="1" i="0" spc="-51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10012" b="1" i="0" spc="0" baseline="0" dirty="0">
                <a:solidFill>
                  <a:srgbClr val="210140"/>
                </a:solidFill>
                <a:latin typeface="Calibri-Bold"/>
              </a:rPr>
              <a:t>demo</a:t>
            </a:r>
          </a:p>
        </p:txBody>
      </p:sp>
      <p:pic>
        <p:nvPicPr>
          <p:cNvPr id="2" name="Picture 123">
            <a:extLst>
              <a:ext uri="{FF2B5EF4-FFF2-40B4-BE49-F238E27FC236}">
                <a16:creationId xmlns:a16="http://schemas.microsoft.com/office/drawing/2014/main" id="{F5D1CE69-FF62-3BBC-D769-60C8EEC93A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30513" y="3194050"/>
            <a:ext cx="8851900" cy="73279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C2DAE-DFAD-7491-AFE8-D75907C48C45}"/>
              </a:ext>
            </a:extLst>
          </p:cNvPr>
          <p:cNvSpPr txBox="1"/>
          <p:nvPr/>
        </p:nvSpPr>
        <p:spPr>
          <a:xfrm>
            <a:off x="744030" y="3859090"/>
            <a:ext cx="12943587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ML.NET Model Builder is an intuitive graphical Visual Studio extension to build, train, and deploy custom machine learning models.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US" sz="4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Model Builder uses automated machine learning (</a:t>
            </a:r>
            <a:r>
              <a:rPr lang="en-US" sz="40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AutoML</a:t>
            </a:r>
            <a:r>
              <a:rPr lang="en-US" sz="4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to explore different machine learning algorithms and settings to help you find the one that best suits your scenario.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endParaRPr lang="en-US" sz="4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 don't need machine learning expertise to use Model Builder. All you need is some data, and a problem to solve. Model Builder generates the code to add the model to your .NET application.</a:t>
            </a: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FBBAC-301C-C2A8-E4C4-57DAEE948CE2}"/>
              </a:ext>
            </a:extLst>
          </p:cNvPr>
          <p:cNvSpPr txBox="1"/>
          <p:nvPr/>
        </p:nvSpPr>
        <p:spPr>
          <a:xfrm>
            <a:off x="0" y="13030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Freeform 362"/>
          <p:cNvSpPr/>
          <p:nvPr/>
        </p:nvSpPr>
        <p:spPr>
          <a:xfrm>
            <a:off x="0" y="0"/>
            <a:ext cx="24382476" cy="13716000"/>
          </a:xfrm>
          <a:custGeom>
            <a:avLst/>
            <a:gdLst/>
            <a:ahLst/>
            <a:cxnLst/>
            <a:rect l="0" t="0" r="0" b="0"/>
            <a:pathLst>
              <a:path w="24382476" h="13716000">
                <a:moveTo>
                  <a:pt x="0" y="13716000"/>
                </a:moveTo>
                <a:lnTo>
                  <a:pt x="24382476" y="13716000"/>
                </a:lnTo>
                <a:lnTo>
                  <a:pt x="24382476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EAEAF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5" name="Picture 36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763660"/>
            <a:ext cx="15823692" cy="8467708"/>
          </a:xfrm>
          <a:prstGeom prst="rect">
            <a:avLst/>
          </a:prstGeom>
          <a:noFill/>
        </p:spPr>
      </p:pic>
      <p:sp>
        <p:nvSpPr>
          <p:cNvPr id="366" name="Rectangle 366"/>
          <p:cNvSpPr/>
          <p:nvPr/>
        </p:nvSpPr>
        <p:spPr>
          <a:xfrm>
            <a:off x="2084196" y="1179212"/>
            <a:ext cx="5394014" cy="10976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Model</a:t>
            </a:r>
            <a:r>
              <a:rPr lang="en-US" sz="7202" b="1" i="0" spc="-37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B</a:t>
            </a:r>
            <a:r>
              <a:rPr lang="en-US" sz="7202" b="1" i="0" spc="-22" baseline="0" dirty="0">
                <a:solidFill>
                  <a:srgbClr val="210140"/>
                </a:solidFill>
                <a:latin typeface="Calibri-Bold"/>
              </a:rPr>
              <a:t>u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il</a:t>
            </a:r>
            <a:r>
              <a:rPr lang="en-US" sz="7202" b="1" i="0" spc="-29" baseline="0" dirty="0">
                <a:solidFill>
                  <a:srgbClr val="210140"/>
                </a:solidFill>
                <a:latin typeface="Calibri-Bold"/>
              </a:rPr>
              <a:t>d</a:t>
            </a:r>
            <a:r>
              <a:rPr lang="en-US" sz="7202" b="1" i="0" spc="0" baseline="0" dirty="0">
                <a:solidFill>
                  <a:srgbClr val="210140"/>
                </a:solidFill>
                <a:latin typeface="Calibri-Bold"/>
              </a:rPr>
              <a:t>er</a:t>
            </a:r>
          </a:p>
        </p:txBody>
      </p:sp>
      <p:sp>
        <p:nvSpPr>
          <p:cNvPr id="367" name="Rectangle 367"/>
          <p:cNvSpPr/>
          <p:nvPr/>
        </p:nvSpPr>
        <p:spPr>
          <a:xfrm>
            <a:off x="2084196" y="3456069"/>
            <a:ext cx="10371506" cy="8229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UI in</a:t>
            </a:r>
            <a:r>
              <a:rPr lang="en-US" sz="5400" b="1" i="0" spc="-33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Visual</a:t>
            </a:r>
            <a:r>
              <a:rPr lang="en-US" sz="5400" b="1" i="0" spc="-33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Studio</a:t>
            </a:r>
            <a:r>
              <a:rPr lang="en-US" sz="5400" b="1" i="0" spc="-54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th</a:t>
            </a:r>
            <a:r>
              <a:rPr lang="en-US" sz="5400" b="1" i="0" spc="-27" baseline="0" dirty="0">
                <a:solidFill>
                  <a:srgbClr val="210140"/>
                </a:solidFill>
                <a:latin typeface="Calibri-Bold"/>
              </a:rPr>
              <a:t>a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t</a:t>
            </a:r>
            <a:r>
              <a:rPr lang="en-US" sz="5400" b="1" i="0" spc="-33" baseline="0" dirty="0">
                <a:solidFill>
                  <a:srgbClr val="210140"/>
                </a:solidFill>
                <a:latin typeface="Calibri-Bold"/>
              </a:rPr>
              <a:t> 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uses Au</a:t>
            </a:r>
            <a:r>
              <a:rPr lang="en-US" sz="5400" b="1" i="0" spc="-38" baseline="0" dirty="0">
                <a:solidFill>
                  <a:srgbClr val="210140"/>
                </a:solidFill>
                <a:latin typeface="Calibri-Bold"/>
              </a:rPr>
              <a:t>t</a:t>
            </a:r>
            <a:r>
              <a:rPr lang="en-US" sz="5400" b="1" i="0" spc="0" baseline="0" dirty="0">
                <a:solidFill>
                  <a:srgbClr val="210140"/>
                </a:solidFill>
                <a:latin typeface="Calibri-Bold"/>
              </a:rPr>
              <a:t>oML</a:t>
            </a:r>
          </a:p>
        </p:txBody>
      </p:sp>
      <p:sp>
        <p:nvSpPr>
          <p:cNvPr id="2" name="Freeform 369">
            <a:extLst>
              <a:ext uri="{FF2B5EF4-FFF2-40B4-BE49-F238E27FC236}">
                <a16:creationId xmlns:a16="http://schemas.microsoft.com/office/drawing/2014/main" id="{60EBB63C-5DAD-0D46-1996-D790F4A0B773}"/>
              </a:ext>
            </a:extLst>
          </p:cNvPr>
          <p:cNvSpPr/>
          <p:nvPr/>
        </p:nvSpPr>
        <p:spPr>
          <a:xfrm>
            <a:off x="2084196" y="2398397"/>
            <a:ext cx="5394014" cy="194690"/>
          </a:xfrm>
          <a:custGeom>
            <a:avLst/>
            <a:gdLst/>
            <a:ahLst/>
            <a:cxnLst/>
            <a:rect l="0" t="0" r="0" b="0"/>
            <a:pathLst>
              <a:path w="3730752" h="141732">
                <a:moveTo>
                  <a:pt x="0" y="141732"/>
                </a:moveTo>
                <a:lnTo>
                  <a:pt x="3730752" y="141732"/>
                </a:lnTo>
                <a:lnTo>
                  <a:pt x="3730752" y="0"/>
                </a:lnTo>
                <a:lnTo>
                  <a:pt x="0" y="0"/>
                </a:lnTo>
                <a:lnTo>
                  <a:pt x="0" y="141732"/>
                </a:lnTo>
                <a:close/>
              </a:path>
            </a:pathLst>
          </a:custGeom>
          <a:solidFill>
            <a:srgbClr val="8736D9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2593-54F4-EA53-F4FD-EBD6411B301E}"/>
              </a:ext>
            </a:extLst>
          </p:cNvPr>
          <p:cNvSpPr txBox="1"/>
          <p:nvPr/>
        </p:nvSpPr>
        <p:spPr>
          <a:xfrm>
            <a:off x="0" y="12870180"/>
            <a:ext cx="96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343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SegoeUI</vt:lpstr>
      <vt:lpstr>Segoe UI</vt:lpstr>
      <vt:lpstr>SegoeUI-Bold</vt:lpstr>
      <vt:lpstr>Arial</vt:lpstr>
      <vt:lpstr>Calibri</vt:lpstr>
      <vt:lpstr>Calibri-Bold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hediye jamili</dc:creator>
  <cp:lastModifiedBy>hediye jamili</cp:lastModifiedBy>
  <cp:revision>10</cp:revision>
  <dcterms:modified xsi:type="dcterms:W3CDTF">2023-06-14T19:19:51Z</dcterms:modified>
</cp:coreProperties>
</file>