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notesMasterIdLst>
    <p:notesMasterId r:id="rId26"/>
  </p:notesMasterIdLst>
  <p:sldIdLst>
    <p:sldId id="275" r:id="rId15"/>
    <p:sldId id="260" r:id="rId16"/>
    <p:sldId id="307" r:id="rId17"/>
    <p:sldId id="256" r:id="rId18"/>
    <p:sldId id="258" r:id="rId19"/>
    <p:sldId id="308" r:id="rId20"/>
    <p:sldId id="257" r:id="rId21"/>
    <p:sldId id="311" r:id="rId22"/>
    <p:sldId id="309" r:id="rId23"/>
    <p:sldId id="310" r:id="rId24"/>
    <p:sldId id="306" r:id="rId25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714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429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143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6858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857250" algn="l" defTabSz="34290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028700" algn="l" defTabSz="34290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200150" algn="l" defTabSz="34290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371600" algn="l" defTabSz="34290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000"/>
    <a:srgbClr val="262674"/>
    <a:srgbClr val="3737AB"/>
    <a:srgbClr val="002E8A"/>
    <a:srgbClr val="0039AC"/>
    <a:srgbClr val="004A82"/>
    <a:srgbClr val="3BCCFF"/>
    <a:srgbClr val="CC0000"/>
    <a:srgbClr val="FF3B3B"/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66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A4084-3C51-4C1B-BACB-09D98B5C2F50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91E75-12D2-4406-ABB1-CD1B42B4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8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7145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34290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51435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68580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85725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02870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20015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37160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was retrieved from www.hotgunzz.com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1E75-12D2-4406-ABB1-CD1B42B492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8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7945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16750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46117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12385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  <a:prstGeom prst="rect">
            <a:avLst/>
          </a:prstGeom>
        </p:spPr>
        <p:txBody>
          <a:bodyPr lIns="34290" tIns="17145" rIns="34290" bIns="17145"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715877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200150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00500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02889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36265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280884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3532572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4099075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2526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69" y="133350"/>
            <a:ext cx="1959769" cy="4533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33350"/>
            <a:ext cx="5822156" cy="4533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11159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8"/>
            <a:ext cx="2057400" cy="438864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8"/>
            <a:ext cx="6115050" cy="438864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36647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82997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02703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6953778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1462087"/>
            <a:ext cx="1885950" cy="320516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5563" y="1462087"/>
            <a:ext cx="1885950" cy="320516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2864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33937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33887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226112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4205044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84418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31301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58813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69" y="133350"/>
            <a:ext cx="1959769" cy="4533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33350"/>
            <a:ext cx="5822156" cy="4533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09429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12629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13346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039006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1462087"/>
            <a:ext cx="3890963" cy="320516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462087"/>
            <a:ext cx="3890963" cy="320516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23951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27288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0559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140640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806729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95242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6890792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39816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69" y="133350"/>
            <a:ext cx="1959769" cy="4533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33350"/>
            <a:ext cx="5822156" cy="4533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29622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51615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92678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684269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1575" y="1462087"/>
            <a:ext cx="1726406" cy="320516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5131" y="1462087"/>
            <a:ext cx="1726406" cy="320516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13329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43892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10634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093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  <a:prstGeom prst="rect">
            <a:avLst/>
          </a:prstGeom>
        </p:spPr>
        <p:txBody>
          <a:bodyPr lIns="34290" tIns="17145" rIns="34290" bIns="17145"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88048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1097616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4381380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2376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69" y="133350"/>
            <a:ext cx="1959769" cy="4533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33350"/>
            <a:ext cx="5822156" cy="4533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76152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86587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77748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5870526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1462087"/>
            <a:ext cx="1885950" cy="320516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5563" y="1462087"/>
            <a:ext cx="1885950" cy="320516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37086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67764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6447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200150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75099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154567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3655525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3551874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25003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69" y="133350"/>
            <a:ext cx="1959769" cy="4533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33350"/>
            <a:ext cx="5822156" cy="4533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7868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1997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4308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31044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60339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5413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184943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916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8"/>
            <a:ext cx="2057400" cy="438864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8"/>
            <a:ext cx="6115050" cy="438864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6982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8031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7351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522511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200150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3426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6025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7546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43001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078322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075372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181625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375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0150"/>
            <a:ext cx="2057400" cy="33944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611505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9421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3852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31673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  <a:prstGeom prst="rect">
            <a:avLst/>
          </a:prstGeom>
        </p:spPr>
        <p:txBody>
          <a:bodyPr lIns="34290" tIns="17145" rIns="34290" bIns="17145"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836935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666750"/>
            <a:ext cx="3890963" cy="380523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666750"/>
            <a:ext cx="3890963" cy="380523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3190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2962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409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1462087"/>
            <a:ext cx="3890963" cy="320516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462087"/>
            <a:ext cx="3890963" cy="320516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7421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563832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92678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891765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6159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266009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115050" cy="42660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50465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11351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41330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6243185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200150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65081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774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84797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04335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778916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3486456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4212693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18360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0150"/>
            <a:ext cx="2057400" cy="358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6115050" cy="3581400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91222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73552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6915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7509647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200150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5528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52098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37899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03350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036370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816315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0293953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30542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0150"/>
            <a:ext cx="2057400" cy="358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6115050" cy="3581400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14395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8755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87135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5826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265755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2586037"/>
            <a:ext cx="2324100" cy="1738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3713" y="2586037"/>
            <a:ext cx="2324100" cy="1738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46248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1911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70241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319170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3510703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0857901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14420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81475" y="804862"/>
            <a:ext cx="1176338" cy="3519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2" y="804862"/>
            <a:ext cx="3471863" cy="3519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44454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22284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190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931289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8742624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2586037"/>
            <a:ext cx="2324100" cy="1738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3713" y="2586037"/>
            <a:ext cx="2324100" cy="1738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3459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2512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21492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489375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1442900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151834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05795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81475" y="804862"/>
            <a:ext cx="1176338" cy="3519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2" y="804862"/>
            <a:ext cx="3471863" cy="3519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2071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942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7193015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30089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7130347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200150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6821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12132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88199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433284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193254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3226292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52364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3350"/>
            <a:ext cx="2057400" cy="44612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"/>
            <a:ext cx="6115050" cy="44612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93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133350"/>
            <a:ext cx="7839075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462087"/>
            <a:ext cx="7839075" cy="320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400050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66738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33425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900113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66800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382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4097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811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526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419100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85788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52475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919163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85850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573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4287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6002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716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133350"/>
            <a:ext cx="7839075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2" y="1462087"/>
            <a:ext cx="3829050" cy="320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61950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8638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95325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62013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28700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001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3716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430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145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133350"/>
            <a:ext cx="7839075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462087"/>
            <a:ext cx="7839075" cy="320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61950" indent="-2619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8638" indent="-2619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95325" indent="-2619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62013" indent="-2619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28700" indent="-2619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00150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371600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43050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14500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133350"/>
            <a:ext cx="7839075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1575" y="1462087"/>
            <a:ext cx="3509963" cy="320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61950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8638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95325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62013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28700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001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3716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430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145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2" y="1462087"/>
            <a:ext cx="3829050" cy="320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133350"/>
            <a:ext cx="7839075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61950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8638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95325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62013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28700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001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3716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430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145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28588" indent="-128588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278606" indent="-107156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4286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60007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7715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1566863"/>
            <a:ext cx="78390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28588" indent="-128588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278606" indent="-107156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4286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60007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7715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666750"/>
            <a:ext cx="7839075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400050" indent="-300038" algn="l" rtl="0" eaLnBrk="0" fontAlgn="base" hangingPunct="0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66738" indent="-300038" algn="l" rtl="0" eaLnBrk="0" fontAlgn="base" hangingPunct="0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33425" indent="-300038" algn="l" rtl="0" eaLnBrk="0" fontAlgn="base" hangingPunct="0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900113" indent="-300038" algn="l" rtl="0" eaLnBrk="0" fontAlgn="base" hangingPunct="0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66800" indent="-300038" algn="l" rtl="0" eaLnBrk="0" fontAlgn="base" hangingPunct="0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38250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409700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81150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52600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886200"/>
            <a:ext cx="78390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28588" indent="-128588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278606" indent="-107156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4286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60007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7715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886200"/>
            <a:ext cx="78390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28588" indent="-128588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278606" indent="-107156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4286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60007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7715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804862"/>
            <a:ext cx="4705350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2586037"/>
            <a:ext cx="4705350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28588" indent="-128588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278606" indent="-107156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428625" indent="-85725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600075" indent="-85725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771525" indent="-85725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804862"/>
            <a:ext cx="4705350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2586037"/>
            <a:ext cx="4705350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28588" indent="-128588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278606" indent="-107156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428625" indent="-85725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600075" indent="-85725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771525" indent="-85725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33450" y="133350"/>
            <a:ext cx="7277100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419100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85788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52475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919163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85850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573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4287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6002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716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3127581" y="1885950"/>
            <a:ext cx="4721019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3600" dirty="0" smtClean="0">
                <a:solidFill>
                  <a:srgbClr val="00B0F0"/>
                </a:solidFill>
                <a:latin typeface="Open Sans Light" charset="0"/>
                <a:cs typeface="Open Sans Light" charset="0"/>
                <a:sym typeface="Open Sans Light" charset="0"/>
              </a:rPr>
              <a:t>Stolen Guns Database</a:t>
            </a:r>
            <a:endParaRPr lang="en-US" sz="3600" dirty="0">
              <a:solidFill>
                <a:srgbClr val="00B0F0"/>
              </a:solidFill>
              <a:latin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15362" name="Rectangle 2"/>
          <p:cNvSpPr>
            <a:spLocks/>
          </p:cNvSpPr>
          <p:nvPr/>
        </p:nvSpPr>
        <p:spPr bwMode="auto">
          <a:xfrm>
            <a:off x="3203780" y="2719565"/>
            <a:ext cx="5050454" cy="614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chemeClr val="bg1"/>
                </a:solidFill>
                <a:latin typeface="Open Sans" charset="0"/>
                <a:cs typeface="Open Sans" charset="0"/>
                <a:sym typeface="Open Sans" charset="0"/>
              </a:rPr>
              <a:t>By:  	</a:t>
            </a:r>
            <a:r>
              <a:rPr lang="en-US" sz="1200" dirty="0" smtClean="0">
                <a:solidFill>
                  <a:schemeClr val="bg1"/>
                </a:solidFill>
                <a:latin typeface="Open Sans" charset="0"/>
                <a:cs typeface="Open Sans" charset="0"/>
              </a:rPr>
              <a:t>Un </a:t>
            </a:r>
            <a:r>
              <a:rPr lang="en-US" sz="1200" dirty="0">
                <a:solidFill>
                  <a:schemeClr val="bg1"/>
                </a:solidFill>
                <a:latin typeface="Open Sans" charset="0"/>
                <a:cs typeface="Open Sans" charset="0"/>
              </a:rPr>
              <a:t>Hou 'Albert' Chan </a:t>
            </a:r>
            <a:endParaRPr lang="en-US" sz="1200" dirty="0" smtClean="0">
              <a:solidFill>
                <a:schemeClr val="bg1"/>
              </a:solidFill>
              <a:latin typeface="Open Sans" charset="0"/>
              <a:cs typeface="Open Sans" charset="0"/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  <a:latin typeface="Open Sans" charset="0"/>
                <a:cs typeface="Open Sans" charset="0"/>
                <a:sym typeface="Open Sans" charset="0"/>
              </a:rPr>
              <a:t>	Derek Delacruz 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Open Sans" charset="0"/>
                <a:cs typeface="Open Sans" charset="0"/>
                <a:sym typeface="Open Sans" charset="0"/>
              </a:rPr>
              <a:t>	</a:t>
            </a:r>
            <a:r>
              <a:rPr lang="en-US" sz="1200" dirty="0" smtClean="0">
                <a:solidFill>
                  <a:schemeClr val="bg1"/>
                </a:solidFill>
                <a:latin typeface="Open Sans" charset="0"/>
                <a:cs typeface="Open Sans" charset="0"/>
                <a:sym typeface="Open Sans" charset="0"/>
              </a:rPr>
              <a:t>Hedi Moalla</a:t>
            </a:r>
            <a:endParaRPr lang="en-US" sz="1200" dirty="0">
              <a:solidFill>
                <a:schemeClr val="bg1"/>
              </a:solidFill>
              <a:latin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15363" name="Rectangle 3"/>
          <p:cNvSpPr>
            <a:spLocks/>
          </p:cNvSpPr>
          <p:nvPr/>
        </p:nvSpPr>
        <p:spPr bwMode="auto">
          <a:xfrm rot="-2700000">
            <a:off x="2301363" y="2223462"/>
            <a:ext cx="256274" cy="2601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 rot="-2700000">
            <a:off x="2484835" y="2042518"/>
            <a:ext cx="259556" cy="259556"/>
          </a:xfrm>
          <a:prstGeom prst="rect">
            <a:avLst/>
          </a:prstGeom>
          <a:solidFill>
            <a:srgbClr val="262674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5" name="Rectangle 5"/>
          <p:cNvSpPr>
            <a:spLocks/>
          </p:cNvSpPr>
          <p:nvPr/>
        </p:nvSpPr>
        <p:spPr bwMode="auto">
          <a:xfrm rot="-2700000">
            <a:off x="2484835" y="2406253"/>
            <a:ext cx="259556" cy="259556"/>
          </a:xfrm>
          <a:prstGeom prst="rect">
            <a:avLst/>
          </a:prstGeom>
          <a:solidFill>
            <a:srgbClr val="0070C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15366" name="Rectangle 6"/>
          <p:cNvSpPr>
            <a:spLocks/>
          </p:cNvSpPr>
          <p:nvPr/>
        </p:nvSpPr>
        <p:spPr bwMode="auto">
          <a:xfrm rot="-2700000">
            <a:off x="2668191" y="2222302"/>
            <a:ext cx="259556" cy="260151"/>
          </a:xfrm>
          <a:prstGeom prst="rect">
            <a:avLst/>
          </a:prstGeom>
          <a:solidFill>
            <a:srgbClr val="002E8A"/>
          </a:solidFill>
          <a:ln w="25400">
            <a:solidFill>
              <a:srgbClr val="FFEBAB">
                <a:alpha val="0"/>
              </a:srgb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127581" y="3333750"/>
            <a:ext cx="8701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Open Sans" charset="0"/>
                <a:cs typeface="Open Sans" charset="0"/>
                <a:sym typeface="Open Sans" charset="0"/>
              </a:rPr>
              <a:t>Team #9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24745 L 0.00104 0.0025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36 0.00185 L 0.00033 0.0018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7 0.25162 L 0.00097 0.0016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824 0.00185 L 0.00182 0.0018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" grpId="0"/>
      <p:bldP spid="15362" grpId="0"/>
      <p:bldP spid="15363" grpId="0" animBg="1"/>
      <p:bldP spid="15364" grpId="0" animBg="1"/>
      <p:bldP spid="15365" grpId="0" animBg="1"/>
      <p:bldP spid="1536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/>
          </p:cNvSpPr>
          <p:nvPr/>
        </p:nvSpPr>
        <p:spPr bwMode="auto">
          <a:xfrm>
            <a:off x="7877175" y="481013"/>
            <a:ext cx="280988" cy="247650"/>
          </a:xfrm>
          <a:prstGeom prst="rect">
            <a:avLst/>
          </a:prstGeom>
          <a:solidFill>
            <a:srgbClr val="0070C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5"/>
          <p:cNvSpPr>
            <a:spLocks/>
          </p:cNvSpPr>
          <p:nvPr/>
        </p:nvSpPr>
        <p:spPr bwMode="auto">
          <a:xfrm>
            <a:off x="7968159" y="550977"/>
            <a:ext cx="10259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70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01</a:t>
            </a:r>
          </a:p>
        </p:txBody>
      </p:sp>
      <p:sp>
        <p:nvSpPr>
          <p:cNvPr id="8" name="Rectangle 6"/>
          <p:cNvSpPr>
            <a:spLocks/>
          </p:cNvSpPr>
          <p:nvPr/>
        </p:nvSpPr>
        <p:spPr bwMode="auto">
          <a:xfrm>
            <a:off x="7877175" y="481013"/>
            <a:ext cx="280988" cy="247650"/>
          </a:xfrm>
          <a:prstGeom prst="rect">
            <a:avLst/>
          </a:prstGeom>
          <a:solidFill>
            <a:srgbClr val="0070C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7"/>
          <p:cNvSpPr>
            <a:spLocks/>
          </p:cNvSpPr>
          <p:nvPr/>
        </p:nvSpPr>
        <p:spPr bwMode="auto">
          <a:xfrm>
            <a:off x="7969762" y="550977"/>
            <a:ext cx="99387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10</a:t>
            </a:r>
            <a:endParaRPr lang="en-US" sz="700" dirty="0">
              <a:solidFill>
                <a:srgbClr val="FFFFFF"/>
              </a:solidFill>
              <a:latin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10" name="Rectangle 8"/>
          <p:cNvSpPr>
            <a:spLocks/>
          </p:cNvSpPr>
          <p:nvPr/>
        </p:nvSpPr>
        <p:spPr bwMode="auto">
          <a:xfrm>
            <a:off x="962025" y="359569"/>
            <a:ext cx="43529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2400" dirty="0" smtClean="0">
                <a:solidFill>
                  <a:srgbClr val="00B0F0"/>
                </a:solidFill>
                <a:latin typeface="Open Sans Light" charset="0"/>
                <a:cs typeface="Open Sans Light" charset="0"/>
                <a:sym typeface="Open Sans Light" charset="0"/>
              </a:rPr>
              <a:t>Members Contribution</a:t>
            </a:r>
            <a:endParaRPr lang="en-US" sz="2400" dirty="0">
              <a:solidFill>
                <a:srgbClr val="00B0F0"/>
              </a:solidFill>
              <a:latin typeface="Open Sans Light" charset="0"/>
              <a:cs typeface="Open Sans Light" charset="0"/>
              <a:sym typeface="Open Sans Light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027177"/>
              </p:ext>
            </p:extLst>
          </p:nvPr>
        </p:nvGraphicFramePr>
        <p:xfrm>
          <a:off x="1295400" y="1581150"/>
          <a:ext cx="6096000" cy="283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Area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Programmer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Team Coordination</a:t>
                      </a:r>
                    </a:p>
                    <a:p>
                      <a:pPr algn="ctr"/>
                      <a:r>
                        <a:rPr lang="en-US" sz="1200" dirty="0" smtClean="0"/>
                        <a:t>BST Algorithms</a:t>
                      </a:r>
                    </a:p>
                    <a:p>
                      <a:pPr algn="ctr"/>
                      <a:r>
                        <a:rPr lang="en-US" sz="1200" dirty="0" smtClean="0"/>
                        <a:t>Screen Output</a:t>
                      </a:r>
                    </a:p>
                    <a:p>
                      <a:pPr algn="ctr"/>
                      <a:r>
                        <a:rPr lang="en-US" sz="1200" dirty="0" smtClean="0"/>
                        <a:t>UML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1200" dirty="0" smtClean="0"/>
                        <a:t>Hedi Moalla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Hash List</a:t>
                      </a:r>
                      <a:r>
                        <a:rPr lang="en-US" sz="1200" baseline="0" dirty="0" smtClean="0"/>
                        <a:t> Algorithms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File I/O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DSD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Documentation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1200" dirty="0" smtClean="0"/>
                        <a:t>Un </a:t>
                      </a:r>
                      <a:r>
                        <a:rPr lang="en-US" sz="1200" dirty="0" err="1" smtClean="0"/>
                        <a:t>Hou</a:t>
                      </a:r>
                      <a:r>
                        <a:rPr lang="en-US" sz="1200" baseline="0" dirty="0" smtClean="0"/>
                        <a:t> ‘Albert’ Chan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Hash List algorithms</a:t>
                      </a:r>
                    </a:p>
                    <a:p>
                      <a:pPr algn="ctr"/>
                      <a:r>
                        <a:rPr lang="en-US" sz="1200" dirty="0" smtClean="0"/>
                        <a:t>Presentation</a:t>
                      </a:r>
                      <a:r>
                        <a:rPr lang="en-US" sz="1200" baseline="0" dirty="0" smtClean="0"/>
                        <a:t> Outline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Structure Chart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Documentation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1200" dirty="0" smtClean="0"/>
                        <a:t>Derek Delacruz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6139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3733800" y="2173681"/>
            <a:ext cx="4333875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3200" dirty="0">
                <a:solidFill>
                  <a:srgbClr val="00B0F0"/>
                </a:solidFill>
                <a:latin typeface="Open Sans Light" charset="0"/>
                <a:ea typeface="Batang" panose="02030600000101010101" pitchFamily="18" charset="-127"/>
                <a:cs typeface="Open Sans Light" charset="0"/>
                <a:sym typeface="Open Sans Light" charset="0"/>
              </a:rPr>
              <a:t>→</a:t>
            </a:r>
            <a:r>
              <a:rPr lang="en-US" sz="3200" dirty="0" smtClean="0">
                <a:solidFill>
                  <a:srgbClr val="00B0F0"/>
                </a:solidFill>
                <a:latin typeface="Open Sans Light" charset="0"/>
                <a:cs typeface="Open Sans Light" charset="0"/>
                <a:sym typeface="Open Sans Light" charset="0"/>
              </a:rPr>
              <a:t> </a:t>
            </a:r>
            <a:r>
              <a:rPr lang="en-US" sz="2800" dirty="0" smtClean="0">
                <a:solidFill>
                  <a:srgbClr val="00B0F0"/>
                </a:solidFill>
                <a:latin typeface="Open Sans Light" charset="0"/>
                <a:cs typeface="Open Sans Light" charset="0"/>
                <a:sym typeface="Open Sans Light" charset="0"/>
              </a:rPr>
              <a:t>	Demonstration</a:t>
            </a:r>
            <a:endParaRPr lang="en-US" sz="2800" dirty="0">
              <a:solidFill>
                <a:srgbClr val="00B0F0"/>
              </a:solidFill>
              <a:latin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 rot="-2700000">
            <a:off x="2386608" y="2371921"/>
            <a:ext cx="259556" cy="2601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4"/>
          <p:cNvSpPr>
            <a:spLocks/>
          </p:cNvSpPr>
          <p:nvPr/>
        </p:nvSpPr>
        <p:spPr bwMode="auto">
          <a:xfrm rot="-2700000">
            <a:off x="2570560" y="2188564"/>
            <a:ext cx="259556" cy="259556"/>
          </a:xfrm>
          <a:prstGeom prst="rect">
            <a:avLst/>
          </a:prstGeom>
          <a:solidFill>
            <a:srgbClr val="262674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5"/>
          <p:cNvSpPr>
            <a:spLocks/>
          </p:cNvSpPr>
          <p:nvPr/>
        </p:nvSpPr>
        <p:spPr bwMode="auto">
          <a:xfrm rot="-2700000">
            <a:off x="2570560" y="2555872"/>
            <a:ext cx="259556" cy="259556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60000"/>
                <a:lumOff val="40000"/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13" name="Rectangle 6"/>
          <p:cNvSpPr>
            <a:spLocks/>
          </p:cNvSpPr>
          <p:nvPr/>
        </p:nvSpPr>
        <p:spPr bwMode="auto">
          <a:xfrm rot="-2700000">
            <a:off x="2753916" y="2371921"/>
            <a:ext cx="259556" cy="260151"/>
          </a:xfrm>
          <a:prstGeom prst="rect">
            <a:avLst/>
          </a:prstGeom>
          <a:solidFill>
            <a:srgbClr val="002E8A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7877175" y="481013"/>
            <a:ext cx="280988" cy="247650"/>
          </a:xfrm>
          <a:prstGeom prst="rect">
            <a:avLst/>
          </a:prstGeom>
          <a:solidFill>
            <a:srgbClr val="0070C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5"/>
          <p:cNvSpPr>
            <a:spLocks/>
          </p:cNvSpPr>
          <p:nvPr/>
        </p:nvSpPr>
        <p:spPr bwMode="auto">
          <a:xfrm>
            <a:off x="7968159" y="550977"/>
            <a:ext cx="10259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70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01</a:t>
            </a:r>
          </a:p>
        </p:txBody>
      </p:sp>
      <p:sp>
        <p:nvSpPr>
          <p:cNvPr id="15" name="Rectangle 6"/>
          <p:cNvSpPr>
            <a:spLocks/>
          </p:cNvSpPr>
          <p:nvPr/>
        </p:nvSpPr>
        <p:spPr bwMode="auto">
          <a:xfrm>
            <a:off x="7877175" y="481013"/>
            <a:ext cx="280988" cy="247650"/>
          </a:xfrm>
          <a:prstGeom prst="rect">
            <a:avLst/>
          </a:prstGeom>
          <a:solidFill>
            <a:srgbClr val="0070C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7969761" y="550977"/>
            <a:ext cx="99387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11</a:t>
            </a:r>
            <a:endParaRPr lang="en-US" sz="700" dirty="0" smtClean="0">
              <a:solidFill>
                <a:srgbClr val="FFFFFF"/>
              </a:solidFill>
              <a:latin typeface="Open Sans" charset="0"/>
              <a:cs typeface="Open Sans" charset="0"/>
              <a:sym typeface="Open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4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4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962025" y="359569"/>
            <a:ext cx="43529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2400" dirty="0" smtClean="0">
                <a:solidFill>
                  <a:srgbClr val="00B0F0"/>
                </a:solidFill>
                <a:latin typeface="Open Sans Light" charset="0"/>
                <a:cs typeface="Open Sans Light" charset="0"/>
                <a:sym typeface="Open Sans Light" charset="0"/>
              </a:rPr>
              <a:t>Input File</a:t>
            </a:r>
            <a:endParaRPr lang="en-US" sz="2400" dirty="0">
              <a:solidFill>
                <a:srgbClr val="00B0F0"/>
              </a:solidFill>
              <a:latin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978471" y="758428"/>
            <a:ext cx="63150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1000" dirty="0" smtClean="0">
                <a:solidFill>
                  <a:schemeClr val="bg1"/>
                </a:solidFill>
                <a:latin typeface="Open Sans" charset="0"/>
                <a:cs typeface="Open Sans" charset="0"/>
                <a:sym typeface="Open Sans" charset="0"/>
              </a:rPr>
              <a:t>Text file containing stolen gun information</a:t>
            </a:r>
            <a:endParaRPr lang="en-US" sz="1000" dirty="0">
              <a:solidFill>
                <a:schemeClr val="bg1"/>
              </a:solidFill>
              <a:latin typeface="Open Sans" charset="0"/>
              <a:cs typeface="Open Sans" charset="0"/>
              <a:sym typeface="Open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" t="7817" r="4583" b="5227"/>
          <a:stretch/>
        </p:blipFill>
        <p:spPr>
          <a:xfrm>
            <a:off x="1066800" y="1276349"/>
            <a:ext cx="3124200" cy="3429001"/>
          </a:xfrm>
          <a:prstGeom prst="rect">
            <a:avLst/>
          </a:prstGeom>
        </p:spPr>
      </p:pic>
      <p:sp>
        <p:nvSpPr>
          <p:cNvPr id="37" name="Rectangle 2"/>
          <p:cNvSpPr>
            <a:spLocks/>
          </p:cNvSpPr>
          <p:nvPr/>
        </p:nvSpPr>
        <p:spPr bwMode="auto">
          <a:xfrm>
            <a:off x="7877175" y="481013"/>
            <a:ext cx="280988" cy="247650"/>
          </a:xfrm>
          <a:prstGeom prst="rect">
            <a:avLst/>
          </a:prstGeom>
          <a:solidFill>
            <a:srgbClr val="0070C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" name="Rectangle 3"/>
          <p:cNvSpPr>
            <a:spLocks/>
          </p:cNvSpPr>
          <p:nvPr/>
        </p:nvSpPr>
        <p:spPr bwMode="auto">
          <a:xfrm>
            <a:off x="7969762" y="550977"/>
            <a:ext cx="99387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02</a:t>
            </a:r>
            <a:endParaRPr lang="en-US" sz="700" dirty="0">
              <a:solidFill>
                <a:srgbClr val="FFFFFF"/>
              </a:solidFill>
              <a:latin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39" name="Rectangle 1"/>
          <p:cNvSpPr>
            <a:spLocks/>
          </p:cNvSpPr>
          <p:nvPr/>
        </p:nvSpPr>
        <p:spPr bwMode="auto">
          <a:xfrm>
            <a:off x="4343401" y="1276349"/>
            <a:ext cx="3725748" cy="3429001"/>
          </a:xfrm>
          <a:prstGeom prst="rect">
            <a:avLst/>
          </a:prstGeom>
          <a:solidFill>
            <a:srgbClr val="0070C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43400" y="1785559"/>
            <a:ext cx="38147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Serial – Primary Key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Make (Brand)</a:t>
            </a:r>
          </a:p>
          <a:p>
            <a:pPr algn="l"/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Caliber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Phone Number – </a:t>
            </a:r>
            <a:r>
              <a:rPr lang="en-US" sz="1600" b="1" dirty="0">
                <a:solidFill>
                  <a:schemeClr val="bg1"/>
                </a:solidFill>
              </a:rPr>
              <a:t>Secondary Key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1" y="47117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>
                <a:solidFill>
                  <a:schemeClr val="bg1">
                    <a:lumMod val="65000"/>
                  </a:schemeClr>
                </a:solidFill>
              </a:rPr>
              <a:t>www.hotgunzz.com</a:t>
            </a:r>
            <a:endParaRPr lang="en-US" sz="1600" u="sng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/>
      <p:bldP spid="16386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/>
          </p:cNvSpPr>
          <p:nvPr/>
        </p:nvSpPr>
        <p:spPr bwMode="auto">
          <a:xfrm>
            <a:off x="7877175" y="481013"/>
            <a:ext cx="280988" cy="247650"/>
          </a:xfrm>
          <a:prstGeom prst="rect">
            <a:avLst/>
          </a:prstGeom>
          <a:solidFill>
            <a:srgbClr val="0070C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4" name="Rectangle 3"/>
          <p:cNvSpPr>
            <a:spLocks/>
          </p:cNvSpPr>
          <p:nvPr/>
        </p:nvSpPr>
        <p:spPr bwMode="auto">
          <a:xfrm>
            <a:off x="7969762" y="550977"/>
            <a:ext cx="99387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03</a:t>
            </a:r>
            <a:endParaRPr lang="en-US" sz="700" dirty="0">
              <a:solidFill>
                <a:srgbClr val="FFFFFF"/>
              </a:solidFill>
              <a:latin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17415" name="Rectangle 7"/>
          <p:cNvSpPr>
            <a:spLocks/>
          </p:cNvSpPr>
          <p:nvPr/>
        </p:nvSpPr>
        <p:spPr bwMode="auto">
          <a:xfrm>
            <a:off x="962025" y="359569"/>
            <a:ext cx="43529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2400" dirty="0" smtClean="0">
                <a:solidFill>
                  <a:srgbClr val="00B0F0"/>
                </a:solidFill>
                <a:latin typeface="Open Sans Light" charset="0"/>
                <a:cs typeface="Open Sans Light" charset="0"/>
                <a:sym typeface="Open Sans Light" charset="0"/>
              </a:rPr>
              <a:t>Structure Chart</a:t>
            </a:r>
            <a:endParaRPr lang="en-US" sz="2400" dirty="0">
              <a:solidFill>
                <a:srgbClr val="00B0F0"/>
              </a:solidFill>
              <a:latin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17416" name="Rectangle 8"/>
          <p:cNvSpPr>
            <a:spLocks/>
          </p:cNvSpPr>
          <p:nvPr/>
        </p:nvSpPr>
        <p:spPr bwMode="auto">
          <a:xfrm>
            <a:off x="1000125" y="778669"/>
            <a:ext cx="63150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endParaRPr lang="en-US" sz="1000" dirty="0">
              <a:solidFill>
                <a:schemeClr val="bg1"/>
              </a:solidFill>
              <a:latin typeface="Open Sans" charset="0"/>
              <a:cs typeface="Open Sans" charset="0"/>
              <a:sym typeface="Open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09" y="1231107"/>
            <a:ext cx="7204365" cy="347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94543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5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  <p:bldP spid="174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/>
          </p:cNvSpPr>
          <p:nvPr/>
        </p:nvSpPr>
        <p:spPr bwMode="auto">
          <a:xfrm>
            <a:off x="7877175" y="481013"/>
            <a:ext cx="280988" cy="247650"/>
          </a:xfrm>
          <a:prstGeom prst="rect">
            <a:avLst/>
          </a:prstGeom>
          <a:solidFill>
            <a:srgbClr val="0070C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4" name="Rectangle 3"/>
          <p:cNvSpPr>
            <a:spLocks/>
          </p:cNvSpPr>
          <p:nvPr/>
        </p:nvSpPr>
        <p:spPr bwMode="auto">
          <a:xfrm>
            <a:off x="7969762" y="550977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04</a:t>
            </a:r>
          </a:p>
        </p:txBody>
      </p:sp>
      <p:sp>
        <p:nvSpPr>
          <p:cNvPr id="17415" name="Rectangle 7"/>
          <p:cNvSpPr>
            <a:spLocks/>
          </p:cNvSpPr>
          <p:nvPr/>
        </p:nvSpPr>
        <p:spPr bwMode="auto">
          <a:xfrm>
            <a:off x="962025" y="359569"/>
            <a:ext cx="43529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2400" dirty="0" smtClean="0">
                <a:solidFill>
                  <a:srgbClr val="00B0F0"/>
                </a:solidFill>
                <a:latin typeface="Open Sans Light" charset="0"/>
                <a:cs typeface="Open Sans Light" charset="0"/>
                <a:sym typeface="Open Sans Light" charset="0"/>
              </a:rPr>
              <a:t>Data Structure Diagram</a:t>
            </a:r>
            <a:endParaRPr lang="en-US" sz="2400" dirty="0">
              <a:solidFill>
                <a:srgbClr val="00B0F0"/>
              </a:solidFill>
              <a:latin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17416" name="Rectangle 8"/>
          <p:cNvSpPr>
            <a:spLocks/>
          </p:cNvSpPr>
          <p:nvPr/>
        </p:nvSpPr>
        <p:spPr bwMode="auto">
          <a:xfrm>
            <a:off x="1000125" y="778669"/>
            <a:ext cx="63150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endParaRPr lang="en-US" sz="1000" dirty="0">
              <a:solidFill>
                <a:schemeClr val="bg1"/>
              </a:solidFill>
              <a:latin typeface="Open Sans" charset="0"/>
              <a:cs typeface="Open Sans" charset="0"/>
              <a:sym typeface="Open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779015"/>
            <a:ext cx="3436492" cy="4231056"/>
          </a:xfrm>
          <a:prstGeom prst="rect">
            <a:avLst/>
          </a:prstGeom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5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  <p:bldP spid="174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/>
          </p:cNvSpPr>
          <p:nvPr/>
        </p:nvSpPr>
        <p:spPr bwMode="auto">
          <a:xfrm>
            <a:off x="7877175" y="481013"/>
            <a:ext cx="280988" cy="247650"/>
          </a:xfrm>
          <a:prstGeom prst="rect">
            <a:avLst/>
          </a:prstGeom>
          <a:solidFill>
            <a:srgbClr val="0070C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7" name="Rectangle 2"/>
          <p:cNvSpPr>
            <a:spLocks/>
          </p:cNvSpPr>
          <p:nvPr/>
        </p:nvSpPr>
        <p:spPr bwMode="auto">
          <a:xfrm>
            <a:off x="7968159" y="550977"/>
            <a:ext cx="10259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70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01</a:t>
            </a:r>
          </a:p>
        </p:txBody>
      </p:sp>
      <p:sp>
        <p:nvSpPr>
          <p:cNvPr id="16389" name="Rectangle 4"/>
          <p:cNvSpPr>
            <a:spLocks/>
          </p:cNvSpPr>
          <p:nvPr/>
        </p:nvSpPr>
        <p:spPr bwMode="auto">
          <a:xfrm>
            <a:off x="7877175" y="481013"/>
            <a:ext cx="280988" cy="247650"/>
          </a:xfrm>
          <a:prstGeom prst="rect">
            <a:avLst/>
          </a:prstGeom>
          <a:solidFill>
            <a:srgbClr val="0070C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0" name="Rectangle 5"/>
          <p:cNvSpPr>
            <a:spLocks/>
          </p:cNvSpPr>
          <p:nvPr/>
        </p:nvSpPr>
        <p:spPr bwMode="auto">
          <a:xfrm>
            <a:off x="7969762" y="550977"/>
            <a:ext cx="99387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05</a:t>
            </a:r>
            <a:endParaRPr lang="en-US" sz="700" dirty="0">
              <a:solidFill>
                <a:srgbClr val="FFFFFF"/>
              </a:solidFill>
              <a:latin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18438" name="Rectangle 6"/>
          <p:cNvSpPr>
            <a:spLocks/>
          </p:cNvSpPr>
          <p:nvPr/>
        </p:nvSpPr>
        <p:spPr bwMode="auto">
          <a:xfrm>
            <a:off x="962025" y="359569"/>
            <a:ext cx="43529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>
              <a:defRPr/>
            </a:pPr>
            <a:r>
              <a:rPr lang="en-US" sz="2400" dirty="0" smtClean="0">
                <a:solidFill>
                  <a:srgbClr val="00B0F0"/>
                </a:solidFill>
                <a:latin typeface="Open Sans Light" charset="0"/>
                <a:cs typeface="Open Sans Light" charset="0"/>
                <a:sym typeface="Open Sans Light" charset="0"/>
              </a:rPr>
              <a:t>UML Diagram</a:t>
            </a:r>
            <a:endParaRPr lang="en-US" sz="2400" dirty="0">
              <a:solidFill>
                <a:srgbClr val="00B0F0"/>
              </a:solidFill>
              <a:latin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1000125" y="778669"/>
            <a:ext cx="63150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endParaRPr lang="en-US" sz="1000" dirty="0">
              <a:solidFill>
                <a:schemeClr val="bg1"/>
              </a:solidFill>
              <a:latin typeface="Open Sans" charset="0"/>
              <a:cs typeface="Open Sans" charset="0"/>
              <a:sym typeface="Open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78669"/>
            <a:ext cx="5334000" cy="4196824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5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  <p:bldP spid="184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/>
          </p:cNvSpPr>
          <p:nvPr/>
        </p:nvSpPr>
        <p:spPr bwMode="auto">
          <a:xfrm>
            <a:off x="7877175" y="481013"/>
            <a:ext cx="280988" cy="247650"/>
          </a:xfrm>
          <a:prstGeom prst="rect">
            <a:avLst/>
          </a:prstGeom>
          <a:solidFill>
            <a:srgbClr val="0070C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2" name="Rectangle 5"/>
          <p:cNvSpPr>
            <a:spLocks/>
          </p:cNvSpPr>
          <p:nvPr/>
        </p:nvSpPr>
        <p:spPr bwMode="auto">
          <a:xfrm>
            <a:off x="7968159" y="550977"/>
            <a:ext cx="10259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70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01</a:t>
            </a:r>
          </a:p>
        </p:txBody>
      </p:sp>
      <p:sp>
        <p:nvSpPr>
          <p:cNvPr id="17413" name="Rectangle 6"/>
          <p:cNvSpPr>
            <a:spLocks/>
          </p:cNvSpPr>
          <p:nvPr/>
        </p:nvSpPr>
        <p:spPr bwMode="auto">
          <a:xfrm>
            <a:off x="7877175" y="481013"/>
            <a:ext cx="280988" cy="247650"/>
          </a:xfrm>
          <a:prstGeom prst="rect">
            <a:avLst/>
          </a:prstGeom>
          <a:solidFill>
            <a:srgbClr val="0070C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4" name="Rectangle 7"/>
          <p:cNvSpPr>
            <a:spLocks/>
          </p:cNvSpPr>
          <p:nvPr/>
        </p:nvSpPr>
        <p:spPr bwMode="auto">
          <a:xfrm>
            <a:off x="7969762" y="550977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06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962025" y="359569"/>
            <a:ext cx="43529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2400" dirty="0" smtClean="0">
                <a:solidFill>
                  <a:srgbClr val="00B0F0"/>
                </a:solidFill>
                <a:latin typeface="Open Sans Light" charset="0"/>
                <a:cs typeface="Open Sans Light" charset="0"/>
                <a:sym typeface="Open Sans Light" charset="0"/>
              </a:rPr>
              <a:t>BST</a:t>
            </a:r>
            <a:endParaRPr lang="en-US" sz="2400" dirty="0">
              <a:solidFill>
                <a:srgbClr val="00B0F0"/>
              </a:solidFill>
              <a:latin typeface="Open Sans Light" charset="0"/>
              <a:cs typeface="Open Sans Light" charset="0"/>
              <a:sym typeface="Open Sans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895350"/>
            <a:ext cx="5133184" cy="398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2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/>
          </p:cNvSpPr>
          <p:nvPr/>
        </p:nvSpPr>
        <p:spPr bwMode="auto">
          <a:xfrm>
            <a:off x="7877175" y="481013"/>
            <a:ext cx="280988" cy="247650"/>
          </a:xfrm>
          <a:prstGeom prst="rect">
            <a:avLst/>
          </a:prstGeom>
          <a:solidFill>
            <a:srgbClr val="0070C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2" name="Rectangle 5"/>
          <p:cNvSpPr>
            <a:spLocks/>
          </p:cNvSpPr>
          <p:nvPr/>
        </p:nvSpPr>
        <p:spPr bwMode="auto">
          <a:xfrm>
            <a:off x="7968159" y="550977"/>
            <a:ext cx="10259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70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01</a:t>
            </a:r>
          </a:p>
        </p:txBody>
      </p:sp>
      <p:sp>
        <p:nvSpPr>
          <p:cNvPr id="17413" name="Rectangle 6"/>
          <p:cNvSpPr>
            <a:spLocks/>
          </p:cNvSpPr>
          <p:nvPr/>
        </p:nvSpPr>
        <p:spPr bwMode="auto">
          <a:xfrm>
            <a:off x="7877175" y="481013"/>
            <a:ext cx="280988" cy="247650"/>
          </a:xfrm>
          <a:prstGeom prst="rect">
            <a:avLst/>
          </a:prstGeom>
          <a:solidFill>
            <a:srgbClr val="0070C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4" name="Rectangle 7"/>
          <p:cNvSpPr>
            <a:spLocks/>
          </p:cNvSpPr>
          <p:nvPr/>
        </p:nvSpPr>
        <p:spPr bwMode="auto">
          <a:xfrm>
            <a:off x="7969762" y="550977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07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962025" y="359569"/>
            <a:ext cx="43529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2400" dirty="0" smtClean="0">
                <a:solidFill>
                  <a:srgbClr val="00B0F0"/>
                </a:solidFill>
                <a:latin typeface="Open Sans Light" charset="0"/>
                <a:cs typeface="Open Sans Light" charset="0"/>
                <a:sym typeface="Open Sans Light" charset="0"/>
              </a:rPr>
              <a:t>Hash</a:t>
            </a:r>
            <a:endParaRPr lang="en-US" sz="2400" dirty="0">
              <a:solidFill>
                <a:srgbClr val="00B0F0"/>
              </a:solidFill>
              <a:latin typeface="Open Sans Light" charset="0"/>
              <a:cs typeface="Open Sans Light" charset="0"/>
              <a:sym typeface="Open Sans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81150"/>
            <a:ext cx="5340099" cy="2321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/>
          </p:cNvSpPr>
          <p:nvPr/>
        </p:nvSpPr>
        <p:spPr bwMode="auto">
          <a:xfrm>
            <a:off x="962025" y="359569"/>
            <a:ext cx="43529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2400" dirty="0" smtClean="0">
                <a:solidFill>
                  <a:srgbClr val="00B0F0"/>
                </a:solidFill>
                <a:latin typeface="Open Sans Light" charset="0"/>
                <a:cs typeface="Open Sans Light" charset="0"/>
                <a:sym typeface="Open Sans Light" charset="0"/>
              </a:rPr>
              <a:t>Collision Resolution Method</a:t>
            </a:r>
            <a:endParaRPr lang="en-US" sz="2400" dirty="0">
              <a:solidFill>
                <a:srgbClr val="00B0F0"/>
              </a:solidFill>
              <a:latin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7877175" y="481013"/>
            <a:ext cx="280988" cy="247650"/>
          </a:xfrm>
          <a:prstGeom prst="rect">
            <a:avLst/>
          </a:prstGeom>
          <a:solidFill>
            <a:srgbClr val="0070C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7"/>
          <p:cNvSpPr>
            <a:spLocks/>
          </p:cNvSpPr>
          <p:nvPr/>
        </p:nvSpPr>
        <p:spPr bwMode="auto">
          <a:xfrm>
            <a:off x="7969761" y="550977"/>
            <a:ext cx="99387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74799" y="1428750"/>
            <a:ext cx="6583363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Bucket hashing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Overflown (rejected) items are sent to a linked list</a:t>
            </a:r>
          </a:p>
        </p:txBody>
      </p:sp>
    </p:spTree>
    <p:extLst>
      <p:ext uri="{BB962C8B-B14F-4D97-AF65-F5344CB8AC3E}">
        <p14:creationId xmlns:p14="http://schemas.microsoft.com/office/powerpoint/2010/main" val="3769356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962150"/>
            <a:ext cx="2480887" cy="24808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891" y="1962150"/>
            <a:ext cx="2362200" cy="2362200"/>
          </a:xfrm>
          <a:prstGeom prst="rect">
            <a:avLst/>
          </a:prstGeom>
        </p:spPr>
      </p:pic>
      <p:sp>
        <p:nvSpPr>
          <p:cNvPr id="8" name="Rectangle 8"/>
          <p:cNvSpPr>
            <a:spLocks/>
          </p:cNvSpPr>
          <p:nvPr/>
        </p:nvSpPr>
        <p:spPr bwMode="auto">
          <a:xfrm>
            <a:off x="962025" y="359569"/>
            <a:ext cx="43529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2400" dirty="0" smtClean="0">
                <a:solidFill>
                  <a:srgbClr val="00B0F0"/>
                </a:solidFill>
                <a:latin typeface="Open Sans Light" charset="0"/>
                <a:cs typeface="Open Sans Light" charset="0"/>
                <a:sym typeface="Open Sans Light" charset="0"/>
              </a:rPr>
              <a:t>Software Used</a:t>
            </a:r>
            <a:endParaRPr lang="en-US" sz="2400" dirty="0">
              <a:solidFill>
                <a:srgbClr val="00B0F0"/>
              </a:solidFill>
              <a:latin typeface="Open Sans Light" charset="0"/>
              <a:cs typeface="Open Sans Light" charset="0"/>
              <a:sym typeface="Open Sans Light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69" y="1901093"/>
            <a:ext cx="2484313" cy="2484313"/>
          </a:xfrm>
          <a:prstGeom prst="rect">
            <a:avLst/>
          </a:prstGeom>
        </p:spPr>
      </p:pic>
      <p:sp>
        <p:nvSpPr>
          <p:cNvPr id="10" name="Rectangle 4"/>
          <p:cNvSpPr>
            <a:spLocks/>
          </p:cNvSpPr>
          <p:nvPr/>
        </p:nvSpPr>
        <p:spPr bwMode="auto">
          <a:xfrm>
            <a:off x="7877175" y="481013"/>
            <a:ext cx="280988" cy="247650"/>
          </a:xfrm>
          <a:prstGeom prst="rect">
            <a:avLst/>
          </a:prstGeom>
          <a:solidFill>
            <a:srgbClr val="0070C0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5"/>
          <p:cNvSpPr>
            <a:spLocks/>
          </p:cNvSpPr>
          <p:nvPr/>
        </p:nvSpPr>
        <p:spPr bwMode="auto">
          <a:xfrm>
            <a:off x="7968159" y="550977"/>
            <a:ext cx="10259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70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01</a:t>
            </a:r>
          </a:p>
        </p:txBody>
      </p:sp>
      <p:sp>
        <p:nvSpPr>
          <p:cNvPr id="12" name="Rectangle 6"/>
          <p:cNvSpPr>
            <a:spLocks/>
          </p:cNvSpPr>
          <p:nvPr/>
        </p:nvSpPr>
        <p:spPr bwMode="auto">
          <a:xfrm>
            <a:off x="7877175" y="481013"/>
            <a:ext cx="280988" cy="247650"/>
          </a:xfrm>
          <a:prstGeom prst="rect">
            <a:avLst/>
          </a:prstGeom>
          <a:solidFill>
            <a:srgbClr val="0070C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7"/>
          <p:cNvSpPr>
            <a:spLocks/>
          </p:cNvSpPr>
          <p:nvPr/>
        </p:nvSpPr>
        <p:spPr bwMode="auto">
          <a:xfrm>
            <a:off x="7969762" y="550977"/>
            <a:ext cx="99387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09</a:t>
            </a:r>
            <a:endParaRPr lang="en-US" sz="700" dirty="0">
              <a:solidFill>
                <a:srgbClr val="FFFFFF"/>
              </a:solidFill>
              <a:latin typeface="Open Sans" charset="0"/>
              <a:cs typeface="Open Sans" charset="0"/>
              <a:sym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679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A531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FAD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E00F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3AAF6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5419</TotalTime>
  <Pages>0</Pages>
  <Words>118</Words>
  <Characters>0</Characters>
  <Application>Microsoft Office PowerPoint</Application>
  <PresentationFormat>On-screen Show (16:9)</PresentationFormat>
  <Lines>0</Lines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11</vt:i4>
      </vt:variant>
    </vt:vector>
  </HeadingPairs>
  <TitlesOfParts>
    <vt:vector size="32" baseType="lpstr">
      <vt:lpstr>Batang</vt:lpstr>
      <vt:lpstr>Arial</vt:lpstr>
      <vt:lpstr>Calibri</vt:lpstr>
      <vt:lpstr>Gill Sans</vt:lpstr>
      <vt:lpstr>Open Sans</vt:lpstr>
      <vt:lpstr>Open Sans Light</vt:lpstr>
      <vt:lpstr>ヒラギノ角ゴ ProN W3</vt:lpstr>
      <vt:lpstr>Title &amp; Bullets</vt:lpstr>
      <vt:lpstr>Title &amp; Subtitle</vt:lpstr>
      <vt:lpstr>Title - Center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Muda</dc:creator>
  <cp:lastModifiedBy>Hedi Moalla</cp:lastModifiedBy>
  <cp:revision>223</cp:revision>
  <dcterms:modified xsi:type="dcterms:W3CDTF">2015-06-22T00:05:56Z</dcterms:modified>
</cp:coreProperties>
</file>