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A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tr-TR"/>
              <a:t>Resim eklemek için simgeyi tıklatın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A322-76CE-47E4-B577-9CFD6C31EE9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3690-1BB9-4422-99B3-4A1CD29D821E}" type="slidenum">
              <a:rPr lang="tr-TR" smtClean="0"/>
              <a:t>‹#›</a:t>
            </a:fld>
            <a:endParaRPr lang="tr-TR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uvarlatılmış Dikdörtgen 5">
            <a:extLst>
              <a:ext uri="{FF2B5EF4-FFF2-40B4-BE49-F238E27FC236}">
                <a16:creationId xmlns:a16="http://schemas.microsoft.com/office/drawing/2014/main" id="{94A81D70-B7A4-439A-B1D2-DD61CEFA2BD6}"/>
              </a:ext>
            </a:extLst>
          </p:cNvPr>
          <p:cNvSpPr/>
          <p:nvPr/>
        </p:nvSpPr>
        <p:spPr>
          <a:xfrm>
            <a:off x="3139270" y="692696"/>
            <a:ext cx="3096344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tr-TR" b="1" dirty="0">
              <a:solidFill>
                <a:srgbClr val="0070C0"/>
              </a:solidFill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b="1" dirty="0" smtClean="0">
                <a:solidFill>
                  <a:srgbClr val="0070C0"/>
                </a:solidFill>
              </a:rPr>
              <a:t>Chat </a:t>
            </a:r>
            <a:r>
              <a:rPr lang="tr-TR" b="1" dirty="0" err="1" smtClean="0">
                <a:solidFill>
                  <a:srgbClr val="0070C0"/>
                </a:solidFill>
              </a:rPr>
              <a:t>App</a:t>
            </a:r>
            <a:endParaRPr lang="tr-TR" b="1" dirty="0">
              <a:solidFill>
                <a:srgbClr val="0070C0"/>
              </a:solidFill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600" dirty="0" smtClean="0">
                <a:latin typeface="+mj-lt"/>
                <a:cs typeface="Arial" panose="020B0604020202020204" pitchFamily="34" charset="0"/>
              </a:rPr>
              <a:t>Bu uygulama iletişim kurmak, mesajlaşmak için kullanılacak bir mobil uygulamadır.</a:t>
            </a:r>
            <a:endParaRPr lang="tr-TR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Yuvarlatılmış Dikdörtgen 5">
            <a:extLst>
              <a:ext uri="{FF2B5EF4-FFF2-40B4-BE49-F238E27FC236}">
                <a16:creationId xmlns:a16="http://schemas.microsoft.com/office/drawing/2014/main" id="{A86AA450-A2B0-4233-8149-ED3CEFEE9CFC}"/>
              </a:ext>
            </a:extLst>
          </p:cNvPr>
          <p:cNvSpPr/>
          <p:nvPr/>
        </p:nvSpPr>
        <p:spPr>
          <a:xfrm>
            <a:off x="56617" y="2636912"/>
            <a:ext cx="2664296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2000" b="1" dirty="0">
              <a:solidFill>
                <a:srgbClr val="0070C0"/>
              </a:solidFill>
            </a:endParaRPr>
          </a:p>
          <a:p>
            <a:pPr algn="ctr"/>
            <a:r>
              <a:rPr lang="tr-TR" b="1" dirty="0">
                <a:solidFill>
                  <a:srgbClr val="0070C0"/>
                </a:solidFill>
              </a:rPr>
              <a:t>Kullanıcı Modülü</a:t>
            </a:r>
          </a:p>
          <a:p>
            <a:pPr algn="ctr"/>
            <a:endParaRPr lang="tr-TR" sz="2000" b="1" dirty="0">
              <a:solidFill>
                <a:srgbClr val="0070C0"/>
              </a:solidFill>
            </a:endParaRPr>
          </a:p>
          <a:p>
            <a:pPr algn="ctr"/>
            <a:r>
              <a:rPr lang="tr-TR" sz="1600" dirty="0"/>
              <a:t>Proje kapsamında kullanılacak en geniş modül olup, kullanıcı bu modül üzerinden uygulamaya kaydolup giriş yapabilip olup mesajlaşabilecektir.</a:t>
            </a:r>
          </a:p>
          <a:p>
            <a:pPr algn="ctr"/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5" name="Yuvarlatılmış Dikdörtgen 5">
            <a:extLst>
              <a:ext uri="{FF2B5EF4-FFF2-40B4-BE49-F238E27FC236}">
                <a16:creationId xmlns:a16="http://schemas.microsoft.com/office/drawing/2014/main" id="{A86AA450-A2B0-4233-8149-ED3CEFEE9CFC}"/>
              </a:ext>
            </a:extLst>
          </p:cNvPr>
          <p:cNvSpPr/>
          <p:nvPr/>
        </p:nvSpPr>
        <p:spPr>
          <a:xfrm>
            <a:off x="3347863" y="4241265"/>
            <a:ext cx="2679157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2000" b="1" dirty="0">
              <a:solidFill>
                <a:srgbClr val="0070C0"/>
              </a:solidFill>
            </a:endParaRP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Profil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>
                <a:solidFill>
                  <a:srgbClr val="0070C0"/>
                </a:solidFill>
              </a:rPr>
              <a:t>Modülü</a:t>
            </a:r>
          </a:p>
          <a:p>
            <a:pPr algn="ctr"/>
            <a:endParaRPr lang="tr-TR" sz="2000" b="1" dirty="0">
              <a:solidFill>
                <a:srgbClr val="0070C0"/>
              </a:solidFill>
            </a:endParaRPr>
          </a:p>
          <a:p>
            <a:r>
              <a:rPr lang="tr-TR" sz="1600" dirty="0"/>
              <a:t>Bu modülde</a:t>
            </a:r>
            <a:r>
              <a:rPr lang="tr-TR" sz="1600" b="1" dirty="0"/>
              <a:t> </a:t>
            </a:r>
            <a:r>
              <a:rPr lang="tr-TR" sz="1600" dirty="0"/>
              <a:t>mobil uygulamayı kullanan kişilerin resim bilgisi , isim bilgisi gibi kişisel bilgilerinin yer aldığı modüldür.</a:t>
            </a:r>
          </a:p>
          <a:p>
            <a:pPr algn="ctr"/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6" name="Yuvarlatılmış Dikdörtgen 5">
            <a:extLst>
              <a:ext uri="{FF2B5EF4-FFF2-40B4-BE49-F238E27FC236}">
                <a16:creationId xmlns:a16="http://schemas.microsoft.com/office/drawing/2014/main" id="{A86AA450-A2B0-4233-8149-ED3CEFEE9CFC}"/>
              </a:ext>
            </a:extLst>
          </p:cNvPr>
          <p:cNvSpPr/>
          <p:nvPr/>
        </p:nvSpPr>
        <p:spPr>
          <a:xfrm>
            <a:off x="6497767" y="2636912"/>
            <a:ext cx="2679157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2000" b="1" dirty="0">
              <a:solidFill>
                <a:srgbClr val="0070C0"/>
              </a:solidFill>
            </a:endParaRPr>
          </a:p>
          <a:p>
            <a:pPr algn="ctr"/>
            <a:r>
              <a:rPr lang="tr-TR" b="1" dirty="0" smtClean="0">
                <a:solidFill>
                  <a:srgbClr val="0070C0"/>
                </a:solidFill>
              </a:rPr>
              <a:t>Bildirim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>
                <a:solidFill>
                  <a:srgbClr val="0070C0"/>
                </a:solidFill>
              </a:rPr>
              <a:t>Modülü</a:t>
            </a:r>
          </a:p>
          <a:p>
            <a:pPr algn="ctr"/>
            <a:endParaRPr lang="tr-TR" sz="2000" b="1" dirty="0">
              <a:solidFill>
                <a:srgbClr val="0070C0"/>
              </a:solidFill>
            </a:endParaRPr>
          </a:p>
          <a:p>
            <a:r>
              <a:rPr lang="tr-TR" sz="1400" dirty="0"/>
              <a:t>Bu modülde uygulamayı kullanan kullanıcıların karşılıklı mesajlaşmalarında birbirlerine gönderdiği mesajların anlık bildirimlerini alabileceği modüldür.</a:t>
            </a:r>
          </a:p>
          <a:p>
            <a:pPr algn="ctr"/>
            <a:endParaRPr lang="tr-T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57948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TM01972873[[fn=Yaz]]</Template>
  <TotalTime>186</TotalTime>
  <Words>72</Words>
  <Application>Microsoft Office PowerPoint</Application>
  <PresentationFormat>Ekran Gösterisi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Courier New</vt:lpstr>
      <vt:lpstr>Trebuchet MS</vt:lpstr>
      <vt:lpstr>Verdana</vt:lpstr>
      <vt:lpstr>Wingdings 2</vt:lpstr>
      <vt:lpstr>Summer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FarukBAYLAS</dc:creator>
  <cp:lastModifiedBy>MONSTER</cp:lastModifiedBy>
  <cp:revision>14</cp:revision>
  <dcterms:created xsi:type="dcterms:W3CDTF">2020-10-27T07:42:46Z</dcterms:created>
  <dcterms:modified xsi:type="dcterms:W3CDTF">2021-09-25T19:26:54Z</dcterms:modified>
</cp:coreProperties>
</file>