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150c3088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c150c3088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ec150c3088_3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50c30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c150c3088_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ec150c3088_3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8a738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ed8a73856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ed8a73856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d8a7385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ed8a73856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ed8a738561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8a7385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ed8a738561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ed8a738561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150c3088_3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ec150c3088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_Title">
  <p:cSld name="1_Blue_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79" y="2"/>
            <a:ext cx="9146380" cy="5144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685800" y="2205990"/>
            <a:ext cx="7772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685800" y="3303173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3"/>
          </p:nvPr>
        </p:nvSpPr>
        <p:spPr>
          <a:xfrm>
            <a:off x="684611" y="4097258"/>
            <a:ext cx="7772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BABAB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White_Content_Framed">
  <p:cSld name="3_White_Content_Frame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682857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371475" y="4815259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3"/>
          <p:cNvCxnSpPr/>
          <p:nvPr/>
        </p:nvCxnSpPr>
        <p:spPr>
          <a:xfrm>
            <a:off x="76200" y="4857750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3"/>
          <p:cNvSpPr txBox="1"/>
          <p:nvPr/>
        </p:nvSpPr>
        <p:spPr>
          <a:xfrm>
            <a:off x="228599" y="258896"/>
            <a:ext cx="2741731" cy="441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" marR="0" lvl="0" indent="4763" algn="ctr" rtl="0">
              <a:lnSpc>
                <a:spcPct val="9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65A4"/>
                </a:solidFill>
                <a:latin typeface="Arial"/>
                <a:ea typeface="Arial"/>
                <a:cs typeface="Arial"/>
                <a:sym typeface="Arial"/>
              </a:rPr>
              <a:t>Slide Subject</a:t>
            </a:r>
            <a:endParaRPr sz="1000">
              <a:solidFill>
                <a:srgbClr val="00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2971800" y="258897"/>
            <a:ext cx="5943594" cy="441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60325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5A4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65A4"/>
                </a:solidFill>
                <a:latin typeface="Arial"/>
                <a:ea typeface="Arial"/>
                <a:cs typeface="Arial"/>
                <a:sym typeface="Arial"/>
              </a:rPr>
              <a:t>Slide Content</a:t>
            </a:r>
            <a:endParaRPr sz="2000">
              <a:solidFill>
                <a:srgbClr val="0065A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ite_Content_Solid">
  <p:cSld name="2_White_Content_Solid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82857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371475" y="4815259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4"/>
          <p:cNvCxnSpPr/>
          <p:nvPr/>
        </p:nvCxnSpPr>
        <p:spPr>
          <a:xfrm>
            <a:off x="76200" y="4857750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White_Ending">
  <p:cSld name="3_White_Ending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2235504"/>
            <a:ext cx="2286000" cy="67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Open">
  <p:cSld name="2_Blue_Content_Ope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/>
        </p:nvSpPr>
        <p:spPr>
          <a:xfrm>
            <a:off x="367608" y="4849931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5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BABAB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ue_Ending">
  <p:cSld name="4_Blue_Ending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2235505"/>
            <a:ext cx="2286000" cy="67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Guides">
  <p:cSld name="2_Blue_Content_Guide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/>
        </p:nvSpPr>
        <p:spPr>
          <a:xfrm>
            <a:off x="367608" y="4849931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7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7"/>
          <p:cNvCxnSpPr/>
          <p:nvPr/>
        </p:nvCxnSpPr>
        <p:spPr>
          <a:xfrm>
            <a:off x="2971800" y="807837"/>
            <a:ext cx="0" cy="3870149"/>
          </a:xfrm>
          <a:prstGeom prst="straightConnector1">
            <a:avLst/>
          </a:prstGeom>
          <a:noFill/>
          <a:ln w="127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7"/>
          <p:cNvCxnSpPr/>
          <p:nvPr/>
        </p:nvCxnSpPr>
        <p:spPr>
          <a:xfrm>
            <a:off x="6057165" y="807837"/>
            <a:ext cx="0" cy="3870149"/>
          </a:xfrm>
          <a:prstGeom prst="straightConnector1">
            <a:avLst/>
          </a:prstGeom>
          <a:noFill/>
          <a:ln w="127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BABAB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Framed">
  <p:cSld name="2_Blue_Content_Frame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/>
        </p:nvSpPr>
        <p:spPr>
          <a:xfrm>
            <a:off x="367608" y="4849931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8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BABAB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3001847" y="264873"/>
            <a:ext cx="5956416" cy="441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185737" y="258895"/>
            <a:ext cx="2786063" cy="44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ue_Content_Solid">
  <p:cSld name="2_Blue_Content_Solid">
    <p:bg>
      <p:bgPr>
        <a:solidFill>
          <a:srgbClr val="0065A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367608" y="4849931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9"/>
          <p:cNvCxnSpPr/>
          <p:nvPr/>
        </p:nvCxnSpPr>
        <p:spPr>
          <a:xfrm>
            <a:off x="76200" y="4884603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82856"/>
            <a:ext cx="1371600" cy="40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rgbClr val="BABABC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BABAB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ite_Title">
  <p:cSld name="2_White_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682857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685800" y="3308990"/>
            <a:ext cx="7772400" cy="40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Sub-title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685800" y="2234283"/>
            <a:ext cx="7772400" cy="67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240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685800" y="4112257"/>
            <a:ext cx="7772400" cy="28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65A4"/>
                </a:solidFill>
                <a:latin typeface="Arial"/>
                <a:ea typeface="Arial"/>
                <a:cs typeface="Arial"/>
                <a:sym typeface="Arial"/>
              </a:rPr>
              <a:t>Presenter, Date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ite_Content_Guides">
  <p:cSld name="2_White_Content_Guide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682857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371475" y="4815259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1"/>
          <p:cNvCxnSpPr/>
          <p:nvPr/>
        </p:nvCxnSpPr>
        <p:spPr>
          <a:xfrm>
            <a:off x="76200" y="4857750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2971800" y="807837"/>
            <a:ext cx="0" cy="3870149"/>
          </a:xfrm>
          <a:prstGeom prst="straightConnector1">
            <a:avLst/>
          </a:prstGeom>
          <a:noFill/>
          <a:ln w="127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6057165" y="807837"/>
            <a:ext cx="0" cy="3870149"/>
          </a:xfrm>
          <a:prstGeom prst="straightConnector1">
            <a:avLst/>
          </a:prstGeom>
          <a:noFill/>
          <a:ln w="127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582410" y="4774694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chemeClr val="accent5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»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582409" y="4937180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20"/>
              </a:spcBef>
              <a:spcAft>
                <a:spcPts val="0"/>
              </a:spcAft>
              <a:buClr>
                <a:schemeClr val="accent5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–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ite_Content_Open">
  <p:cSld name="2_White_Content_Ope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4682857"/>
            <a:ext cx="1371600" cy="40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371475" y="4815259"/>
            <a:ext cx="158691" cy="6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4763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50" b="1">
                <a:solidFill>
                  <a:srgbClr val="5959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1">
              <a:solidFill>
                <a:srgbClr val="5959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2"/>
          <p:cNvCxnSpPr/>
          <p:nvPr/>
        </p:nvCxnSpPr>
        <p:spPr>
          <a:xfrm>
            <a:off x="76200" y="4857750"/>
            <a:ext cx="2190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684611" y="264795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CIS-693 – Final Project Presentation</a:t>
            </a:r>
            <a:endParaRPr/>
          </a:p>
        </p:txBody>
      </p:sp>
      <p:sp>
        <p:nvSpPr>
          <p:cNvPr id="135" name="Google Shape;135;p27"/>
          <p:cNvSpPr txBox="1"/>
          <p:nvPr/>
        </p:nvSpPr>
        <p:spPr>
          <a:xfrm>
            <a:off x="684611" y="3105150"/>
            <a:ext cx="7772400" cy="12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BABABC"/>
                </a:solidFill>
                <a:latin typeface="Arial"/>
                <a:ea typeface="Arial"/>
                <a:cs typeface="Arial"/>
                <a:sym typeface="Arial"/>
              </a:rPr>
              <a:t>Kirk Hedlich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BABABC"/>
                </a:solidFill>
                <a:latin typeface="Arial"/>
                <a:ea typeface="Arial"/>
                <a:cs typeface="Arial"/>
                <a:sym typeface="Arial"/>
              </a:rPr>
              <a:t>Advisor: Dr. DeVries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BABABC"/>
                </a:solidFill>
                <a:latin typeface="Arial"/>
                <a:ea typeface="Arial"/>
                <a:cs typeface="Arial"/>
                <a:sym typeface="Arial"/>
              </a:rPr>
              <a:t>CIS693-01: Final Project 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ABABC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BABABC"/>
                </a:solidFill>
                <a:latin typeface="Arial"/>
                <a:ea typeface="Arial"/>
                <a:cs typeface="Arial"/>
                <a:sym typeface="Arial"/>
              </a:rPr>
              <a:t>December ##, 2021</a:t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684611" y="97155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Master’s Project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582410" y="4705350"/>
            <a:ext cx="7040880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" sz="800"/>
              <a:t>CIS693 – Final Project Presentation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582409" y="4867836"/>
            <a:ext cx="7040880" cy="14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/>
              <a:t>Kirk Hedlich, Apr. 14, 2021</a:t>
            </a:r>
            <a:endParaRPr/>
          </a:p>
        </p:txBody>
      </p:sp>
      <p:grpSp>
        <p:nvGrpSpPr>
          <p:cNvPr id="144" name="Google Shape;144;p28"/>
          <p:cNvGrpSpPr/>
          <p:nvPr/>
        </p:nvGrpSpPr>
        <p:grpSpPr>
          <a:xfrm>
            <a:off x="228600" y="209550"/>
            <a:ext cx="8686800" cy="338554"/>
            <a:chOff x="228600" y="209550"/>
            <a:chExt cx="8686800" cy="338554"/>
          </a:xfrm>
        </p:grpSpPr>
        <p:sp>
          <p:nvSpPr>
            <p:cNvPr id="145" name="Google Shape;145;p28"/>
            <p:cNvSpPr txBox="1"/>
            <p:nvPr/>
          </p:nvSpPr>
          <p:spPr>
            <a:xfrm>
              <a:off x="228600" y="209550"/>
              <a:ext cx="86868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</a:rPr>
                <a:t>What is RSRAFVP?</a:t>
              </a:r>
              <a:endParaRPr/>
            </a:p>
          </p:txBody>
        </p:sp>
        <p:cxnSp>
          <p:nvCxnSpPr>
            <p:cNvPr id="146" name="Google Shape;146;p28"/>
            <p:cNvCxnSpPr/>
            <p:nvPr/>
          </p:nvCxnSpPr>
          <p:spPr>
            <a:xfrm>
              <a:off x="228600" y="548104"/>
              <a:ext cx="86868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" name="Google Shape;147;p28"/>
          <p:cNvSpPr txBox="1"/>
          <p:nvPr/>
        </p:nvSpPr>
        <p:spPr>
          <a:xfrm>
            <a:off x="228600" y="666750"/>
            <a:ext cx="8686800" cy="49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582410" y="4705350"/>
            <a:ext cx="7041000" cy="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" sz="800"/>
              <a:t>CIS693 – Final Project Presentation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2"/>
          </p:nvPr>
        </p:nvSpPr>
        <p:spPr>
          <a:xfrm>
            <a:off x="582409" y="4867836"/>
            <a:ext cx="70410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/>
              <a:t>Kirk Hedlich, Apr. 14, 2021</a:t>
            </a:r>
            <a:endParaRPr/>
          </a:p>
        </p:txBody>
      </p:sp>
      <p:grpSp>
        <p:nvGrpSpPr>
          <p:cNvPr id="155" name="Google Shape;155;p29"/>
          <p:cNvGrpSpPr/>
          <p:nvPr/>
        </p:nvGrpSpPr>
        <p:grpSpPr>
          <a:xfrm>
            <a:off x="228600" y="209550"/>
            <a:ext cx="8686800" cy="338700"/>
            <a:chOff x="228600" y="209550"/>
            <a:chExt cx="8686800" cy="338700"/>
          </a:xfrm>
        </p:grpSpPr>
        <p:sp>
          <p:nvSpPr>
            <p:cNvPr id="156" name="Google Shape;156;p29"/>
            <p:cNvSpPr txBox="1"/>
            <p:nvPr/>
          </p:nvSpPr>
          <p:spPr>
            <a:xfrm>
              <a:off x="228600" y="209550"/>
              <a:ext cx="868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</a:rPr>
                <a:t>What is did the project accomplish?</a:t>
              </a:r>
              <a:endParaRPr/>
            </a:p>
          </p:txBody>
        </p:sp>
        <p:cxnSp>
          <p:nvCxnSpPr>
            <p:cNvPr id="157" name="Google Shape;157;p29"/>
            <p:cNvCxnSpPr/>
            <p:nvPr/>
          </p:nvCxnSpPr>
          <p:spPr>
            <a:xfrm>
              <a:off x="228600" y="548104"/>
              <a:ext cx="86868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8" name="Google Shape;158;p29"/>
          <p:cNvSpPr txBox="1"/>
          <p:nvPr/>
        </p:nvSpPr>
        <p:spPr>
          <a:xfrm>
            <a:off x="228600" y="666750"/>
            <a:ext cx="868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582410" y="4705350"/>
            <a:ext cx="7041000" cy="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" sz="800"/>
              <a:t>CIS693 – Final Project Presentation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2"/>
          </p:nvPr>
        </p:nvSpPr>
        <p:spPr>
          <a:xfrm>
            <a:off x="582409" y="4867836"/>
            <a:ext cx="70410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/>
              <a:t>Kirk Hedlich, Apr. 14, 2021</a:t>
            </a:r>
            <a:endParaRPr/>
          </a:p>
        </p:txBody>
      </p:sp>
      <p:grpSp>
        <p:nvGrpSpPr>
          <p:cNvPr id="166" name="Google Shape;166;p30"/>
          <p:cNvGrpSpPr/>
          <p:nvPr/>
        </p:nvGrpSpPr>
        <p:grpSpPr>
          <a:xfrm>
            <a:off x="228600" y="209550"/>
            <a:ext cx="8686800" cy="338700"/>
            <a:chOff x="228600" y="209550"/>
            <a:chExt cx="8686800" cy="338700"/>
          </a:xfrm>
        </p:grpSpPr>
        <p:sp>
          <p:nvSpPr>
            <p:cNvPr id="167" name="Google Shape;167;p30"/>
            <p:cNvSpPr txBox="1"/>
            <p:nvPr/>
          </p:nvSpPr>
          <p:spPr>
            <a:xfrm>
              <a:off x="228600" y="209550"/>
              <a:ext cx="868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</a:rPr>
                <a:t>What is RSRAFVP?</a:t>
              </a:r>
              <a:endParaRPr/>
            </a:p>
          </p:txBody>
        </p:sp>
        <p:cxnSp>
          <p:nvCxnSpPr>
            <p:cNvPr id="168" name="Google Shape;168;p30"/>
            <p:cNvCxnSpPr/>
            <p:nvPr/>
          </p:nvCxnSpPr>
          <p:spPr>
            <a:xfrm>
              <a:off x="228600" y="548104"/>
              <a:ext cx="86868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9" name="Google Shape;169;p30"/>
          <p:cNvSpPr txBox="1"/>
          <p:nvPr/>
        </p:nvSpPr>
        <p:spPr>
          <a:xfrm>
            <a:off x="228600" y="666750"/>
            <a:ext cx="868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582410" y="4705350"/>
            <a:ext cx="7041000" cy="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" sz="800"/>
              <a:t>CIS693 – Final Project Presentation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2"/>
          </p:nvPr>
        </p:nvSpPr>
        <p:spPr>
          <a:xfrm>
            <a:off x="582409" y="4867836"/>
            <a:ext cx="70410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ABABC"/>
              </a:buClr>
              <a:buSzPts val="800"/>
              <a:buNone/>
            </a:pPr>
            <a:r>
              <a:rPr lang="en" sz="800" b="1"/>
              <a:t>Kirk Hedlich, Apr. 14, 2021</a:t>
            </a:r>
            <a:endParaRPr/>
          </a:p>
        </p:txBody>
      </p:sp>
      <p:grpSp>
        <p:nvGrpSpPr>
          <p:cNvPr id="177" name="Google Shape;177;p31"/>
          <p:cNvGrpSpPr/>
          <p:nvPr/>
        </p:nvGrpSpPr>
        <p:grpSpPr>
          <a:xfrm>
            <a:off x="228600" y="209550"/>
            <a:ext cx="8686800" cy="338700"/>
            <a:chOff x="228600" y="209550"/>
            <a:chExt cx="8686800" cy="338700"/>
          </a:xfrm>
        </p:grpSpPr>
        <p:sp>
          <p:nvSpPr>
            <p:cNvPr id="178" name="Google Shape;178;p31"/>
            <p:cNvSpPr txBox="1"/>
            <p:nvPr/>
          </p:nvSpPr>
          <p:spPr>
            <a:xfrm>
              <a:off x="228600" y="209550"/>
              <a:ext cx="868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</a:rPr>
                <a:t>Project Overview</a:t>
              </a:r>
              <a:endParaRPr/>
            </a:p>
          </p:txBody>
        </p:sp>
        <p:cxnSp>
          <p:nvCxnSpPr>
            <p:cNvPr id="179" name="Google Shape;179;p31"/>
            <p:cNvCxnSpPr/>
            <p:nvPr/>
          </p:nvCxnSpPr>
          <p:spPr>
            <a:xfrm>
              <a:off x="228600" y="548104"/>
              <a:ext cx="86868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31"/>
          <p:cNvSpPr txBox="1"/>
          <p:nvPr/>
        </p:nvSpPr>
        <p:spPr>
          <a:xfrm>
            <a:off x="228600" y="666750"/>
            <a:ext cx="8686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Architecture</a:t>
            </a:r>
            <a:endParaRPr sz="2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Demo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Amway Color Theme">
  <a:themeElements>
    <a:clrScheme name="Amway Brand PPT Colors">
      <a:dk1>
        <a:srgbClr val="19325D"/>
      </a:dk1>
      <a:lt1>
        <a:srgbClr val="FEFFFF"/>
      </a:lt1>
      <a:dk2>
        <a:srgbClr val="0080BB"/>
      </a:dk2>
      <a:lt2>
        <a:srgbClr val="EC164C"/>
      </a:lt2>
      <a:accent1>
        <a:srgbClr val="ABA334"/>
      </a:accent1>
      <a:accent2>
        <a:srgbClr val="D67827"/>
      </a:accent2>
      <a:accent3>
        <a:srgbClr val="4D9C45"/>
      </a:accent3>
      <a:accent4>
        <a:srgbClr val="FFD100"/>
      </a:accent4>
      <a:accent5>
        <a:srgbClr val="777779"/>
      </a:accent5>
      <a:accent6>
        <a:srgbClr val="5556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Amway Color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kirk hedlich</cp:lastModifiedBy>
  <cp:revision>1</cp:revision>
  <dcterms:modified xsi:type="dcterms:W3CDTF">2021-09-11T15:23:17Z</dcterms:modified>
</cp:coreProperties>
</file>