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8" r:id="rId3"/>
    <p:sldId id="257" r:id="rId4"/>
    <p:sldId id="271" r:id="rId5"/>
    <p:sldId id="260" r:id="rId6"/>
    <p:sldId id="259" r:id="rId7"/>
    <p:sldId id="261" r:id="rId8"/>
    <p:sldId id="262" r:id="rId9"/>
    <p:sldId id="263" r:id="rId10"/>
    <p:sldId id="264" r:id="rId11"/>
    <p:sldId id="265" r:id="rId12"/>
    <p:sldId id="266" r:id="rId13"/>
    <p:sldId id="267" r:id="rId14"/>
    <p:sldId id="268"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733EF0A-EC9B-46DA-91C9-7748D1636873}">
          <p14:sldIdLst>
            <p14:sldId id="256"/>
            <p14:sldId id="258"/>
            <p14:sldId id="257"/>
            <p14:sldId id="271"/>
            <p14:sldId id="260"/>
            <p14:sldId id="259"/>
            <p14:sldId id="261"/>
            <p14:sldId id="262"/>
            <p14:sldId id="263"/>
            <p14:sldId id="264"/>
            <p14:sldId id="265"/>
            <p14:sldId id="266"/>
            <p14:sldId id="267"/>
            <p14:sldId id="268"/>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49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B86C72-155B-4690-8C5A-89D96B2EC1A8}" type="datetimeFigureOut">
              <a:rPr lang="en-US" smtClean="0"/>
              <a:t>10/10/2021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2FE45B-E5AE-4F7E-AEC9-C4D013E904EE}" type="slidenum">
              <a:rPr lang="en-US" smtClean="0"/>
              <a:t>‹#›</a:t>
            </a:fld>
            <a:endParaRPr lang="en-US"/>
          </a:p>
        </p:txBody>
      </p:sp>
    </p:spTree>
    <p:extLst>
      <p:ext uri="{BB962C8B-B14F-4D97-AF65-F5344CB8AC3E}">
        <p14:creationId xmlns:p14="http://schemas.microsoft.com/office/powerpoint/2010/main" val="3201941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AB6A0-21D5-4DC8-946F-E66D50607A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C3D21EE-6794-43A5-8F35-5A9B86C9CE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2907CC-5909-4F88-909B-D98C4630670F}"/>
              </a:ext>
            </a:extLst>
          </p:cNvPr>
          <p:cNvSpPr>
            <a:spLocks noGrp="1"/>
          </p:cNvSpPr>
          <p:nvPr>
            <p:ph type="dt" sz="half" idx="10"/>
          </p:nvPr>
        </p:nvSpPr>
        <p:spPr/>
        <p:txBody>
          <a:bodyPr/>
          <a:lstStyle/>
          <a:p>
            <a:fld id="{E5283805-8F02-4078-B665-2A442B33B9B8}" type="datetime1">
              <a:rPr lang="en-US" smtClean="0"/>
              <a:t>10/10/2021</a:t>
            </a:fld>
            <a:endParaRPr lang="en-US"/>
          </a:p>
        </p:txBody>
      </p:sp>
      <p:sp>
        <p:nvSpPr>
          <p:cNvPr id="5" name="Footer Placeholder 4">
            <a:extLst>
              <a:ext uri="{FF2B5EF4-FFF2-40B4-BE49-F238E27FC236}">
                <a16:creationId xmlns:a16="http://schemas.microsoft.com/office/drawing/2014/main" id="{CD683642-0EB3-4778-BFB8-F158A99C06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5A6CBC-435C-4576-8469-F69B07D44ABA}"/>
              </a:ext>
            </a:extLst>
          </p:cNvPr>
          <p:cNvSpPr>
            <a:spLocks noGrp="1"/>
          </p:cNvSpPr>
          <p:nvPr>
            <p:ph type="sldNum" sz="quarter" idx="12"/>
          </p:nvPr>
        </p:nvSpPr>
        <p:spPr/>
        <p:txBody>
          <a:bodyPr/>
          <a:lstStyle/>
          <a:p>
            <a:fld id="{F83B73CC-122F-42ED-98C0-A0880D8CD8AF}" type="slidenum">
              <a:rPr lang="en-US" smtClean="0"/>
              <a:t>‹#›</a:t>
            </a:fld>
            <a:endParaRPr lang="en-US"/>
          </a:p>
        </p:txBody>
      </p:sp>
    </p:spTree>
    <p:extLst>
      <p:ext uri="{BB962C8B-B14F-4D97-AF65-F5344CB8AC3E}">
        <p14:creationId xmlns:p14="http://schemas.microsoft.com/office/powerpoint/2010/main" val="221395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EEF0C-5A77-4BEB-8C22-A89909727D0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2FECD51-ABBB-4E0B-8BA3-EE58E6446C2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BCD112-A975-4690-9615-6DE8BA4B79BC}"/>
              </a:ext>
            </a:extLst>
          </p:cNvPr>
          <p:cNvSpPr>
            <a:spLocks noGrp="1"/>
          </p:cNvSpPr>
          <p:nvPr>
            <p:ph type="dt" sz="half" idx="10"/>
          </p:nvPr>
        </p:nvSpPr>
        <p:spPr/>
        <p:txBody>
          <a:bodyPr/>
          <a:lstStyle/>
          <a:p>
            <a:fld id="{1F0A435A-6C88-4043-A18C-FBF8B21EE6AE}" type="datetime1">
              <a:rPr lang="en-US" smtClean="0"/>
              <a:t>10/10/2021</a:t>
            </a:fld>
            <a:endParaRPr lang="en-US"/>
          </a:p>
        </p:txBody>
      </p:sp>
      <p:sp>
        <p:nvSpPr>
          <p:cNvPr id="5" name="Footer Placeholder 4">
            <a:extLst>
              <a:ext uri="{FF2B5EF4-FFF2-40B4-BE49-F238E27FC236}">
                <a16:creationId xmlns:a16="http://schemas.microsoft.com/office/drawing/2014/main" id="{82F0D167-6224-4A66-A46D-FFC4CB7387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DB8146-F3C1-4961-A208-52BA6D8AFADF}"/>
              </a:ext>
            </a:extLst>
          </p:cNvPr>
          <p:cNvSpPr>
            <a:spLocks noGrp="1"/>
          </p:cNvSpPr>
          <p:nvPr>
            <p:ph type="sldNum" sz="quarter" idx="12"/>
          </p:nvPr>
        </p:nvSpPr>
        <p:spPr/>
        <p:txBody>
          <a:bodyPr/>
          <a:lstStyle/>
          <a:p>
            <a:fld id="{F83B73CC-122F-42ED-98C0-A0880D8CD8AF}" type="slidenum">
              <a:rPr lang="en-US" smtClean="0"/>
              <a:t>‹#›</a:t>
            </a:fld>
            <a:endParaRPr lang="en-US"/>
          </a:p>
        </p:txBody>
      </p:sp>
    </p:spTree>
    <p:extLst>
      <p:ext uri="{BB962C8B-B14F-4D97-AF65-F5344CB8AC3E}">
        <p14:creationId xmlns:p14="http://schemas.microsoft.com/office/powerpoint/2010/main" val="2903943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4F800C-2BD9-43B4-86B8-27A3BB604E6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665BAF4-7D88-4E0D-AC8A-486798BCB9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C78B15-8B39-41BF-AB7B-36D610F92A7E}"/>
              </a:ext>
            </a:extLst>
          </p:cNvPr>
          <p:cNvSpPr>
            <a:spLocks noGrp="1"/>
          </p:cNvSpPr>
          <p:nvPr>
            <p:ph type="dt" sz="half" idx="10"/>
          </p:nvPr>
        </p:nvSpPr>
        <p:spPr/>
        <p:txBody>
          <a:bodyPr/>
          <a:lstStyle/>
          <a:p>
            <a:fld id="{F22D5B6C-2154-4CBE-B31A-A894A68899FF}" type="datetime1">
              <a:rPr lang="en-US" smtClean="0"/>
              <a:t>10/10/2021</a:t>
            </a:fld>
            <a:endParaRPr lang="en-US"/>
          </a:p>
        </p:txBody>
      </p:sp>
      <p:sp>
        <p:nvSpPr>
          <p:cNvPr id="5" name="Footer Placeholder 4">
            <a:extLst>
              <a:ext uri="{FF2B5EF4-FFF2-40B4-BE49-F238E27FC236}">
                <a16:creationId xmlns:a16="http://schemas.microsoft.com/office/drawing/2014/main" id="{0D1F6408-FB7E-4D0F-8A43-925E8B3005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8ADB70-05A1-4289-9B7F-B619AB42B5C7}"/>
              </a:ext>
            </a:extLst>
          </p:cNvPr>
          <p:cNvSpPr>
            <a:spLocks noGrp="1"/>
          </p:cNvSpPr>
          <p:nvPr>
            <p:ph type="sldNum" sz="quarter" idx="12"/>
          </p:nvPr>
        </p:nvSpPr>
        <p:spPr/>
        <p:txBody>
          <a:bodyPr/>
          <a:lstStyle/>
          <a:p>
            <a:fld id="{F83B73CC-122F-42ED-98C0-A0880D8CD8AF}" type="slidenum">
              <a:rPr lang="en-US" smtClean="0"/>
              <a:t>‹#›</a:t>
            </a:fld>
            <a:endParaRPr lang="en-US"/>
          </a:p>
        </p:txBody>
      </p:sp>
    </p:spTree>
    <p:extLst>
      <p:ext uri="{BB962C8B-B14F-4D97-AF65-F5344CB8AC3E}">
        <p14:creationId xmlns:p14="http://schemas.microsoft.com/office/powerpoint/2010/main" val="92547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0849B-38B3-42E0-B7B8-CCFD0FE3B9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CBB921-644E-47BC-8852-45B57E0853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1A3496-A21D-4F57-9001-6D4D7FD753E9}"/>
              </a:ext>
            </a:extLst>
          </p:cNvPr>
          <p:cNvSpPr>
            <a:spLocks noGrp="1"/>
          </p:cNvSpPr>
          <p:nvPr>
            <p:ph type="dt" sz="half" idx="10"/>
          </p:nvPr>
        </p:nvSpPr>
        <p:spPr/>
        <p:txBody>
          <a:bodyPr/>
          <a:lstStyle/>
          <a:p>
            <a:fld id="{D914FC2A-B9AA-4029-8FBA-D6D99D3F5939}" type="datetime1">
              <a:rPr lang="en-US" smtClean="0"/>
              <a:t>10/10/2021</a:t>
            </a:fld>
            <a:endParaRPr lang="en-US"/>
          </a:p>
        </p:txBody>
      </p:sp>
      <p:sp>
        <p:nvSpPr>
          <p:cNvPr id="5" name="Footer Placeholder 4">
            <a:extLst>
              <a:ext uri="{FF2B5EF4-FFF2-40B4-BE49-F238E27FC236}">
                <a16:creationId xmlns:a16="http://schemas.microsoft.com/office/drawing/2014/main" id="{B6E2F658-2CFD-4CCB-B591-248C2C66B6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1A043C-3BB5-4EA8-833E-B211A5A3D562}"/>
              </a:ext>
            </a:extLst>
          </p:cNvPr>
          <p:cNvSpPr>
            <a:spLocks noGrp="1"/>
          </p:cNvSpPr>
          <p:nvPr>
            <p:ph type="sldNum" sz="quarter" idx="12"/>
          </p:nvPr>
        </p:nvSpPr>
        <p:spPr/>
        <p:txBody>
          <a:bodyPr/>
          <a:lstStyle/>
          <a:p>
            <a:fld id="{F83B73CC-122F-42ED-98C0-A0880D8CD8AF}" type="slidenum">
              <a:rPr lang="en-US" smtClean="0"/>
              <a:t>‹#›</a:t>
            </a:fld>
            <a:endParaRPr lang="en-US"/>
          </a:p>
        </p:txBody>
      </p:sp>
    </p:spTree>
    <p:extLst>
      <p:ext uri="{BB962C8B-B14F-4D97-AF65-F5344CB8AC3E}">
        <p14:creationId xmlns:p14="http://schemas.microsoft.com/office/powerpoint/2010/main" val="3169584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6B48C-C457-4772-B44F-0526357097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9DC76B7-17B6-42F3-940A-4920E00001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51259-441F-4B40-8572-BFD4B183F4C8}"/>
              </a:ext>
            </a:extLst>
          </p:cNvPr>
          <p:cNvSpPr>
            <a:spLocks noGrp="1"/>
          </p:cNvSpPr>
          <p:nvPr>
            <p:ph type="dt" sz="half" idx="10"/>
          </p:nvPr>
        </p:nvSpPr>
        <p:spPr/>
        <p:txBody>
          <a:bodyPr/>
          <a:lstStyle/>
          <a:p>
            <a:fld id="{D5D87CDB-5550-458F-99B8-CE10FC10378F}" type="datetime1">
              <a:rPr lang="en-US" smtClean="0"/>
              <a:t>10/10/2021</a:t>
            </a:fld>
            <a:endParaRPr lang="en-US"/>
          </a:p>
        </p:txBody>
      </p:sp>
      <p:sp>
        <p:nvSpPr>
          <p:cNvPr id="5" name="Footer Placeholder 4">
            <a:extLst>
              <a:ext uri="{FF2B5EF4-FFF2-40B4-BE49-F238E27FC236}">
                <a16:creationId xmlns:a16="http://schemas.microsoft.com/office/drawing/2014/main" id="{82A8A03B-FB40-4108-9C73-A4024EDCE6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EAAA2E-D08F-478F-BDC7-2AA2E895E038}"/>
              </a:ext>
            </a:extLst>
          </p:cNvPr>
          <p:cNvSpPr>
            <a:spLocks noGrp="1"/>
          </p:cNvSpPr>
          <p:nvPr>
            <p:ph type="sldNum" sz="quarter" idx="12"/>
          </p:nvPr>
        </p:nvSpPr>
        <p:spPr/>
        <p:txBody>
          <a:bodyPr/>
          <a:lstStyle/>
          <a:p>
            <a:fld id="{F83B73CC-122F-42ED-98C0-A0880D8CD8AF}" type="slidenum">
              <a:rPr lang="en-US" smtClean="0"/>
              <a:t>‹#›</a:t>
            </a:fld>
            <a:endParaRPr lang="en-US"/>
          </a:p>
        </p:txBody>
      </p:sp>
    </p:spTree>
    <p:extLst>
      <p:ext uri="{BB962C8B-B14F-4D97-AF65-F5344CB8AC3E}">
        <p14:creationId xmlns:p14="http://schemas.microsoft.com/office/powerpoint/2010/main" val="701443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47C8C-CDD0-4DFB-830D-D484945AA6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0E71ED-1334-4279-8212-2888A1EAF4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547C43-F96A-4010-A97E-C732E698F4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AD56111-EE0F-4A56-B279-21F4B4FE0135}"/>
              </a:ext>
            </a:extLst>
          </p:cNvPr>
          <p:cNvSpPr>
            <a:spLocks noGrp="1"/>
          </p:cNvSpPr>
          <p:nvPr>
            <p:ph type="dt" sz="half" idx="10"/>
          </p:nvPr>
        </p:nvSpPr>
        <p:spPr/>
        <p:txBody>
          <a:bodyPr/>
          <a:lstStyle/>
          <a:p>
            <a:fld id="{ACE86605-3701-4B01-84CE-1B8D4EB6E248}" type="datetime1">
              <a:rPr lang="en-US" smtClean="0"/>
              <a:t>10/10/2021</a:t>
            </a:fld>
            <a:endParaRPr lang="en-US"/>
          </a:p>
        </p:txBody>
      </p:sp>
      <p:sp>
        <p:nvSpPr>
          <p:cNvPr id="6" name="Footer Placeholder 5">
            <a:extLst>
              <a:ext uri="{FF2B5EF4-FFF2-40B4-BE49-F238E27FC236}">
                <a16:creationId xmlns:a16="http://schemas.microsoft.com/office/drawing/2014/main" id="{C9CAED51-05E7-4265-989F-07947D24C5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0A0E13-AB59-4339-B79A-7DC231E755F7}"/>
              </a:ext>
            </a:extLst>
          </p:cNvPr>
          <p:cNvSpPr>
            <a:spLocks noGrp="1"/>
          </p:cNvSpPr>
          <p:nvPr>
            <p:ph type="sldNum" sz="quarter" idx="12"/>
          </p:nvPr>
        </p:nvSpPr>
        <p:spPr/>
        <p:txBody>
          <a:bodyPr/>
          <a:lstStyle/>
          <a:p>
            <a:fld id="{F83B73CC-122F-42ED-98C0-A0880D8CD8AF}" type="slidenum">
              <a:rPr lang="en-US" smtClean="0"/>
              <a:t>‹#›</a:t>
            </a:fld>
            <a:endParaRPr lang="en-US"/>
          </a:p>
        </p:txBody>
      </p:sp>
    </p:spTree>
    <p:extLst>
      <p:ext uri="{BB962C8B-B14F-4D97-AF65-F5344CB8AC3E}">
        <p14:creationId xmlns:p14="http://schemas.microsoft.com/office/powerpoint/2010/main" val="1544007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290D2-7C64-408E-85B4-07F38FE542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570727E-9DC7-40F8-85D9-85AF4B29BC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2B5C01-DAC9-4067-B84D-FA01BE9A53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2A06A-9E12-4EDA-BA74-44D927F50D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5DF37C-B981-4DC5-B073-0B08B08E99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45D6A5-C261-4FA0-A8D8-9EEDB46C5042}"/>
              </a:ext>
            </a:extLst>
          </p:cNvPr>
          <p:cNvSpPr>
            <a:spLocks noGrp="1"/>
          </p:cNvSpPr>
          <p:nvPr>
            <p:ph type="dt" sz="half" idx="10"/>
          </p:nvPr>
        </p:nvSpPr>
        <p:spPr/>
        <p:txBody>
          <a:bodyPr/>
          <a:lstStyle/>
          <a:p>
            <a:fld id="{DF936259-A405-4CBE-82A0-362D3DB5F0B6}" type="datetime1">
              <a:rPr lang="en-US" smtClean="0"/>
              <a:t>10/10/2021</a:t>
            </a:fld>
            <a:endParaRPr lang="en-US"/>
          </a:p>
        </p:txBody>
      </p:sp>
      <p:sp>
        <p:nvSpPr>
          <p:cNvPr id="8" name="Footer Placeholder 7">
            <a:extLst>
              <a:ext uri="{FF2B5EF4-FFF2-40B4-BE49-F238E27FC236}">
                <a16:creationId xmlns:a16="http://schemas.microsoft.com/office/drawing/2014/main" id="{0E2C3B99-1295-4B80-A8D9-5A178B13E6A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C5AA6BD-7D05-4AA9-A2C0-3C002D779BD1}"/>
              </a:ext>
            </a:extLst>
          </p:cNvPr>
          <p:cNvSpPr>
            <a:spLocks noGrp="1"/>
          </p:cNvSpPr>
          <p:nvPr>
            <p:ph type="sldNum" sz="quarter" idx="12"/>
          </p:nvPr>
        </p:nvSpPr>
        <p:spPr/>
        <p:txBody>
          <a:bodyPr/>
          <a:lstStyle/>
          <a:p>
            <a:fld id="{F83B73CC-122F-42ED-98C0-A0880D8CD8AF}" type="slidenum">
              <a:rPr lang="en-US" smtClean="0"/>
              <a:t>‹#›</a:t>
            </a:fld>
            <a:endParaRPr lang="en-US"/>
          </a:p>
        </p:txBody>
      </p:sp>
    </p:spTree>
    <p:extLst>
      <p:ext uri="{BB962C8B-B14F-4D97-AF65-F5344CB8AC3E}">
        <p14:creationId xmlns:p14="http://schemas.microsoft.com/office/powerpoint/2010/main" val="1350019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C5CE3-F79A-4B58-9674-4E76CD451A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DE1823-FAC6-4D5A-B306-401171A4733A}"/>
              </a:ext>
            </a:extLst>
          </p:cNvPr>
          <p:cNvSpPr>
            <a:spLocks noGrp="1"/>
          </p:cNvSpPr>
          <p:nvPr>
            <p:ph type="dt" sz="half" idx="10"/>
          </p:nvPr>
        </p:nvSpPr>
        <p:spPr/>
        <p:txBody>
          <a:bodyPr/>
          <a:lstStyle/>
          <a:p>
            <a:fld id="{46A257BA-2E35-4D2F-B166-D6BB12B548F7}" type="datetime1">
              <a:rPr lang="en-US" smtClean="0"/>
              <a:t>10/10/2021</a:t>
            </a:fld>
            <a:endParaRPr lang="en-US"/>
          </a:p>
        </p:txBody>
      </p:sp>
      <p:sp>
        <p:nvSpPr>
          <p:cNvPr id="4" name="Footer Placeholder 3">
            <a:extLst>
              <a:ext uri="{FF2B5EF4-FFF2-40B4-BE49-F238E27FC236}">
                <a16:creationId xmlns:a16="http://schemas.microsoft.com/office/drawing/2014/main" id="{62DFD88C-3EFB-4F97-9BCF-9C3A2791FB2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604239D-2107-49A9-A988-D863BB49C328}"/>
              </a:ext>
            </a:extLst>
          </p:cNvPr>
          <p:cNvSpPr>
            <a:spLocks noGrp="1"/>
          </p:cNvSpPr>
          <p:nvPr>
            <p:ph type="sldNum" sz="quarter" idx="12"/>
          </p:nvPr>
        </p:nvSpPr>
        <p:spPr/>
        <p:txBody>
          <a:bodyPr/>
          <a:lstStyle/>
          <a:p>
            <a:fld id="{F83B73CC-122F-42ED-98C0-A0880D8CD8AF}" type="slidenum">
              <a:rPr lang="en-US" smtClean="0"/>
              <a:t>‹#›</a:t>
            </a:fld>
            <a:endParaRPr lang="en-US"/>
          </a:p>
        </p:txBody>
      </p:sp>
    </p:spTree>
    <p:extLst>
      <p:ext uri="{BB962C8B-B14F-4D97-AF65-F5344CB8AC3E}">
        <p14:creationId xmlns:p14="http://schemas.microsoft.com/office/powerpoint/2010/main" val="450645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E0C915-6813-4407-A255-0C6CE1EC6646}"/>
              </a:ext>
            </a:extLst>
          </p:cNvPr>
          <p:cNvSpPr>
            <a:spLocks noGrp="1"/>
          </p:cNvSpPr>
          <p:nvPr>
            <p:ph type="dt" sz="half" idx="10"/>
          </p:nvPr>
        </p:nvSpPr>
        <p:spPr/>
        <p:txBody>
          <a:bodyPr/>
          <a:lstStyle/>
          <a:p>
            <a:fld id="{B41A7114-D9D6-4A1D-BFD5-0576E2AF848B}" type="datetime1">
              <a:rPr lang="en-US" smtClean="0"/>
              <a:t>10/10/2021</a:t>
            </a:fld>
            <a:endParaRPr lang="en-US"/>
          </a:p>
        </p:txBody>
      </p:sp>
      <p:sp>
        <p:nvSpPr>
          <p:cNvPr id="3" name="Footer Placeholder 2">
            <a:extLst>
              <a:ext uri="{FF2B5EF4-FFF2-40B4-BE49-F238E27FC236}">
                <a16:creationId xmlns:a16="http://schemas.microsoft.com/office/drawing/2014/main" id="{024F67DC-CE5B-4128-B2CC-CA130582B3E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D92BB0-58FE-4E0D-9202-8A9F7C04E5D2}"/>
              </a:ext>
            </a:extLst>
          </p:cNvPr>
          <p:cNvSpPr>
            <a:spLocks noGrp="1"/>
          </p:cNvSpPr>
          <p:nvPr>
            <p:ph type="sldNum" sz="quarter" idx="12"/>
          </p:nvPr>
        </p:nvSpPr>
        <p:spPr/>
        <p:txBody>
          <a:bodyPr/>
          <a:lstStyle/>
          <a:p>
            <a:fld id="{F83B73CC-122F-42ED-98C0-A0880D8CD8AF}" type="slidenum">
              <a:rPr lang="en-US" smtClean="0"/>
              <a:t>‹#›</a:t>
            </a:fld>
            <a:endParaRPr lang="en-US"/>
          </a:p>
        </p:txBody>
      </p:sp>
    </p:spTree>
    <p:extLst>
      <p:ext uri="{BB962C8B-B14F-4D97-AF65-F5344CB8AC3E}">
        <p14:creationId xmlns:p14="http://schemas.microsoft.com/office/powerpoint/2010/main" val="2179336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A3F46-831A-4FB9-A6EF-ABDF94E502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9333E3-E7B2-46C9-8732-2BD45F7FC6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DCAFED5-645A-4A00-A0AE-CBACC4BF13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67FEF5-DD3B-4E88-92AF-4DA7CCDBB94D}"/>
              </a:ext>
            </a:extLst>
          </p:cNvPr>
          <p:cNvSpPr>
            <a:spLocks noGrp="1"/>
          </p:cNvSpPr>
          <p:nvPr>
            <p:ph type="dt" sz="half" idx="10"/>
          </p:nvPr>
        </p:nvSpPr>
        <p:spPr/>
        <p:txBody>
          <a:bodyPr/>
          <a:lstStyle/>
          <a:p>
            <a:fld id="{E76BF11F-B8F2-4A29-8BED-3C2A4C3CB490}" type="datetime1">
              <a:rPr lang="en-US" smtClean="0"/>
              <a:t>10/10/2021</a:t>
            </a:fld>
            <a:endParaRPr lang="en-US"/>
          </a:p>
        </p:txBody>
      </p:sp>
      <p:sp>
        <p:nvSpPr>
          <p:cNvPr id="6" name="Footer Placeholder 5">
            <a:extLst>
              <a:ext uri="{FF2B5EF4-FFF2-40B4-BE49-F238E27FC236}">
                <a16:creationId xmlns:a16="http://schemas.microsoft.com/office/drawing/2014/main" id="{3FF714B9-85A6-4452-80E5-F6051156DC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86D193-A9E2-4FCF-9AF9-E3963DA5709B}"/>
              </a:ext>
            </a:extLst>
          </p:cNvPr>
          <p:cNvSpPr>
            <a:spLocks noGrp="1"/>
          </p:cNvSpPr>
          <p:nvPr>
            <p:ph type="sldNum" sz="quarter" idx="12"/>
          </p:nvPr>
        </p:nvSpPr>
        <p:spPr/>
        <p:txBody>
          <a:bodyPr/>
          <a:lstStyle/>
          <a:p>
            <a:fld id="{F83B73CC-122F-42ED-98C0-A0880D8CD8AF}" type="slidenum">
              <a:rPr lang="en-US" smtClean="0"/>
              <a:t>‹#›</a:t>
            </a:fld>
            <a:endParaRPr lang="en-US"/>
          </a:p>
        </p:txBody>
      </p:sp>
    </p:spTree>
    <p:extLst>
      <p:ext uri="{BB962C8B-B14F-4D97-AF65-F5344CB8AC3E}">
        <p14:creationId xmlns:p14="http://schemas.microsoft.com/office/powerpoint/2010/main" val="3133590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A56DE-D983-4402-AA33-A7353B812C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5D0643-122C-48D0-90D5-6B21A74506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D9A8792-F9E9-47D7-8243-4F2F269C6D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6D1D86-AC2A-4BF3-B976-14D44CD072CC}"/>
              </a:ext>
            </a:extLst>
          </p:cNvPr>
          <p:cNvSpPr>
            <a:spLocks noGrp="1"/>
          </p:cNvSpPr>
          <p:nvPr>
            <p:ph type="dt" sz="half" idx="10"/>
          </p:nvPr>
        </p:nvSpPr>
        <p:spPr/>
        <p:txBody>
          <a:bodyPr/>
          <a:lstStyle/>
          <a:p>
            <a:fld id="{1EA4F45E-6F9A-4CE1-9708-17D6F8EF0A9B}" type="datetime1">
              <a:rPr lang="en-US" smtClean="0"/>
              <a:t>10/10/2021</a:t>
            </a:fld>
            <a:endParaRPr lang="en-US"/>
          </a:p>
        </p:txBody>
      </p:sp>
      <p:sp>
        <p:nvSpPr>
          <p:cNvPr id="6" name="Footer Placeholder 5">
            <a:extLst>
              <a:ext uri="{FF2B5EF4-FFF2-40B4-BE49-F238E27FC236}">
                <a16:creationId xmlns:a16="http://schemas.microsoft.com/office/drawing/2014/main" id="{FF6B86BD-C792-440A-A9C3-012916D996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029F75-1DD6-4D7B-A1C1-24825DBC1B65}"/>
              </a:ext>
            </a:extLst>
          </p:cNvPr>
          <p:cNvSpPr>
            <a:spLocks noGrp="1"/>
          </p:cNvSpPr>
          <p:nvPr>
            <p:ph type="sldNum" sz="quarter" idx="12"/>
          </p:nvPr>
        </p:nvSpPr>
        <p:spPr/>
        <p:txBody>
          <a:bodyPr/>
          <a:lstStyle/>
          <a:p>
            <a:fld id="{F83B73CC-122F-42ED-98C0-A0880D8CD8AF}" type="slidenum">
              <a:rPr lang="en-US" smtClean="0"/>
              <a:t>‹#›</a:t>
            </a:fld>
            <a:endParaRPr lang="en-US"/>
          </a:p>
        </p:txBody>
      </p:sp>
    </p:spTree>
    <p:extLst>
      <p:ext uri="{BB962C8B-B14F-4D97-AF65-F5344CB8AC3E}">
        <p14:creationId xmlns:p14="http://schemas.microsoft.com/office/powerpoint/2010/main" val="4088573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A8F2BE-3157-4D6F-9A34-63E1E068AB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7C192E9-B039-4D51-AB8C-404774B026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A010CD-6CC3-4DBD-99BB-96F4FA98FA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6574FE-93CF-426D-90D9-C3B5A203BCD8}" type="datetime1">
              <a:rPr lang="en-US" smtClean="0"/>
              <a:t>10/10/2021</a:t>
            </a:fld>
            <a:endParaRPr lang="en-US"/>
          </a:p>
        </p:txBody>
      </p:sp>
      <p:sp>
        <p:nvSpPr>
          <p:cNvPr id="5" name="Footer Placeholder 4">
            <a:extLst>
              <a:ext uri="{FF2B5EF4-FFF2-40B4-BE49-F238E27FC236}">
                <a16:creationId xmlns:a16="http://schemas.microsoft.com/office/drawing/2014/main" id="{E16AF851-827E-46D6-BBDE-8B547FF6FB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300ED9-0FFF-4159-AFDC-4BD6CF35D3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3B73CC-122F-42ED-98C0-A0880D8CD8AF}" type="slidenum">
              <a:rPr lang="en-US" smtClean="0"/>
              <a:t>‹#›</a:t>
            </a:fld>
            <a:endParaRPr lang="en-US"/>
          </a:p>
        </p:txBody>
      </p:sp>
    </p:spTree>
    <p:extLst>
      <p:ext uri="{BB962C8B-B14F-4D97-AF65-F5344CB8AC3E}">
        <p14:creationId xmlns:p14="http://schemas.microsoft.com/office/powerpoint/2010/main" val="29760561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4.png"/><Relationship Id="rId18" Type="http://schemas.openxmlformats.org/officeDocument/2006/relationships/slide" Target="slide7.xml"/><Relationship Id="rId26" Type="http://schemas.openxmlformats.org/officeDocument/2006/relationships/image" Target="../media/image9.png"/><Relationship Id="rId39" Type="http://schemas.openxmlformats.org/officeDocument/2006/relationships/image" Target="../media/image14.png"/><Relationship Id="rId3" Type="http://schemas.openxmlformats.org/officeDocument/2006/relationships/slide" Target="slide3.xml"/><Relationship Id="rId21" Type="http://schemas.openxmlformats.org/officeDocument/2006/relationships/slide" Target="slide8.xml"/><Relationship Id="rId34" Type="http://schemas.openxmlformats.org/officeDocument/2006/relationships/image" Target="../media/image11.png"/><Relationship Id="rId7" Type="http://schemas.openxmlformats.org/officeDocument/2006/relationships/image" Target="../media/image2.png"/><Relationship Id="rId12" Type="http://schemas.openxmlformats.org/officeDocument/2006/relationships/slide" Target="slide5.xml"/><Relationship Id="rId17" Type="http://schemas.openxmlformats.org/officeDocument/2006/relationships/image" Target="../media/image6.png"/><Relationship Id="rId25" Type="http://schemas.openxmlformats.org/officeDocument/2006/relationships/image" Target="../media/image8.png"/><Relationship Id="rId33" Type="http://schemas.openxmlformats.org/officeDocument/2006/relationships/slide" Target="slide12.xml"/><Relationship Id="rId38" Type="http://schemas.openxmlformats.org/officeDocument/2006/relationships/slide" Target="slide14.xml"/><Relationship Id="rId2" Type="http://schemas.openxmlformats.org/officeDocument/2006/relationships/image" Target="../media/image1.png"/><Relationship Id="rId16" Type="http://schemas.openxmlformats.org/officeDocument/2006/relationships/image" Target="../media/image5.png"/><Relationship Id="rId20" Type="http://schemas.openxmlformats.org/officeDocument/2006/relationships/image" Target="../media/image7.png"/><Relationship Id="rId29" Type="http://schemas.openxmlformats.org/officeDocument/2006/relationships/image" Target="../media/image10.png"/><Relationship Id="rId41"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slide" Target="slide16.xml"/><Relationship Id="rId11" Type="http://schemas.openxmlformats.org/officeDocument/2006/relationships/image" Target="../media/image4.png"/><Relationship Id="rId24" Type="http://schemas.openxmlformats.org/officeDocument/2006/relationships/slide" Target="slide9.xml"/><Relationship Id="rId32" Type="http://schemas.openxmlformats.org/officeDocument/2006/relationships/image" Target="../media/image11.png"/><Relationship Id="rId37" Type="http://schemas.openxmlformats.org/officeDocument/2006/relationships/image" Target="../media/image13.png"/><Relationship Id="rId40" Type="http://schemas.openxmlformats.org/officeDocument/2006/relationships/slide" Target="slide15.xml"/><Relationship Id="rId5" Type="http://schemas.openxmlformats.org/officeDocument/2006/relationships/image" Target="../media/image2.png"/><Relationship Id="rId15" Type="http://schemas.openxmlformats.org/officeDocument/2006/relationships/slide" Target="slide6.xml"/><Relationship Id="rId23" Type="http://schemas.openxmlformats.org/officeDocument/2006/relationships/image" Target="../media/image8.png"/><Relationship Id="rId28" Type="http://schemas.openxmlformats.org/officeDocument/2006/relationships/image" Target="../media/image9.png"/><Relationship Id="rId36" Type="http://schemas.openxmlformats.org/officeDocument/2006/relationships/slide" Target="slide13.xml"/><Relationship Id="rId10" Type="http://schemas.openxmlformats.org/officeDocument/2006/relationships/image" Target="../media/image3.png"/><Relationship Id="rId19" Type="http://schemas.openxmlformats.org/officeDocument/2006/relationships/image" Target="../media/image6.png"/><Relationship Id="rId31" Type="http://schemas.openxmlformats.org/officeDocument/2006/relationships/image" Target="../media/image10.png"/><Relationship Id="rId4" Type="http://schemas.openxmlformats.org/officeDocument/2006/relationships/image" Target="../media/image1.png"/><Relationship Id="rId9" Type="http://schemas.openxmlformats.org/officeDocument/2006/relationships/slide" Target="slide4.xml"/><Relationship Id="rId14" Type="http://schemas.openxmlformats.org/officeDocument/2006/relationships/image" Target="../media/image5.png"/><Relationship Id="rId22" Type="http://schemas.openxmlformats.org/officeDocument/2006/relationships/image" Target="../media/image7.png"/><Relationship Id="rId27" Type="http://schemas.openxmlformats.org/officeDocument/2006/relationships/slide" Target="slide10.xml"/><Relationship Id="rId30" Type="http://schemas.openxmlformats.org/officeDocument/2006/relationships/slide" Target="slide11.xml"/><Relationship Id="rId35"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04343D9-6D0B-40C4-8D50-E4A8F956BDD6}"/>
              </a:ext>
            </a:extLst>
          </p:cNvPr>
          <p:cNvSpPr>
            <a:spLocks noGrp="1"/>
          </p:cNvSpPr>
          <p:nvPr>
            <p:ph type="sldNum" sz="quarter" idx="12"/>
          </p:nvPr>
        </p:nvSpPr>
        <p:spPr>
          <a:xfrm>
            <a:off x="11378520" y="6412626"/>
            <a:ext cx="685800" cy="365125"/>
          </a:xfrm>
        </p:spPr>
        <p:txBody>
          <a:bodyPr/>
          <a:lstStyle/>
          <a:p>
            <a:fld id="{F83B73CC-122F-42ED-98C0-A0880D8CD8AF}" type="slidenum">
              <a:rPr lang="en-US" b="1" smtClean="0">
                <a:latin typeface="Arial" panose="020B0604020202020204" pitchFamily="34" charset="0"/>
                <a:cs typeface="Arial" panose="020B0604020202020204" pitchFamily="34" charset="0"/>
              </a:rPr>
              <a:t>1</a:t>
            </a:fld>
            <a:endParaRPr lang="en-US" b="1" dirty="0">
              <a:latin typeface="Arial" panose="020B0604020202020204" pitchFamily="34" charset="0"/>
              <a:cs typeface="Arial" panose="020B0604020202020204" pitchFamily="34" charset="0"/>
            </a:endParaRPr>
          </a:p>
        </p:txBody>
      </p:sp>
      <p:cxnSp>
        <p:nvCxnSpPr>
          <p:cNvPr id="9" name="Straight Connector 8">
            <a:extLst>
              <a:ext uri="{FF2B5EF4-FFF2-40B4-BE49-F238E27FC236}">
                <a16:creationId xmlns:a16="http://schemas.microsoft.com/office/drawing/2014/main" id="{5DF4F155-584C-4E00-AACE-7982A1B7D2C5}"/>
              </a:ext>
            </a:extLst>
          </p:cNvPr>
          <p:cNvCxnSpPr/>
          <p:nvPr/>
        </p:nvCxnSpPr>
        <p:spPr>
          <a:xfrm flipH="1">
            <a:off x="196948" y="6412626"/>
            <a:ext cx="11867372"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DB63E1E-B2BE-475B-AB4E-5E827227637D}"/>
              </a:ext>
            </a:extLst>
          </p:cNvPr>
          <p:cNvSpPr txBox="1"/>
          <p:nvPr/>
        </p:nvSpPr>
        <p:spPr>
          <a:xfrm>
            <a:off x="2621280" y="2967335"/>
            <a:ext cx="6949440" cy="923330"/>
          </a:xfrm>
          <a:prstGeom prst="rect">
            <a:avLst/>
          </a:prstGeom>
          <a:noFill/>
        </p:spPr>
        <p:txBody>
          <a:bodyPr wrap="square" rtlCol="0">
            <a:spAutoFit/>
          </a:bodyPr>
          <a:lstStyle/>
          <a:p>
            <a:pPr algn="ctr"/>
            <a:r>
              <a:rPr lang="en-US" sz="5400" b="1" dirty="0"/>
              <a:t>R-SRAFVP App Preview</a:t>
            </a:r>
          </a:p>
        </p:txBody>
      </p:sp>
    </p:spTree>
    <p:extLst>
      <p:ext uri="{BB962C8B-B14F-4D97-AF65-F5344CB8AC3E}">
        <p14:creationId xmlns:p14="http://schemas.microsoft.com/office/powerpoint/2010/main" val="216409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04343D9-6D0B-40C4-8D50-E4A8F956BDD6}"/>
              </a:ext>
            </a:extLst>
          </p:cNvPr>
          <p:cNvSpPr>
            <a:spLocks noGrp="1"/>
          </p:cNvSpPr>
          <p:nvPr>
            <p:ph type="sldNum" sz="quarter" idx="12"/>
          </p:nvPr>
        </p:nvSpPr>
        <p:spPr>
          <a:xfrm>
            <a:off x="11378520" y="6412626"/>
            <a:ext cx="685800" cy="365125"/>
          </a:xfrm>
        </p:spPr>
        <p:txBody>
          <a:bodyPr/>
          <a:lstStyle/>
          <a:p>
            <a:fld id="{F83B73CC-122F-42ED-98C0-A0880D8CD8AF}" type="slidenum">
              <a:rPr lang="en-US" b="1" smtClean="0">
                <a:latin typeface="Arial" panose="020B0604020202020204" pitchFamily="34" charset="0"/>
                <a:cs typeface="Arial" panose="020B0604020202020204" pitchFamily="34" charset="0"/>
              </a:rPr>
              <a:t>10</a:t>
            </a:fld>
            <a:endParaRPr lang="en-US" b="1" dirty="0">
              <a:latin typeface="Arial" panose="020B0604020202020204" pitchFamily="34" charset="0"/>
              <a:cs typeface="Arial" panose="020B0604020202020204" pitchFamily="34" charset="0"/>
            </a:endParaRPr>
          </a:p>
        </p:txBody>
      </p:sp>
      <p:cxnSp>
        <p:nvCxnSpPr>
          <p:cNvPr id="9" name="Straight Connector 8">
            <a:extLst>
              <a:ext uri="{FF2B5EF4-FFF2-40B4-BE49-F238E27FC236}">
                <a16:creationId xmlns:a16="http://schemas.microsoft.com/office/drawing/2014/main" id="{5DF4F155-584C-4E00-AACE-7982A1B7D2C5}"/>
              </a:ext>
            </a:extLst>
          </p:cNvPr>
          <p:cNvCxnSpPr/>
          <p:nvPr/>
        </p:nvCxnSpPr>
        <p:spPr>
          <a:xfrm flipH="1">
            <a:off x="196948" y="6412626"/>
            <a:ext cx="11867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E99124F-F8F4-471B-A722-EA7BDC75F33B}"/>
              </a:ext>
            </a:extLst>
          </p:cNvPr>
          <p:cNvCxnSpPr>
            <a:cxnSpLocks/>
          </p:cNvCxnSpPr>
          <p:nvPr/>
        </p:nvCxnSpPr>
        <p:spPr>
          <a:xfrm flipH="1">
            <a:off x="162314" y="518340"/>
            <a:ext cx="11867372"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5E1A231-10EC-4CF3-A3AF-F7BC7F4AEA55}"/>
              </a:ext>
            </a:extLst>
          </p:cNvPr>
          <p:cNvSpPr txBox="1"/>
          <p:nvPr/>
        </p:nvSpPr>
        <p:spPr>
          <a:xfrm>
            <a:off x="86164" y="149008"/>
            <a:ext cx="11590021" cy="369332"/>
          </a:xfrm>
          <a:prstGeom prst="rect">
            <a:avLst/>
          </a:prstGeom>
          <a:noFill/>
        </p:spPr>
        <p:txBody>
          <a:bodyPr wrap="square" rtlCol="0">
            <a:spAutoFit/>
          </a:bodyPr>
          <a:lstStyle/>
          <a:p>
            <a:r>
              <a:rPr lang="en-US" dirty="0"/>
              <a:t>Active Assessment Screen (Score)</a:t>
            </a:r>
          </a:p>
        </p:txBody>
      </p:sp>
      <p:pic>
        <p:nvPicPr>
          <p:cNvPr id="8194" name="Picture 2">
            <a:extLst>
              <a:ext uri="{FF2B5EF4-FFF2-40B4-BE49-F238E27FC236}">
                <a16:creationId xmlns:a16="http://schemas.microsoft.com/office/drawing/2014/main" id="{9BFEE4A7-1440-48BD-9EFF-42A39906A4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8948" y="777240"/>
            <a:ext cx="6404737" cy="530352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DB746A0-2191-4BF9-BE07-1C182D75B6E9}"/>
              </a:ext>
            </a:extLst>
          </p:cNvPr>
          <p:cNvSpPr txBox="1"/>
          <p:nvPr/>
        </p:nvSpPr>
        <p:spPr>
          <a:xfrm>
            <a:off x="196948" y="1714460"/>
            <a:ext cx="4572000" cy="3429080"/>
          </a:xfrm>
          <a:prstGeom prst="rect">
            <a:avLst/>
          </a:prstGeom>
          <a:noFill/>
        </p:spPr>
        <p:txBody>
          <a:bodyPr wrap="square">
            <a:spAutoFit/>
          </a:bodyPr>
          <a:lstStyle/>
          <a:p>
            <a:pPr rtl="0">
              <a:lnSpc>
                <a:spcPct val="150000"/>
              </a:lnSpc>
              <a:spcBef>
                <a:spcPts val="0"/>
              </a:spcBef>
              <a:spcAft>
                <a:spcPts val="0"/>
              </a:spcAft>
            </a:pPr>
            <a:r>
              <a:rPr lang="en-US" sz="1600" b="1" dirty="0"/>
              <a:t>Description: </a:t>
            </a:r>
          </a:p>
          <a:p>
            <a:pPr rtl="0">
              <a:lnSpc>
                <a:spcPct val="150000"/>
              </a:lnSpc>
              <a:spcBef>
                <a:spcPts val="0"/>
              </a:spcBef>
              <a:spcAft>
                <a:spcPts val="0"/>
              </a:spcAft>
            </a:pPr>
            <a:r>
              <a:rPr lang="en-US" sz="1400" dirty="0"/>
              <a:t>This represents the top of the assessment form.  The hamburger button has been expanded to show the additional functionality from this page.</a:t>
            </a:r>
          </a:p>
          <a:p>
            <a:pPr rtl="0">
              <a:lnSpc>
                <a:spcPct val="150000"/>
              </a:lnSpc>
              <a:spcBef>
                <a:spcPts val="0"/>
              </a:spcBef>
              <a:spcAft>
                <a:spcPts val="0"/>
              </a:spcAft>
            </a:pPr>
            <a:br>
              <a:rPr lang="en-US" sz="1600" dirty="0"/>
            </a:br>
            <a:r>
              <a:rPr lang="en-US" sz="1600" b="1" dirty="0"/>
              <a:t>Navigation:</a:t>
            </a:r>
          </a:p>
          <a:p>
            <a:pPr marL="285750" indent="-285750" rtl="0" fontAlgn="base">
              <a:lnSpc>
                <a:spcPct val="150000"/>
              </a:lnSpc>
              <a:spcBef>
                <a:spcPts val="0"/>
              </a:spcBef>
              <a:spcAft>
                <a:spcPts val="0"/>
              </a:spcAft>
              <a:buFont typeface="Arial" panose="020B0604020202020204" pitchFamily="34" charset="0"/>
              <a:buChar char="•"/>
            </a:pPr>
            <a:r>
              <a:rPr lang="en-US" sz="1400" dirty="0"/>
              <a:t>Selecting Main / Questions / Score buttons navigates the active assessment</a:t>
            </a:r>
          </a:p>
          <a:p>
            <a:pPr marL="285750" indent="-285750" rtl="0" fontAlgn="base">
              <a:lnSpc>
                <a:spcPct val="150000"/>
              </a:lnSpc>
              <a:spcBef>
                <a:spcPts val="0"/>
              </a:spcBef>
              <a:spcAft>
                <a:spcPts val="0"/>
              </a:spcAft>
              <a:buFont typeface="Arial" panose="020B0604020202020204" pitchFamily="34" charset="0"/>
              <a:buChar char="•"/>
            </a:pPr>
            <a:r>
              <a:rPr lang="en-US" sz="1400" dirty="0"/>
              <a:t>Selecting the menu buttons in the menu shows examples of functionality planned.</a:t>
            </a:r>
            <a:endParaRPr lang="en-US" sz="1600" dirty="0"/>
          </a:p>
        </p:txBody>
      </p:sp>
    </p:spTree>
    <p:extLst>
      <p:ext uri="{BB962C8B-B14F-4D97-AF65-F5344CB8AC3E}">
        <p14:creationId xmlns:p14="http://schemas.microsoft.com/office/powerpoint/2010/main" val="1085105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04343D9-6D0B-40C4-8D50-E4A8F956BDD6}"/>
              </a:ext>
            </a:extLst>
          </p:cNvPr>
          <p:cNvSpPr>
            <a:spLocks noGrp="1"/>
          </p:cNvSpPr>
          <p:nvPr>
            <p:ph type="sldNum" sz="quarter" idx="12"/>
          </p:nvPr>
        </p:nvSpPr>
        <p:spPr>
          <a:xfrm>
            <a:off x="11378520" y="6412626"/>
            <a:ext cx="685800" cy="365125"/>
          </a:xfrm>
        </p:spPr>
        <p:txBody>
          <a:bodyPr/>
          <a:lstStyle/>
          <a:p>
            <a:fld id="{F83B73CC-122F-42ED-98C0-A0880D8CD8AF}" type="slidenum">
              <a:rPr lang="en-US" b="1" smtClean="0">
                <a:latin typeface="Arial" panose="020B0604020202020204" pitchFamily="34" charset="0"/>
                <a:cs typeface="Arial" panose="020B0604020202020204" pitchFamily="34" charset="0"/>
              </a:rPr>
              <a:t>11</a:t>
            </a:fld>
            <a:endParaRPr lang="en-US" b="1" dirty="0">
              <a:latin typeface="Arial" panose="020B0604020202020204" pitchFamily="34" charset="0"/>
              <a:cs typeface="Arial" panose="020B0604020202020204" pitchFamily="34" charset="0"/>
            </a:endParaRPr>
          </a:p>
        </p:txBody>
      </p:sp>
      <p:cxnSp>
        <p:nvCxnSpPr>
          <p:cNvPr id="9" name="Straight Connector 8">
            <a:extLst>
              <a:ext uri="{FF2B5EF4-FFF2-40B4-BE49-F238E27FC236}">
                <a16:creationId xmlns:a16="http://schemas.microsoft.com/office/drawing/2014/main" id="{5DF4F155-584C-4E00-AACE-7982A1B7D2C5}"/>
              </a:ext>
            </a:extLst>
          </p:cNvPr>
          <p:cNvCxnSpPr/>
          <p:nvPr/>
        </p:nvCxnSpPr>
        <p:spPr>
          <a:xfrm flipH="1">
            <a:off x="196948" y="6412626"/>
            <a:ext cx="11867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E99124F-F8F4-471B-A722-EA7BDC75F33B}"/>
              </a:ext>
            </a:extLst>
          </p:cNvPr>
          <p:cNvCxnSpPr>
            <a:cxnSpLocks/>
          </p:cNvCxnSpPr>
          <p:nvPr/>
        </p:nvCxnSpPr>
        <p:spPr>
          <a:xfrm flipH="1">
            <a:off x="162314" y="518340"/>
            <a:ext cx="11867372"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5E1A231-10EC-4CF3-A3AF-F7BC7F4AEA55}"/>
              </a:ext>
            </a:extLst>
          </p:cNvPr>
          <p:cNvSpPr txBox="1"/>
          <p:nvPr/>
        </p:nvSpPr>
        <p:spPr>
          <a:xfrm>
            <a:off x="86164" y="149008"/>
            <a:ext cx="11590021" cy="369332"/>
          </a:xfrm>
          <a:prstGeom prst="rect">
            <a:avLst/>
          </a:prstGeom>
          <a:noFill/>
        </p:spPr>
        <p:txBody>
          <a:bodyPr wrap="square" rtlCol="0">
            <a:spAutoFit/>
          </a:bodyPr>
          <a:lstStyle/>
          <a:p>
            <a:r>
              <a:rPr lang="en-US" b="1" dirty="0"/>
              <a:t>Application Help and Answer Help Screens</a:t>
            </a:r>
          </a:p>
        </p:txBody>
      </p:sp>
      <p:pic>
        <p:nvPicPr>
          <p:cNvPr id="9218" name="Picture 2">
            <a:extLst>
              <a:ext uri="{FF2B5EF4-FFF2-40B4-BE49-F238E27FC236}">
                <a16:creationId xmlns:a16="http://schemas.microsoft.com/office/drawing/2014/main" id="{6BE9B753-137C-4B14-A32A-2D40A0B98E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8948" y="831963"/>
            <a:ext cx="2910007" cy="5303520"/>
          </a:xfrm>
          <a:prstGeom prst="rect">
            <a:avLst/>
          </a:prstGeom>
          <a:noFill/>
          <a:extLst>
            <a:ext uri="{909E8E84-426E-40DD-AFC4-6F175D3DCCD1}">
              <a14:hiddenFill xmlns:a14="http://schemas.microsoft.com/office/drawing/2010/main">
                <a:solidFill>
                  <a:srgbClr val="FFFFFF"/>
                </a:solidFill>
              </a14:hiddenFill>
            </a:ext>
          </a:extLst>
        </p:spPr>
      </p:pic>
      <p:pic>
        <p:nvPicPr>
          <p:cNvPr id="9219" name="Picture 3">
            <a:extLst>
              <a:ext uri="{FF2B5EF4-FFF2-40B4-BE49-F238E27FC236}">
                <a16:creationId xmlns:a16="http://schemas.microsoft.com/office/drawing/2014/main" id="{096B5773-216D-4057-B9E3-36EF873B28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2801" y="795481"/>
            <a:ext cx="2910007" cy="530352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23CD377-3435-4982-A4E4-E05266750492}"/>
              </a:ext>
            </a:extLst>
          </p:cNvPr>
          <p:cNvSpPr txBox="1"/>
          <p:nvPr/>
        </p:nvSpPr>
        <p:spPr>
          <a:xfrm>
            <a:off x="196948" y="1876043"/>
            <a:ext cx="4572000" cy="3105915"/>
          </a:xfrm>
          <a:prstGeom prst="rect">
            <a:avLst/>
          </a:prstGeom>
          <a:noFill/>
        </p:spPr>
        <p:txBody>
          <a:bodyPr wrap="square">
            <a:spAutoFit/>
          </a:bodyPr>
          <a:lstStyle/>
          <a:p>
            <a:pPr rtl="0">
              <a:lnSpc>
                <a:spcPct val="150000"/>
              </a:lnSpc>
              <a:spcBef>
                <a:spcPts val="0"/>
              </a:spcBef>
              <a:spcAft>
                <a:spcPts val="0"/>
              </a:spcAft>
            </a:pPr>
            <a:r>
              <a:rPr lang="en-US" sz="1600" b="1" dirty="0"/>
              <a:t>Description: </a:t>
            </a:r>
          </a:p>
          <a:p>
            <a:pPr rtl="0">
              <a:lnSpc>
                <a:spcPct val="150000"/>
              </a:lnSpc>
              <a:spcBef>
                <a:spcPts val="0"/>
              </a:spcBef>
              <a:spcAft>
                <a:spcPts val="0"/>
              </a:spcAft>
            </a:pPr>
            <a:r>
              <a:rPr lang="en-US" sz="1400" dirty="0"/>
              <a:t>These represent specific help for the application when using the active assessment.</a:t>
            </a:r>
          </a:p>
          <a:p>
            <a:pPr rtl="0">
              <a:lnSpc>
                <a:spcPct val="150000"/>
              </a:lnSpc>
              <a:spcBef>
                <a:spcPts val="0"/>
              </a:spcBef>
              <a:spcAft>
                <a:spcPts val="0"/>
              </a:spcAft>
            </a:pPr>
            <a:br>
              <a:rPr lang="en-US" sz="1600" dirty="0"/>
            </a:br>
            <a:r>
              <a:rPr lang="en-US" sz="1600" b="1" dirty="0"/>
              <a:t>Navigation:</a:t>
            </a:r>
          </a:p>
          <a:p>
            <a:pPr rtl="0">
              <a:lnSpc>
                <a:spcPct val="150000"/>
              </a:lnSpc>
              <a:spcBef>
                <a:spcPts val="0"/>
              </a:spcBef>
              <a:spcAft>
                <a:spcPts val="0"/>
              </a:spcAft>
            </a:pPr>
            <a:r>
              <a:rPr lang="en-US" sz="1400" dirty="0"/>
              <a:t>Expecting users to reference these screens while answering questions or wondering how the application functions work.  These screens are available from the active assessment screens and the view saved assessments listing.</a:t>
            </a:r>
            <a:endParaRPr lang="en-US" sz="1600" dirty="0"/>
          </a:p>
        </p:txBody>
      </p:sp>
    </p:spTree>
    <p:extLst>
      <p:ext uri="{BB962C8B-B14F-4D97-AF65-F5344CB8AC3E}">
        <p14:creationId xmlns:p14="http://schemas.microsoft.com/office/powerpoint/2010/main" val="561248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04343D9-6D0B-40C4-8D50-E4A8F956BDD6}"/>
              </a:ext>
            </a:extLst>
          </p:cNvPr>
          <p:cNvSpPr>
            <a:spLocks noGrp="1"/>
          </p:cNvSpPr>
          <p:nvPr>
            <p:ph type="sldNum" sz="quarter" idx="12"/>
          </p:nvPr>
        </p:nvSpPr>
        <p:spPr>
          <a:xfrm>
            <a:off x="11378520" y="6412626"/>
            <a:ext cx="685800" cy="365125"/>
          </a:xfrm>
        </p:spPr>
        <p:txBody>
          <a:bodyPr/>
          <a:lstStyle/>
          <a:p>
            <a:fld id="{F83B73CC-122F-42ED-98C0-A0880D8CD8AF}" type="slidenum">
              <a:rPr lang="en-US" b="1" smtClean="0">
                <a:latin typeface="Arial" panose="020B0604020202020204" pitchFamily="34" charset="0"/>
                <a:cs typeface="Arial" panose="020B0604020202020204" pitchFamily="34" charset="0"/>
              </a:rPr>
              <a:t>12</a:t>
            </a:fld>
            <a:endParaRPr lang="en-US" b="1" dirty="0">
              <a:latin typeface="Arial" panose="020B0604020202020204" pitchFamily="34" charset="0"/>
              <a:cs typeface="Arial" panose="020B0604020202020204" pitchFamily="34" charset="0"/>
            </a:endParaRPr>
          </a:p>
        </p:txBody>
      </p:sp>
      <p:cxnSp>
        <p:nvCxnSpPr>
          <p:cNvPr id="9" name="Straight Connector 8">
            <a:extLst>
              <a:ext uri="{FF2B5EF4-FFF2-40B4-BE49-F238E27FC236}">
                <a16:creationId xmlns:a16="http://schemas.microsoft.com/office/drawing/2014/main" id="{5DF4F155-584C-4E00-AACE-7982A1B7D2C5}"/>
              </a:ext>
            </a:extLst>
          </p:cNvPr>
          <p:cNvCxnSpPr/>
          <p:nvPr/>
        </p:nvCxnSpPr>
        <p:spPr>
          <a:xfrm flipH="1">
            <a:off x="196948" y="6412626"/>
            <a:ext cx="11867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E99124F-F8F4-471B-A722-EA7BDC75F33B}"/>
              </a:ext>
            </a:extLst>
          </p:cNvPr>
          <p:cNvCxnSpPr>
            <a:cxnSpLocks/>
          </p:cNvCxnSpPr>
          <p:nvPr/>
        </p:nvCxnSpPr>
        <p:spPr>
          <a:xfrm flipH="1">
            <a:off x="162314" y="518340"/>
            <a:ext cx="11867372"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5E1A231-10EC-4CF3-A3AF-F7BC7F4AEA55}"/>
              </a:ext>
            </a:extLst>
          </p:cNvPr>
          <p:cNvSpPr txBox="1"/>
          <p:nvPr/>
        </p:nvSpPr>
        <p:spPr>
          <a:xfrm>
            <a:off x="86164" y="149008"/>
            <a:ext cx="11590021" cy="369332"/>
          </a:xfrm>
          <a:prstGeom prst="rect">
            <a:avLst/>
          </a:prstGeom>
          <a:noFill/>
        </p:spPr>
        <p:txBody>
          <a:bodyPr wrap="square" rtlCol="0">
            <a:spAutoFit/>
          </a:bodyPr>
          <a:lstStyle/>
          <a:p>
            <a:r>
              <a:rPr lang="en-US" dirty="0"/>
              <a:t>My Saved Assessments Listing Screen</a:t>
            </a:r>
          </a:p>
        </p:txBody>
      </p:sp>
      <p:pic>
        <p:nvPicPr>
          <p:cNvPr id="10242" name="Picture 2">
            <a:extLst>
              <a:ext uri="{FF2B5EF4-FFF2-40B4-BE49-F238E27FC236}">
                <a16:creationId xmlns:a16="http://schemas.microsoft.com/office/drawing/2014/main" id="{9876C1EB-F25A-43F7-B806-F82D5AFC57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4314" y="777240"/>
            <a:ext cx="6688328" cy="530352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FE0360A-1B1B-46C0-9BB1-67387D25A61E}"/>
              </a:ext>
            </a:extLst>
          </p:cNvPr>
          <p:cNvSpPr txBox="1"/>
          <p:nvPr/>
        </p:nvSpPr>
        <p:spPr>
          <a:xfrm>
            <a:off x="162314" y="1552877"/>
            <a:ext cx="4572000" cy="3752246"/>
          </a:xfrm>
          <a:prstGeom prst="rect">
            <a:avLst/>
          </a:prstGeom>
          <a:noFill/>
        </p:spPr>
        <p:txBody>
          <a:bodyPr wrap="square">
            <a:spAutoFit/>
          </a:bodyPr>
          <a:lstStyle/>
          <a:p>
            <a:pPr rtl="0">
              <a:lnSpc>
                <a:spcPct val="150000"/>
              </a:lnSpc>
              <a:spcBef>
                <a:spcPts val="0"/>
              </a:spcBef>
              <a:spcAft>
                <a:spcPts val="0"/>
              </a:spcAft>
            </a:pPr>
            <a:r>
              <a:rPr lang="en-US" sz="1600" b="1" dirty="0"/>
              <a:t>Description: </a:t>
            </a:r>
          </a:p>
          <a:p>
            <a:pPr rtl="0">
              <a:lnSpc>
                <a:spcPct val="150000"/>
              </a:lnSpc>
              <a:spcBef>
                <a:spcPts val="0"/>
              </a:spcBef>
              <a:spcAft>
                <a:spcPts val="0"/>
              </a:spcAft>
            </a:pPr>
            <a:r>
              <a:rPr lang="en-US" sz="1400" dirty="0"/>
              <a:t>This shows the listing of saved assessments for the logged in user.  The listing is only the ones saved by the specific user.  Each assessment is selectable and then a function may be performed on it from the expanded hamburger menu.</a:t>
            </a:r>
          </a:p>
          <a:p>
            <a:pPr rtl="0">
              <a:lnSpc>
                <a:spcPct val="150000"/>
              </a:lnSpc>
              <a:spcBef>
                <a:spcPts val="0"/>
              </a:spcBef>
              <a:spcAft>
                <a:spcPts val="0"/>
              </a:spcAft>
            </a:pPr>
            <a:br>
              <a:rPr lang="en-US" sz="1600" dirty="0"/>
            </a:br>
            <a:r>
              <a:rPr lang="en-US" sz="1600" b="1" dirty="0"/>
              <a:t>Navigation:</a:t>
            </a:r>
          </a:p>
          <a:p>
            <a:pPr rtl="0">
              <a:lnSpc>
                <a:spcPct val="150000"/>
              </a:lnSpc>
              <a:spcBef>
                <a:spcPts val="0"/>
              </a:spcBef>
              <a:spcAft>
                <a:spcPts val="0"/>
              </a:spcAft>
            </a:pPr>
            <a:r>
              <a:rPr lang="en-US" sz="1400" dirty="0"/>
              <a:t>Expecting users to use this for Reviewing saved assessments, creating progress/discharge assessments or deleting assessments no longer needed (already uploaded to a medical record system for the patient)</a:t>
            </a:r>
            <a:endParaRPr lang="en-US" sz="1600" dirty="0"/>
          </a:p>
        </p:txBody>
      </p:sp>
    </p:spTree>
    <p:extLst>
      <p:ext uri="{BB962C8B-B14F-4D97-AF65-F5344CB8AC3E}">
        <p14:creationId xmlns:p14="http://schemas.microsoft.com/office/powerpoint/2010/main" val="1789847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04343D9-6D0B-40C4-8D50-E4A8F956BDD6}"/>
              </a:ext>
            </a:extLst>
          </p:cNvPr>
          <p:cNvSpPr>
            <a:spLocks noGrp="1"/>
          </p:cNvSpPr>
          <p:nvPr>
            <p:ph type="sldNum" sz="quarter" idx="12"/>
          </p:nvPr>
        </p:nvSpPr>
        <p:spPr>
          <a:xfrm>
            <a:off x="11378520" y="6412626"/>
            <a:ext cx="685800" cy="365125"/>
          </a:xfrm>
        </p:spPr>
        <p:txBody>
          <a:bodyPr/>
          <a:lstStyle/>
          <a:p>
            <a:fld id="{F83B73CC-122F-42ED-98C0-A0880D8CD8AF}" type="slidenum">
              <a:rPr lang="en-US" b="1" smtClean="0">
                <a:latin typeface="Arial" panose="020B0604020202020204" pitchFamily="34" charset="0"/>
                <a:cs typeface="Arial" panose="020B0604020202020204" pitchFamily="34" charset="0"/>
              </a:rPr>
              <a:t>13</a:t>
            </a:fld>
            <a:endParaRPr lang="en-US" b="1" dirty="0">
              <a:latin typeface="Arial" panose="020B0604020202020204" pitchFamily="34" charset="0"/>
              <a:cs typeface="Arial" panose="020B0604020202020204" pitchFamily="34" charset="0"/>
            </a:endParaRPr>
          </a:p>
        </p:txBody>
      </p:sp>
      <p:cxnSp>
        <p:nvCxnSpPr>
          <p:cNvPr id="9" name="Straight Connector 8">
            <a:extLst>
              <a:ext uri="{FF2B5EF4-FFF2-40B4-BE49-F238E27FC236}">
                <a16:creationId xmlns:a16="http://schemas.microsoft.com/office/drawing/2014/main" id="{5DF4F155-584C-4E00-AACE-7982A1B7D2C5}"/>
              </a:ext>
            </a:extLst>
          </p:cNvPr>
          <p:cNvCxnSpPr/>
          <p:nvPr/>
        </p:nvCxnSpPr>
        <p:spPr>
          <a:xfrm flipH="1">
            <a:off x="196948" y="6412626"/>
            <a:ext cx="11867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E99124F-F8F4-471B-A722-EA7BDC75F33B}"/>
              </a:ext>
            </a:extLst>
          </p:cNvPr>
          <p:cNvCxnSpPr>
            <a:cxnSpLocks/>
          </p:cNvCxnSpPr>
          <p:nvPr/>
        </p:nvCxnSpPr>
        <p:spPr>
          <a:xfrm flipH="1">
            <a:off x="162314" y="518340"/>
            <a:ext cx="11867372"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5E1A231-10EC-4CF3-A3AF-F7BC7F4AEA55}"/>
              </a:ext>
            </a:extLst>
          </p:cNvPr>
          <p:cNvSpPr txBox="1"/>
          <p:nvPr/>
        </p:nvSpPr>
        <p:spPr>
          <a:xfrm>
            <a:off x="86164" y="149008"/>
            <a:ext cx="11590021" cy="369332"/>
          </a:xfrm>
          <a:prstGeom prst="rect">
            <a:avLst/>
          </a:prstGeom>
          <a:noFill/>
        </p:spPr>
        <p:txBody>
          <a:bodyPr wrap="square" rtlCol="0">
            <a:spAutoFit/>
          </a:bodyPr>
          <a:lstStyle/>
          <a:p>
            <a:r>
              <a:rPr lang="en-US" b="1" dirty="0"/>
              <a:t>All Saved Assessments Listing Screen</a:t>
            </a:r>
          </a:p>
        </p:txBody>
      </p:sp>
      <p:pic>
        <p:nvPicPr>
          <p:cNvPr id="11266" name="Picture 2">
            <a:extLst>
              <a:ext uri="{FF2B5EF4-FFF2-40B4-BE49-F238E27FC236}">
                <a16:creationId xmlns:a16="http://schemas.microsoft.com/office/drawing/2014/main" id="{909DC973-3A5A-4E24-A2CF-899B590603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2982" y="813722"/>
            <a:ext cx="6566789" cy="530352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581872C-3F00-47F8-8417-B3A8349C7DDB}"/>
              </a:ext>
            </a:extLst>
          </p:cNvPr>
          <p:cNvSpPr txBox="1"/>
          <p:nvPr/>
        </p:nvSpPr>
        <p:spPr>
          <a:xfrm>
            <a:off x="350982" y="1899126"/>
            <a:ext cx="4572000" cy="3059748"/>
          </a:xfrm>
          <a:prstGeom prst="rect">
            <a:avLst/>
          </a:prstGeom>
          <a:noFill/>
        </p:spPr>
        <p:txBody>
          <a:bodyPr wrap="square">
            <a:spAutoFit/>
          </a:bodyPr>
          <a:lstStyle/>
          <a:p>
            <a:pPr rtl="0">
              <a:lnSpc>
                <a:spcPct val="150000"/>
              </a:lnSpc>
              <a:spcBef>
                <a:spcPts val="0"/>
              </a:spcBef>
              <a:spcAft>
                <a:spcPts val="0"/>
              </a:spcAft>
            </a:pPr>
            <a:r>
              <a:rPr lang="en-US" sz="1600" b="1" dirty="0"/>
              <a:t>Description: </a:t>
            </a:r>
          </a:p>
          <a:p>
            <a:pPr rtl="0">
              <a:lnSpc>
                <a:spcPct val="150000"/>
              </a:lnSpc>
              <a:spcBef>
                <a:spcPts val="0"/>
              </a:spcBef>
              <a:spcAft>
                <a:spcPts val="0"/>
              </a:spcAft>
            </a:pPr>
            <a:r>
              <a:rPr lang="en-US" sz="1400" dirty="0"/>
              <a:t>This shows the listing of all saved assessments for any user.  The Special User will only be able to select and export assessments.  This prevents changes to saved assessments.</a:t>
            </a:r>
          </a:p>
          <a:p>
            <a:pPr rtl="0">
              <a:lnSpc>
                <a:spcPct val="150000"/>
              </a:lnSpc>
              <a:spcBef>
                <a:spcPts val="0"/>
              </a:spcBef>
              <a:spcAft>
                <a:spcPts val="0"/>
              </a:spcAft>
            </a:pPr>
            <a:br>
              <a:rPr lang="en-US" sz="1400" dirty="0"/>
            </a:br>
            <a:r>
              <a:rPr lang="en-US" sz="1600" b="1" dirty="0"/>
              <a:t>Navigation:</a:t>
            </a:r>
          </a:p>
          <a:p>
            <a:pPr rtl="0">
              <a:lnSpc>
                <a:spcPct val="150000"/>
              </a:lnSpc>
              <a:spcBef>
                <a:spcPts val="0"/>
              </a:spcBef>
              <a:spcAft>
                <a:spcPts val="0"/>
              </a:spcAft>
            </a:pPr>
            <a:r>
              <a:rPr lang="en-US" sz="1400" dirty="0"/>
              <a:t>Expecting Special Users to export assessments and use a different application to review the data (ex: Google Sheets, Microsoft Excel, etc.).</a:t>
            </a:r>
          </a:p>
        </p:txBody>
      </p:sp>
    </p:spTree>
    <p:extLst>
      <p:ext uri="{BB962C8B-B14F-4D97-AF65-F5344CB8AC3E}">
        <p14:creationId xmlns:p14="http://schemas.microsoft.com/office/powerpoint/2010/main" val="2117700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04343D9-6D0B-40C4-8D50-E4A8F956BDD6}"/>
              </a:ext>
            </a:extLst>
          </p:cNvPr>
          <p:cNvSpPr>
            <a:spLocks noGrp="1"/>
          </p:cNvSpPr>
          <p:nvPr>
            <p:ph type="sldNum" sz="quarter" idx="12"/>
          </p:nvPr>
        </p:nvSpPr>
        <p:spPr>
          <a:xfrm>
            <a:off x="11378520" y="6412626"/>
            <a:ext cx="685800" cy="365125"/>
          </a:xfrm>
        </p:spPr>
        <p:txBody>
          <a:bodyPr/>
          <a:lstStyle/>
          <a:p>
            <a:fld id="{F83B73CC-122F-42ED-98C0-A0880D8CD8AF}" type="slidenum">
              <a:rPr lang="en-US" b="1" smtClean="0">
                <a:latin typeface="Arial" panose="020B0604020202020204" pitchFamily="34" charset="0"/>
                <a:cs typeface="Arial" panose="020B0604020202020204" pitchFamily="34" charset="0"/>
              </a:rPr>
              <a:t>14</a:t>
            </a:fld>
            <a:endParaRPr lang="en-US" b="1" dirty="0">
              <a:latin typeface="Arial" panose="020B0604020202020204" pitchFamily="34" charset="0"/>
              <a:cs typeface="Arial" panose="020B0604020202020204" pitchFamily="34" charset="0"/>
            </a:endParaRPr>
          </a:p>
        </p:txBody>
      </p:sp>
      <p:cxnSp>
        <p:nvCxnSpPr>
          <p:cNvPr id="9" name="Straight Connector 8">
            <a:extLst>
              <a:ext uri="{FF2B5EF4-FFF2-40B4-BE49-F238E27FC236}">
                <a16:creationId xmlns:a16="http://schemas.microsoft.com/office/drawing/2014/main" id="{5DF4F155-584C-4E00-AACE-7982A1B7D2C5}"/>
              </a:ext>
            </a:extLst>
          </p:cNvPr>
          <p:cNvCxnSpPr/>
          <p:nvPr/>
        </p:nvCxnSpPr>
        <p:spPr>
          <a:xfrm flipH="1">
            <a:off x="196948" y="6412626"/>
            <a:ext cx="11867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E99124F-F8F4-471B-A722-EA7BDC75F33B}"/>
              </a:ext>
            </a:extLst>
          </p:cNvPr>
          <p:cNvCxnSpPr>
            <a:cxnSpLocks/>
          </p:cNvCxnSpPr>
          <p:nvPr/>
        </p:nvCxnSpPr>
        <p:spPr>
          <a:xfrm flipH="1">
            <a:off x="162314" y="518340"/>
            <a:ext cx="11867372"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5E1A231-10EC-4CF3-A3AF-F7BC7F4AEA55}"/>
              </a:ext>
            </a:extLst>
          </p:cNvPr>
          <p:cNvSpPr txBox="1"/>
          <p:nvPr/>
        </p:nvSpPr>
        <p:spPr>
          <a:xfrm>
            <a:off x="86164" y="149008"/>
            <a:ext cx="11590021" cy="369332"/>
          </a:xfrm>
          <a:prstGeom prst="rect">
            <a:avLst/>
          </a:prstGeom>
          <a:noFill/>
        </p:spPr>
        <p:txBody>
          <a:bodyPr wrap="square" rtlCol="0">
            <a:spAutoFit/>
          </a:bodyPr>
          <a:lstStyle/>
          <a:p>
            <a:r>
              <a:rPr lang="en-US" dirty="0"/>
              <a:t>All Assessments Help Screen</a:t>
            </a:r>
          </a:p>
        </p:txBody>
      </p:sp>
      <p:pic>
        <p:nvPicPr>
          <p:cNvPr id="12290" name="Picture 2">
            <a:extLst>
              <a:ext uri="{FF2B5EF4-FFF2-40B4-BE49-F238E27FC236}">
                <a16:creationId xmlns:a16="http://schemas.microsoft.com/office/drawing/2014/main" id="{7E542CCB-76A0-4158-BDD7-61C16BA0D4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4314" y="813722"/>
            <a:ext cx="2909570" cy="530352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AC7E367-CF36-4BDE-81AD-132BA8E95CAC}"/>
              </a:ext>
            </a:extLst>
          </p:cNvPr>
          <p:cNvSpPr txBox="1"/>
          <p:nvPr/>
        </p:nvSpPr>
        <p:spPr>
          <a:xfrm>
            <a:off x="162314" y="2222291"/>
            <a:ext cx="4572000" cy="2413418"/>
          </a:xfrm>
          <a:prstGeom prst="rect">
            <a:avLst/>
          </a:prstGeom>
          <a:noFill/>
        </p:spPr>
        <p:txBody>
          <a:bodyPr wrap="square">
            <a:spAutoFit/>
          </a:bodyPr>
          <a:lstStyle/>
          <a:p>
            <a:pPr rtl="0">
              <a:lnSpc>
                <a:spcPct val="150000"/>
              </a:lnSpc>
              <a:spcBef>
                <a:spcPts val="0"/>
              </a:spcBef>
              <a:spcAft>
                <a:spcPts val="0"/>
              </a:spcAft>
            </a:pPr>
            <a:r>
              <a:rPr lang="en-US" sz="1600" b="1" dirty="0"/>
              <a:t>Description: </a:t>
            </a:r>
          </a:p>
          <a:p>
            <a:pPr rtl="0">
              <a:lnSpc>
                <a:spcPct val="150000"/>
              </a:lnSpc>
              <a:spcBef>
                <a:spcPts val="0"/>
              </a:spcBef>
              <a:spcAft>
                <a:spcPts val="0"/>
              </a:spcAft>
            </a:pPr>
            <a:r>
              <a:rPr lang="en-US" sz="1400" dirty="0"/>
              <a:t>This represents specific help for the Special User when dealing with all of the saved assessments.</a:t>
            </a:r>
          </a:p>
          <a:p>
            <a:pPr rtl="0">
              <a:lnSpc>
                <a:spcPct val="150000"/>
              </a:lnSpc>
              <a:spcBef>
                <a:spcPts val="0"/>
              </a:spcBef>
              <a:spcAft>
                <a:spcPts val="0"/>
              </a:spcAft>
            </a:pPr>
            <a:br>
              <a:rPr lang="en-US" sz="1400" dirty="0"/>
            </a:br>
            <a:r>
              <a:rPr lang="en-US" sz="1600" b="1" dirty="0"/>
              <a:t>Navigation:</a:t>
            </a:r>
            <a:endParaRPr lang="en-US" sz="1400" b="1" dirty="0"/>
          </a:p>
          <a:p>
            <a:pPr rtl="0">
              <a:lnSpc>
                <a:spcPct val="150000"/>
              </a:lnSpc>
              <a:spcBef>
                <a:spcPts val="0"/>
              </a:spcBef>
              <a:spcAft>
                <a:spcPts val="0"/>
              </a:spcAft>
            </a:pPr>
            <a:r>
              <a:rPr lang="en-US" sz="1400" dirty="0"/>
              <a:t>Expecting special users to reference this screen while working with exporting assessments for further review.</a:t>
            </a:r>
          </a:p>
        </p:txBody>
      </p:sp>
    </p:spTree>
    <p:extLst>
      <p:ext uri="{BB962C8B-B14F-4D97-AF65-F5344CB8AC3E}">
        <p14:creationId xmlns:p14="http://schemas.microsoft.com/office/powerpoint/2010/main" val="4098812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04343D9-6D0B-40C4-8D50-E4A8F956BDD6}"/>
              </a:ext>
            </a:extLst>
          </p:cNvPr>
          <p:cNvSpPr>
            <a:spLocks noGrp="1"/>
          </p:cNvSpPr>
          <p:nvPr>
            <p:ph type="sldNum" sz="quarter" idx="12"/>
          </p:nvPr>
        </p:nvSpPr>
        <p:spPr>
          <a:xfrm>
            <a:off x="11378520" y="6412626"/>
            <a:ext cx="685800" cy="365125"/>
          </a:xfrm>
        </p:spPr>
        <p:txBody>
          <a:bodyPr/>
          <a:lstStyle/>
          <a:p>
            <a:fld id="{F83B73CC-122F-42ED-98C0-A0880D8CD8AF}" type="slidenum">
              <a:rPr lang="en-US" b="1" smtClean="0">
                <a:latin typeface="Arial" panose="020B0604020202020204" pitchFamily="34" charset="0"/>
                <a:cs typeface="Arial" panose="020B0604020202020204" pitchFamily="34" charset="0"/>
              </a:rPr>
              <a:t>15</a:t>
            </a:fld>
            <a:endParaRPr lang="en-US" b="1" dirty="0">
              <a:latin typeface="Arial" panose="020B0604020202020204" pitchFamily="34" charset="0"/>
              <a:cs typeface="Arial" panose="020B0604020202020204" pitchFamily="34" charset="0"/>
            </a:endParaRPr>
          </a:p>
        </p:txBody>
      </p:sp>
      <p:cxnSp>
        <p:nvCxnSpPr>
          <p:cNvPr id="9" name="Straight Connector 8">
            <a:extLst>
              <a:ext uri="{FF2B5EF4-FFF2-40B4-BE49-F238E27FC236}">
                <a16:creationId xmlns:a16="http://schemas.microsoft.com/office/drawing/2014/main" id="{5DF4F155-584C-4E00-AACE-7982A1B7D2C5}"/>
              </a:ext>
            </a:extLst>
          </p:cNvPr>
          <p:cNvCxnSpPr/>
          <p:nvPr/>
        </p:nvCxnSpPr>
        <p:spPr>
          <a:xfrm flipH="1">
            <a:off x="196948" y="6412626"/>
            <a:ext cx="11867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E99124F-F8F4-471B-A722-EA7BDC75F33B}"/>
              </a:ext>
            </a:extLst>
          </p:cNvPr>
          <p:cNvCxnSpPr>
            <a:cxnSpLocks/>
          </p:cNvCxnSpPr>
          <p:nvPr/>
        </p:nvCxnSpPr>
        <p:spPr>
          <a:xfrm flipH="1">
            <a:off x="162314" y="518340"/>
            <a:ext cx="11867372"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5E1A231-10EC-4CF3-A3AF-F7BC7F4AEA55}"/>
              </a:ext>
            </a:extLst>
          </p:cNvPr>
          <p:cNvSpPr txBox="1"/>
          <p:nvPr/>
        </p:nvSpPr>
        <p:spPr>
          <a:xfrm>
            <a:off x="86164" y="149008"/>
            <a:ext cx="11590021" cy="369332"/>
          </a:xfrm>
          <a:prstGeom prst="rect">
            <a:avLst/>
          </a:prstGeom>
          <a:noFill/>
        </p:spPr>
        <p:txBody>
          <a:bodyPr wrap="square" rtlCol="0">
            <a:spAutoFit/>
          </a:bodyPr>
          <a:lstStyle/>
          <a:p>
            <a:r>
              <a:rPr lang="en-US" b="1" dirty="0"/>
              <a:t>Application Colors</a:t>
            </a:r>
          </a:p>
        </p:txBody>
      </p:sp>
      <p:pic>
        <p:nvPicPr>
          <p:cNvPr id="13314" name="Picture 2">
            <a:extLst>
              <a:ext uri="{FF2B5EF4-FFF2-40B4-BE49-F238E27FC236}">
                <a16:creationId xmlns:a16="http://schemas.microsoft.com/office/drawing/2014/main" id="{F1E8E024-CE9A-4DB0-B413-958A4307FB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8948" y="813722"/>
            <a:ext cx="5104638" cy="530352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5794861-4C90-43EF-BA0E-E477EE60F8D1}"/>
              </a:ext>
            </a:extLst>
          </p:cNvPr>
          <p:cNvSpPr txBox="1"/>
          <p:nvPr/>
        </p:nvSpPr>
        <p:spPr>
          <a:xfrm>
            <a:off x="196948" y="2383874"/>
            <a:ext cx="4572000" cy="2090252"/>
          </a:xfrm>
          <a:prstGeom prst="rect">
            <a:avLst/>
          </a:prstGeom>
          <a:noFill/>
        </p:spPr>
        <p:txBody>
          <a:bodyPr wrap="square">
            <a:spAutoFit/>
          </a:bodyPr>
          <a:lstStyle/>
          <a:p>
            <a:pPr rtl="0">
              <a:lnSpc>
                <a:spcPct val="150000"/>
              </a:lnSpc>
              <a:spcBef>
                <a:spcPts val="0"/>
              </a:spcBef>
              <a:spcAft>
                <a:spcPts val="0"/>
              </a:spcAft>
            </a:pPr>
            <a:r>
              <a:rPr lang="en-US" sz="1600" b="1" dirty="0"/>
              <a:t>Description: </a:t>
            </a:r>
          </a:p>
          <a:p>
            <a:pPr rtl="0">
              <a:lnSpc>
                <a:spcPct val="150000"/>
              </a:lnSpc>
              <a:spcBef>
                <a:spcPts val="0"/>
              </a:spcBef>
              <a:spcAft>
                <a:spcPts val="0"/>
              </a:spcAft>
            </a:pPr>
            <a:r>
              <a:rPr lang="en-US" sz="1400" dirty="0"/>
              <a:t>These are the official colors from the GVSU and UAB websites that would be used in the application.</a:t>
            </a:r>
          </a:p>
          <a:p>
            <a:pPr rtl="0">
              <a:lnSpc>
                <a:spcPct val="150000"/>
              </a:lnSpc>
              <a:spcBef>
                <a:spcPts val="0"/>
              </a:spcBef>
              <a:spcAft>
                <a:spcPts val="0"/>
              </a:spcAft>
            </a:pPr>
            <a:br>
              <a:rPr lang="en-US" sz="1400" dirty="0"/>
            </a:br>
            <a:r>
              <a:rPr lang="en-US" sz="1600" b="1" dirty="0"/>
              <a:t>Navigation:</a:t>
            </a:r>
            <a:endParaRPr lang="en-US" sz="1400" b="1" dirty="0"/>
          </a:p>
          <a:p>
            <a:pPr rtl="0">
              <a:lnSpc>
                <a:spcPct val="150000"/>
              </a:lnSpc>
              <a:spcBef>
                <a:spcPts val="0"/>
              </a:spcBef>
              <a:spcAft>
                <a:spcPts val="0"/>
              </a:spcAft>
            </a:pPr>
            <a:r>
              <a:rPr lang="en-US" sz="1400" dirty="0"/>
              <a:t>None.</a:t>
            </a:r>
          </a:p>
        </p:txBody>
      </p:sp>
    </p:spTree>
    <p:extLst>
      <p:ext uri="{BB962C8B-B14F-4D97-AF65-F5344CB8AC3E}">
        <p14:creationId xmlns:p14="http://schemas.microsoft.com/office/powerpoint/2010/main" val="3159765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04343D9-6D0B-40C4-8D50-E4A8F956BDD6}"/>
              </a:ext>
            </a:extLst>
          </p:cNvPr>
          <p:cNvSpPr>
            <a:spLocks noGrp="1"/>
          </p:cNvSpPr>
          <p:nvPr>
            <p:ph type="sldNum" sz="quarter" idx="12"/>
          </p:nvPr>
        </p:nvSpPr>
        <p:spPr>
          <a:xfrm>
            <a:off x="11378520" y="6412626"/>
            <a:ext cx="685800" cy="365125"/>
          </a:xfrm>
        </p:spPr>
        <p:txBody>
          <a:bodyPr/>
          <a:lstStyle/>
          <a:p>
            <a:fld id="{F83B73CC-122F-42ED-98C0-A0880D8CD8AF}" type="slidenum">
              <a:rPr lang="en-US" b="1" smtClean="0">
                <a:latin typeface="Arial" panose="020B0604020202020204" pitchFamily="34" charset="0"/>
                <a:cs typeface="Arial" panose="020B0604020202020204" pitchFamily="34" charset="0"/>
              </a:rPr>
              <a:t>16</a:t>
            </a:fld>
            <a:endParaRPr lang="en-US" b="1" dirty="0">
              <a:latin typeface="Arial" panose="020B0604020202020204" pitchFamily="34" charset="0"/>
              <a:cs typeface="Arial" panose="020B0604020202020204" pitchFamily="34" charset="0"/>
            </a:endParaRPr>
          </a:p>
        </p:txBody>
      </p:sp>
      <p:cxnSp>
        <p:nvCxnSpPr>
          <p:cNvPr id="9" name="Straight Connector 8">
            <a:extLst>
              <a:ext uri="{FF2B5EF4-FFF2-40B4-BE49-F238E27FC236}">
                <a16:creationId xmlns:a16="http://schemas.microsoft.com/office/drawing/2014/main" id="{5DF4F155-584C-4E00-AACE-7982A1B7D2C5}"/>
              </a:ext>
            </a:extLst>
          </p:cNvPr>
          <p:cNvCxnSpPr/>
          <p:nvPr/>
        </p:nvCxnSpPr>
        <p:spPr>
          <a:xfrm flipH="1">
            <a:off x="196948" y="6412626"/>
            <a:ext cx="11867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E99124F-F8F4-471B-A722-EA7BDC75F33B}"/>
              </a:ext>
            </a:extLst>
          </p:cNvPr>
          <p:cNvCxnSpPr>
            <a:cxnSpLocks/>
          </p:cNvCxnSpPr>
          <p:nvPr/>
        </p:nvCxnSpPr>
        <p:spPr>
          <a:xfrm flipH="1">
            <a:off x="162314" y="518340"/>
            <a:ext cx="11867372"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5E1A231-10EC-4CF3-A3AF-F7BC7F4AEA55}"/>
              </a:ext>
            </a:extLst>
          </p:cNvPr>
          <p:cNvSpPr txBox="1"/>
          <p:nvPr/>
        </p:nvSpPr>
        <p:spPr>
          <a:xfrm>
            <a:off x="86164" y="149008"/>
            <a:ext cx="11590021" cy="369332"/>
          </a:xfrm>
          <a:prstGeom prst="rect">
            <a:avLst/>
          </a:prstGeom>
          <a:noFill/>
        </p:spPr>
        <p:txBody>
          <a:bodyPr wrap="square" rtlCol="0">
            <a:spAutoFit/>
          </a:bodyPr>
          <a:lstStyle/>
          <a:p>
            <a:r>
              <a:rPr lang="en-US" b="1" dirty="0"/>
              <a:t>Live Demo</a:t>
            </a:r>
          </a:p>
        </p:txBody>
      </p:sp>
      <p:sp>
        <p:nvSpPr>
          <p:cNvPr id="3" name="Rectangle: Rounded Corners 2">
            <a:hlinkClick r:id="" action="ppaction://noaction"/>
            <a:extLst>
              <a:ext uri="{FF2B5EF4-FFF2-40B4-BE49-F238E27FC236}">
                <a16:creationId xmlns:a16="http://schemas.microsoft.com/office/drawing/2014/main" id="{46E59DA4-F03D-4F23-8B4E-39C57A7A0202}"/>
              </a:ext>
            </a:extLst>
          </p:cNvPr>
          <p:cNvSpPr/>
          <p:nvPr/>
        </p:nvSpPr>
        <p:spPr>
          <a:xfrm>
            <a:off x="4091207" y="2834640"/>
            <a:ext cx="3657600" cy="11887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Live R-SRAFVP App Demo</a:t>
            </a:r>
          </a:p>
        </p:txBody>
      </p:sp>
      <p:sp>
        <p:nvSpPr>
          <p:cNvPr id="8" name="TextBox 7">
            <a:extLst>
              <a:ext uri="{FF2B5EF4-FFF2-40B4-BE49-F238E27FC236}">
                <a16:creationId xmlns:a16="http://schemas.microsoft.com/office/drawing/2014/main" id="{9B3EE422-38C8-4382-8ECA-18F61317254C}"/>
              </a:ext>
            </a:extLst>
          </p:cNvPr>
          <p:cNvSpPr txBox="1"/>
          <p:nvPr/>
        </p:nvSpPr>
        <p:spPr>
          <a:xfrm>
            <a:off x="3634007" y="4386995"/>
            <a:ext cx="4572000" cy="830997"/>
          </a:xfrm>
          <a:prstGeom prst="rect">
            <a:avLst/>
          </a:prstGeom>
          <a:noFill/>
        </p:spPr>
        <p:txBody>
          <a:bodyPr wrap="square">
            <a:spAutoFit/>
          </a:bodyPr>
          <a:lstStyle/>
          <a:p>
            <a:pPr rtl="0">
              <a:spcBef>
                <a:spcPts val="0"/>
              </a:spcBef>
              <a:spcAft>
                <a:spcPts val="0"/>
              </a:spcAft>
            </a:pPr>
            <a:r>
              <a:rPr lang="en-US" sz="1600" dirty="0"/>
              <a:t>P.S. Launching the demo does no harm and may be launched as much as you want.</a:t>
            </a:r>
          </a:p>
          <a:p>
            <a:pPr rtl="0">
              <a:spcBef>
                <a:spcPts val="0"/>
              </a:spcBef>
              <a:spcAft>
                <a:spcPts val="0"/>
              </a:spcAft>
            </a:pPr>
            <a:endParaRPr lang="en-US" sz="1600" dirty="0"/>
          </a:p>
        </p:txBody>
      </p:sp>
      <p:sp>
        <p:nvSpPr>
          <p:cNvPr id="10" name="TextBox 9">
            <a:extLst>
              <a:ext uri="{FF2B5EF4-FFF2-40B4-BE49-F238E27FC236}">
                <a16:creationId xmlns:a16="http://schemas.microsoft.com/office/drawing/2014/main" id="{3C60420E-EE59-40D7-B0D8-8E3EEDBC736D}"/>
              </a:ext>
            </a:extLst>
          </p:cNvPr>
          <p:cNvSpPr txBox="1"/>
          <p:nvPr/>
        </p:nvSpPr>
        <p:spPr>
          <a:xfrm>
            <a:off x="3634007" y="1638519"/>
            <a:ext cx="4572000" cy="830997"/>
          </a:xfrm>
          <a:prstGeom prst="rect">
            <a:avLst/>
          </a:prstGeom>
          <a:noFill/>
        </p:spPr>
        <p:txBody>
          <a:bodyPr wrap="square">
            <a:spAutoFit/>
          </a:bodyPr>
          <a:lstStyle/>
          <a:p>
            <a:pPr rtl="0">
              <a:spcBef>
                <a:spcPts val="0"/>
              </a:spcBef>
              <a:spcAft>
                <a:spcPts val="0"/>
              </a:spcAft>
            </a:pPr>
            <a:r>
              <a:rPr lang="en-US" sz="1600" dirty="0"/>
              <a:t>Select the button edge or text link and navigate to the link to see a live (limited) demo of the application.</a:t>
            </a:r>
          </a:p>
        </p:txBody>
      </p:sp>
    </p:spTree>
    <p:extLst>
      <p:ext uri="{BB962C8B-B14F-4D97-AF65-F5344CB8AC3E}">
        <p14:creationId xmlns:p14="http://schemas.microsoft.com/office/powerpoint/2010/main" val="443607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04343D9-6D0B-40C4-8D50-E4A8F956BDD6}"/>
              </a:ext>
            </a:extLst>
          </p:cNvPr>
          <p:cNvSpPr>
            <a:spLocks noGrp="1"/>
          </p:cNvSpPr>
          <p:nvPr>
            <p:ph type="sldNum" sz="quarter" idx="12"/>
          </p:nvPr>
        </p:nvSpPr>
        <p:spPr>
          <a:xfrm>
            <a:off x="11378520" y="6412626"/>
            <a:ext cx="685800" cy="365125"/>
          </a:xfrm>
        </p:spPr>
        <p:txBody>
          <a:bodyPr/>
          <a:lstStyle/>
          <a:p>
            <a:fld id="{F83B73CC-122F-42ED-98C0-A0880D8CD8AF}" type="slidenum">
              <a:rPr lang="en-US" b="1" smtClean="0">
                <a:latin typeface="Arial" panose="020B0604020202020204" pitchFamily="34" charset="0"/>
                <a:cs typeface="Arial" panose="020B0604020202020204" pitchFamily="34" charset="0"/>
              </a:rPr>
              <a:t>2</a:t>
            </a:fld>
            <a:endParaRPr lang="en-US" b="1" dirty="0">
              <a:latin typeface="Arial" panose="020B0604020202020204" pitchFamily="34" charset="0"/>
              <a:cs typeface="Arial" panose="020B0604020202020204" pitchFamily="34" charset="0"/>
            </a:endParaRPr>
          </a:p>
        </p:txBody>
      </p:sp>
      <p:cxnSp>
        <p:nvCxnSpPr>
          <p:cNvPr id="9" name="Straight Connector 8">
            <a:extLst>
              <a:ext uri="{FF2B5EF4-FFF2-40B4-BE49-F238E27FC236}">
                <a16:creationId xmlns:a16="http://schemas.microsoft.com/office/drawing/2014/main" id="{5DF4F155-584C-4E00-AACE-7982A1B7D2C5}"/>
              </a:ext>
            </a:extLst>
          </p:cNvPr>
          <p:cNvCxnSpPr/>
          <p:nvPr/>
        </p:nvCxnSpPr>
        <p:spPr>
          <a:xfrm flipH="1">
            <a:off x="196948" y="6412626"/>
            <a:ext cx="11867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E99124F-F8F4-471B-A722-EA7BDC75F33B}"/>
              </a:ext>
            </a:extLst>
          </p:cNvPr>
          <p:cNvCxnSpPr>
            <a:cxnSpLocks/>
          </p:cNvCxnSpPr>
          <p:nvPr/>
        </p:nvCxnSpPr>
        <p:spPr>
          <a:xfrm flipH="1">
            <a:off x="162314" y="518340"/>
            <a:ext cx="11867372"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5E1A231-10EC-4CF3-A3AF-F7BC7F4AEA55}"/>
              </a:ext>
            </a:extLst>
          </p:cNvPr>
          <p:cNvSpPr txBox="1"/>
          <p:nvPr/>
        </p:nvSpPr>
        <p:spPr>
          <a:xfrm>
            <a:off x="86164" y="149008"/>
            <a:ext cx="11590021" cy="369332"/>
          </a:xfrm>
          <a:prstGeom prst="rect">
            <a:avLst/>
          </a:prstGeom>
          <a:noFill/>
        </p:spPr>
        <p:txBody>
          <a:bodyPr wrap="square" rtlCol="0">
            <a:spAutoFit/>
          </a:bodyPr>
          <a:lstStyle/>
          <a:p>
            <a:r>
              <a:rPr lang="en-US" b="1" dirty="0"/>
              <a:t>Table of Contents</a:t>
            </a:r>
          </a:p>
        </p:txBody>
      </p:sp>
      <p:grpSp>
        <p:nvGrpSpPr>
          <p:cNvPr id="38" name="Group 37">
            <a:extLst>
              <a:ext uri="{FF2B5EF4-FFF2-40B4-BE49-F238E27FC236}">
                <a16:creationId xmlns:a16="http://schemas.microsoft.com/office/drawing/2014/main" id="{F225FA0B-85CD-4663-B7DB-E47D756F092F}"/>
              </a:ext>
            </a:extLst>
          </p:cNvPr>
          <p:cNvGrpSpPr/>
          <p:nvPr/>
        </p:nvGrpSpPr>
        <p:grpSpPr>
          <a:xfrm>
            <a:off x="162314" y="774976"/>
            <a:ext cx="2286000" cy="1593652"/>
            <a:chOff x="506485" y="703006"/>
            <a:chExt cx="2286000" cy="1593652"/>
          </a:xfrm>
        </p:grpSpPr>
        <mc:AlternateContent xmlns:mc="http://schemas.openxmlformats.org/markup-compatibility/2006" xmlns:pslz="http://schemas.microsoft.com/office/powerpoint/2016/slidezoom">
          <mc:Choice Requires="pslz">
            <p:graphicFrame>
              <p:nvGraphicFramePr>
                <p:cNvPr id="35" name="Slide Zoom 34">
                  <a:extLst>
                    <a:ext uri="{FF2B5EF4-FFF2-40B4-BE49-F238E27FC236}">
                      <a16:creationId xmlns:a16="http://schemas.microsoft.com/office/drawing/2014/main" id="{F205E3E3-3B32-4987-850F-1DEE20A6CDE0}"/>
                    </a:ext>
                  </a:extLst>
                </p:cNvPr>
                <p:cNvGraphicFramePr>
                  <a:graphicFrameLocks noChangeAspect="1"/>
                </p:cNvGraphicFramePr>
                <p:nvPr>
                  <p:extLst>
                    <p:ext uri="{D42A27DB-BD31-4B8C-83A1-F6EECF244321}">
                      <p14:modId xmlns:p14="http://schemas.microsoft.com/office/powerpoint/2010/main" val="741750735"/>
                    </p:ext>
                  </p:extLst>
                </p:nvPr>
              </p:nvGraphicFramePr>
              <p:xfrm>
                <a:off x="506485" y="1010783"/>
                <a:ext cx="2286000" cy="1285875"/>
              </p:xfrm>
              <a:graphic>
                <a:graphicData uri="http://schemas.microsoft.com/office/powerpoint/2016/slidezoom">
                  <pslz:sldZm>
                    <pslz:sldZmObj sldId="257" cId="3567204927">
                      <pslz:zmPr id="{1BA51F63-695B-4237-8B76-966161926BC3}" returnToParent="0" transitionDur="1000">
                        <p166:blipFill xmlns:p166="http://schemas.microsoft.com/office/powerpoint/2016/6/main">
                          <a:blip r:embed="rId2"/>
                          <a:stretch>
                            <a:fillRect/>
                          </a:stretch>
                        </p166:blipFill>
                        <p166:spPr xmlns:p166="http://schemas.microsoft.com/office/powerpoint/2016/6/main">
                          <a:xfrm>
                            <a:off x="0" y="0"/>
                            <a:ext cx="2286000" cy="1285875"/>
                          </a:xfrm>
                          <a:prstGeom prst="rect">
                            <a:avLst/>
                          </a:prstGeom>
                          <a:ln w="3175">
                            <a:solidFill>
                              <a:prstClr val="ltGray"/>
                            </a:solidFill>
                          </a:ln>
                        </p166:spPr>
                      </pslz:zmPr>
                    </pslz:sldZmObj>
                  </pslz:sldZm>
                </a:graphicData>
              </a:graphic>
            </p:graphicFrame>
          </mc:Choice>
          <mc:Fallback xmlns="">
            <p:pic>
              <p:nvPicPr>
                <p:cNvPr id="35" name="Slide Zoom 34">
                  <a:hlinkClick r:id="rId3" action="ppaction://hlinksldjump"/>
                  <a:extLst>
                    <a:ext uri="{FF2B5EF4-FFF2-40B4-BE49-F238E27FC236}">
                      <a16:creationId xmlns:a16="http://schemas.microsoft.com/office/drawing/2014/main" id="{F205E3E3-3B32-4987-850F-1DEE20A6CDE0}"/>
                    </a:ext>
                  </a:extLst>
                </p:cNvPr>
                <p:cNvPicPr>
                  <a:picLocks noGrp="1" noRot="1" noChangeAspect="1" noMove="1" noResize="1" noEditPoints="1" noAdjustHandles="1" noChangeArrowheads="1" noChangeShapeType="1"/>
                </p:cNvPicPr>
                <p:nvPr/>
              </p:nvPicPr>
              <p:blipFill>
                <a:blip r:embed="rId4"/>
                <a:stretch>
                  <a:fillRect/>
                </a:stretch>
              </p:blipFill>
              <p:spPr>
                <a:xfrm>
                  <a:off x="162314" y="1082753"/>
                  <a:ext cx="2286000" cy="1285875"/>
                </a:xfrm>
                <a:prstGeom prst="rect">
                  <a:avLst/>
                </a:prstGeom>
                <a:ln w="3175">
                  <a:solidFill>
                    <a:prstClr val="ltGray"/>
                  </a:solidFill>
                </a:ln>
              </p:spPr>
            </p:pic>
          </mc:Fallback>
        </mc:AlternateContent>
        <p:sp>
          <p:nvSpPr>
            <p:cNvPr id="36" name="TextBox 35">
              <a:extLst>
                <a:ext uri="{FF2B5EF4-FFF2-40B4-BE49-F238E27FC236}">
                  <a16:creationId xmlns:a16="http://schemas.microsoft.com/office/drawing/2014/main" id="{3C931727-0082-412A-81A5-400D0622BB23}"/>
                </a:ext>
              </a:extLst>
            </p:cNvPr>
            <p:cNvSpPr txBox="1"/>
            <p:nvPr/>
          </p:nvSpPr>
          <p:spPr>
            <a:xfrm>
              <a:off x="506486" y="703006"/>
              <a:ext cx="2285999" cy="307777"/>
            </a:xfrm>
            <a:prstGeom prst="rect">
              <a:avLst/>
            </a:prstGeom>
            <a:noFill/>
          </p:spPr>
          <p:txBody>
            <a:bodyPr wrap="square" rtlCol="0">
              <a:spAutoFit/>
            </a:bodyPr>
            <a:lstStyle/>
            <a:p>
              <a:r>
                <a:rPr lang="en-US" sz="1400" dirty="0"/>
                <a:t>Overview</a:t>
              </a:r>
            </a:p>
          </p:txBody>
        </p:sp>
      </p:grpSp>
      <p:grpSp>
        <p:nvGrpSpPr>
          <p:cNvPr id="39" name="Group 38">
            <a:extLst>
              <a:ext uri="{FF2B5EF4-FFF2-40B4-BE49-F238E27FC236}">
                <a16:creationId xmlns:a16="http://schemas.microsoft.com/office/drawing/2014/main" id="{3AA3A232-1909-4083-ACC3-09A821D371B0}"/>
              </a:ext>
            </a:extLst>
          </p:cNvPr>
          <p:cNvGrpSpPr/>
          <p:nvPr/>
        </p:nvGrpSpPr>
        <p:grpSpPr>
          <a:xfrm>
            <a:off x="162314" y="3076762"/>
            <a:ext cx="2286001" cy="1595567"/>
            <a:chOff x="506486" y="3571358"/>
            <a:chExt cx="2286001" cy="1595567"/>
          </a:xfrm>
        </p:grpSpPr>
        <mc:AlternateContent xmlns:mc="http://schemas.openxmlformats.org/markup-compatibility/2006" xmlns:pslz="http://schemas.microsoft.com/office/powerpoint/2016/slidezoom">
          <mc:Choice Requires="pslz">
            <p:graphicFrame>
              <p:nvGraphicFramePr>
                <p:cNvPr id="33" name="Slide Zoom 32">
                  <a:extLst>
                    <a:ext uri="{FF2B5EF4-FFF2-40B4-BE49-F238E27FC236}">
                      <a16:creationId xmlns:a16="http://schemas.microsoft.com/office/drawing/2014/main" id="{5BCAC8FE-93D0-4560-8B04-90F729FF2EB1}"/>
                    </a:ext>
                  </a:extLst>
                </p:cNvPr>
                <p:cNvGraphicFramePr>
                  <a:graphicFrameLocks noChangeAspect="1"/>
                </p:cNvGraphicFramePr>
                <p:nvPr>
                  <p:extLst>
                    <p:ext uri="{D42A27DB-BD31-4B8C-83A1-F6EECF244321}">
                      <p14:modId xmlns:p14="http://schemas.microsoft.com/office/powerpoint/2010/main" val="2683343803"/>
                    </p:ext>
                  </p:extLst>
                </p:nvPr>
              </p:nvGraphicFramePr>
              <p:xfrm>
                <a:off x="506487" y="3881050"/>
                <a:ext cx="2286000" cy="1285875"/>
              </p:xfrm>
              <a:graphic>
                <a:graphicData uri="http://schemas.microsoft.com/office/powerpoint/2016/slidezoom">
                  <pslz:sldZm>
                    <pslz:sldZmObj sldId="270" cId="443607321">
                      <pslz:zmPr id="{07ACDC65-5D85-4CB8-B54D-159F8263222B}" returnToParent="0" transitionDur="1000">
                        <p166:blipFill xmlns:p166="http://schemas.microsoft.com/office/powerpoint/2016/6/main">
                          <a:blip r:embed="rId5"/>
                          <a:stretch>
                            <a:fillRect/>
                          </a:stretch>
                        </p166:blipFill>
                        <p166:spPr xmlns:p166="http://schemas.microsoft.com/office/powerpoint/2016/6/main">
                          <a:xfrm>
                            <a:off x="0" y="0"/>
                            <a:ext cx="2286000" cy="1285875"/>
                          </a:xfrm>
                          <a:prstGeom prst="rect">
                            <a:avLst/>
                          </a:prstGeom>
                          <a:ln w="3175">
                            <a:solidFill>
                              <a:prstClr val="ltGray"/>
                            </a:solidFill>
                          </a:ln>
                        </p166:spPr>
                      </pslz:zmPr>
                    </pslz:sldZmObj>
                  </pslz:sldZm>
                </a:graphicData>
              </a:graphic>
            </p:graphicFrame>
          </mc:Choice>
          <mc:Fallback xmlns="">
            <p:pic>
              <p:nvPicPr>
                <p:cNvPr id="33" name="Slide Zoom 32">
                  <a:hlinkClick r:id="rId6" action="ppaction://hlinksldjump"/>
                  <a:extLst>
                    <a:ext uri="{FF2B5EF4-FFF2-40B4-BE49-F238E27FC236}">
                      <a16:creationId xmlns:a16="http://schemas.microsoft.com/office/drawing/2014/main" id="{5BCAC8FE-93D0-4560-8B04-90F729FF2EB1}"/>
                    </a:ext>
                  </a:extLst>
                </p:cNvPr>
                <p:cNvPicPr>
                  <a:picLocks noGrp="1" noRot="1" noChangeAspect="1" noMove="1" noResize="1" noEditPoints="1" noAdjustHandles="1" noChangeArrowheads="1" noChangeShapeType="1"/>
                </p:cNvPicPr>
                <p:nvPr/>
              </p:nvPicPr>
              <p:blipFill>
                <a:blip r:embed="rId7"/>
                <a:stretch>
                  <a:fillRect/>
                </a:stretch>
              </p:blipFill>
              <p:spPr>
                <a:xfrm>
                  <a:off x="162315" y="3386454"/>
                  <a:ext cx="2286000" cy="1285875"/>
                </a:xfrm>
                <a:prstGeom prst="rect">
                  <a:avLst/>
                </a:prstGeom>
                <a:ln w="3175">
                  <a:solidFill>
                    <a:prstClr val="ltGray"/>
                  </a:solidFill>
                </a:ln>
              </p:spPr>
            </p:pic>
          </mc:Fallback>
        </mc:AlternateContent>
        <p:sp>
          <p:nvSpPr>
            <p:cNvPr id="37" name="TextBox 36">
              <a:extLst>
                <a:ext uri="{FF2B5EF4-FFF2-40B4-BE49-F238E27FC236}">
                  <a16:creationId xmlns:a16="http://schemas.microsoft.com/office/drawing/2014/main" id="{13D7C544-1D02-4791-9209-DF521DEDB889}"/>
                </a:ext>
              </a:extLst>
            </p:cNvPr>
            <p:cNvSpPr txBox="1"/>
            <p:nvPr/>
          </p:nvSpPr>
          <p:spPr>
            <a:xfrm>
              <a:off x="506486" y="3571358"/>
              <a:ext cx="2285999" cy="307777"/>
            </a:xfrm>
            <a:prstGeom prst="rect">
              <a:avLst/>
            </a:prstGeom>
            <a:noFill/>
          </p:spPr>
          <p:txBody>
            <a:bodyPr wrap="square" rtlCol="0">
              <a:spAutoFit/>
            </a:bodyPr>
            <a:lstStyle/>
            <a:p>
              <a:r>
                <a:rPr lang="en-US" sz="1400" dirty="0"/>
                <a:t>Live Demo</a:t>
              </a:r>
            </a:p>
          </p:txBody>
        </p:sp>
      </p:grpSp>
      <p:sp>
        <p:nvSpPr>
          <p:cNvPr id="64" name="Rectangle 63">
            <a:extLst>
              <a:ext uri="{FF2B5EF4-FFF2-40B4-BE49-F238E27FC236}">
                <a16:creationId xmlns:a16="http://schemas.microsoft.com/office/drawing/2014/main" id="{411EA509-E331-41B8-96EF-82C5459AFCC0}"/>
              </a:ext>
            </a:extLst>
          </p:cNvPr>
          <p:cNvSpPr/>
          <p:nvPr/>
        </p:nvSpPr>
        <p:spPr>
          <a:xfrm>
            <a:off x="3213530" y="666906"/>
            <a:ext cx="8816155" cy="549160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id="{B9D4D35A-C705-4DE2-BEBE-4A1FFD68FA11}"/>
              </a:ext>
            </a:extLst>
          </p:cNvPr>
          <p:cNvGrpSpPr/>
          <p:nvPr/>
        </p:nvGrpSpPr>
        <p:grpSpPr>
          <a:xfrm>
            <a:off x="3460777" y="747718"/>
            <a:ext cx="1828800" cy="1323795"/>
            <a:chOff x="3516043" y="497977"/>
            <a:chExt cx="1828800" cy="1323795"/>
          </a:xfrm>
        </p:grpSpPr>
        <mc:AlternateContent xmlns:mc="http://schemas.openxmlformats.org/markup-compatibility/2006" xmlns:pslz="http://schemas.microsoft.com/office/powerpoint/2016/slidezoom">
          <mc:Choice Requires="pslz">
            <p:graphicFrame>
              <p:nvGraphicFramePr>
                <p:cNvPr id="8" name="Slide Zoom 7">
                  <a:extLst>
                    <a:ext uri="{FF2B5EF4-FFF2-40B4-BE49-F238E27FC236}">
                      <a16:creationId xmlns:a16="http://schemas.microsoft.com/office/drawing/2014/main" id="{AEB5FD76-2C8C-4059-A777-F14B662D19EA}"/>
                    </a:ext>
                  </a:extLst>
                </p:cNvPr>
                <p:cNvGraphicFramePr>
                  <a:graphicFrameLocks noChangeAspect="1"/>
                </p:cNvGraphicFramePr>
                <p:nvPr>
                  <p:extLst>
                    <p:ext uri="{D42A27DB-BD31-4B8C-83A1-F6EECF244321}">
                      <p14:modId xmlns:p14="http://schemas.microsoft.com/office/powerpoint/2010/main" val="1653729014"/>
                    </p:ext>
                  </p:extLst>
                </p:nvPr>
              </p:nvGraphicFramePr>
              <p:xfrm>
                <a:off x="3516043" y="793072"/>
                <a:ext cx="1828800" cy="1028700"/>
              </p:xfrm>
              <a:graphic>
                <a:graphicData uri="http://schemas.microsoft.com/office/powerpoint/2016/slidezoom">
                  <pslz:sldZm>
                    <pslz:sldZmObj sldId="271" cId="921064880">
                      <pslz:zmPr id="{284CB201-857B-49D6-A75C-1077A7B97CA2}" returnToParent="0" transitionDur="1000">
                        <p166:blipFill xmlns:p166="http://schemas.microsoft.com/office/powerpoint/2016/6/main">
                          <a:blip r:embed="rId8"/>
                          <a:stretch>
                            <a:fillRect/>
                          </a:stretch>
                        </p166:blipFill>
                        <p166:spPr xmlns:p166="http://schemas.microsoft.com/office/powerpoint/2016/6/main">
                          <a:xfrm>
                            <a:off x="0" y="0"/>
                            <a:ext cx="1828800" cy="1028700"/>
                          </a:xfrm>
                          <a:prstGeom prst="rect">
                            <a:avLst/>
                          </a:prstGeom>
                          <a:ln w="3175">
                            <a:solidFill>
                              <a:prstClr val="ltGray"/>
                            </a:solidFill>
                          </a:ln>
                        </p166:spPr>
                      </pslz:zmPr>
                    </pslz:sldZmObj>
                  </pslz:sldZm>
                </a:graphicData>
              </a:graphic>
            </p:graphicFrame>
          </mc:Choice>
          <mc:Fallback xmlns="">
            <p:pic>
              <p:nvPicPr>
                <p:cNvPr id="8" name="Slide Zoom 7">
                  <a:hlinkClick r:id="rId9" action="ppaction://hlinksldjump"/>
                  <a:extLst>
                    <a:ext uri="{FF2B5EF4-FFF2-40B4-BE49-F238E27FC236}">
                      <a16:creationId xmlns:a16="http://schemas.microsoft.com/office/drawing/2014/main" id="{AEB5FD76-2C8C-4059-A777-F14B662D19EA}"/>
                    </a:ext>
                  </a:extLst>
                </p:cNvPr>
                <p:cNvPicPr>
                  <a:picLocks noGrp="1" noRot="1" noChangeAspect="1" noMove="1" noResize="1" noEditPoints="1" noAdjustHandles="1" noChangeArrowheads="1" noChangeShapeType="1"/>
                </p:cNvPicPr>
                <p:nvPr/>
              </p:nvPicPr>
              <p:blipFill>
                <a:blip r:embed="rId10"/>
                <a:stretch>
                  <a:fillRect/>
                </a:stretch>
              </p:blipFill>
              <p:spPr>
                <a:xfrm>
                  <a:off x="3460777" y="1042813"/>
                  <a:ext cx="1828800" cy="1028700"/>
                </a:xfrm>
                <a:prstGeom prst="rect">
                  <a:avLst/>
                </a:prstGeom>
                <a:ln w="3175">
                  <a:solidFill>
                    <a:prstClr val="ltGray"/>
                  </a:solidFill>
                </a:ln>
              </p:spPr>
            </p:pic>
          </mc:Fallback>
        </mc:AlternateContent>
        <p:sp>
          <p:nvSpPr>
            <p:cNvPr id="40" name="TextBox 39">
              <a:extLst>
                <a:ext uri="{FF2B5EF4-FFF2-40B4-BE49-F238E27FC236}">
                  <a16:creationId xmlns:a16="http://schemas.microsoft.com/office/drawing/2014/main" id="{DB9A5D3A-6049-4629-A295-7DC5A323B175}"/>
                </a:ext>
              </a:extLst>
            </p:cNvPr>
            <p:cNvSpPr txBox="1"/>
            <p:nvPr/>
          </p:nvSpPr>
          <p:spPr>
            <a:xfrm>
              <a:off x="3516043" y="497977"/>
              <a:ext cx="1828800" cy="276999"/>
            </a:xfrm>
            <a:prstGeom prst="rect">
              <a:avLst/>
            </a:prstGeom>
            <a:noFill/>
          </p:spPr>
          <p:txBody>
            <a:bodyPr wrap="square" rtlCol="0">
              <a:spAutoFit/>
            </a:bodyPr>
            <a:lstStyle/>
            <a:p>
              <a:r>
                <a:rPr lang="en-US" sz="1200" dirty="0"/>
                <a:t>Title Screen</a:t>
              </a:r>
            </a:p>
          </p:txBody>
        </p:sp>
      </p:grpSp>
      <p:grpSp>
        <p:nvGrpSpPr>
          <p:cNvPr id="53" name="Group 52">
            <a:extLst>
              <a:ext uri="{FF2B5EF4-FFF2-40B4-BE49-F238E27FC236}">
                <a16:creationId xmlns:a16="http://schemas.microsoft.com/office/drawing/2014/main" id="{0B2F6C1B-2606-4B4F-A663-597EC6F0C876}"/>
              </a:ext>
            </a:extLst>
          </p:cNvPr>
          <p:cNvGrpSpPr/>
          <p:nvPr/>
        </p:nvGrpSpPr>
        <p:grpSpPr>
          <a:xfrm>
            <a:off x="5620008" y="747718"/>
            <a:ext cx="1828800" cy="1305700"/>
            <a:chOff x="3285341" y="2561859"/>
            <a:chExt cx="1828800" cy="1305700"/>
          </a:xfrm>
        </p:grpSpPr>
        <mc:AlternateContent xmlns:mc="http://schemas.openxmlformats.org/markup-compatibility/2006" xmlns:pslz="http://schemas.microsoft.com/office/powerpoint/2016/slidezoom">
          <mc:Choice Requires="pslz">
            <p:graphicFrame>
              <p:nvGraphicFramePr>
                <p:cNvPr id="11" name="Slide Zoom 10">
                  <a:extLst>
                    <a:ext uri="{FF2B5EF4-FFF2-40B4-BE49-F238E27FC236}">
                      <a16:creationId xmlns:a16="http://schemas.microsoft.com/office/drawing/2014/main" id="{70F6EB6B-616E-4B40-96E0-DE4600575161}"/>
                    </a:ext>
                  </a:extLst>
                </p:cNvPr>
                <p:cNvGraphicFramePr>
                  <a:graphicFrameLocks noChangeAspect="1"/>
                </p:cNvGraphicFramePr>
                <p:nvPr>
                  <p:extLst>
                    <p:ext uri="{D42A27DB-BD31-4B8C-83A1-F6EECF244321}">
                      <p14:modId xmlns:p14="http://schemas.microsoft.com/office/powerpoint/2010/main" val="3896735778"/>
                    </p:ext>
                  </p:extLst>
                </p:nvPr>
              </p:nvGraphicFramePr>
              <p:xfrm>
                <a:off x="3285341" y="2838859"/>
                <a:ext cx="1828800" cy="1028700"/>
              </p:xfrm>
              <a:graphic>
                <a:graphicData uri="http://schemas.microsoft.com/office/powerpoint/2016/slidezoom">
                  <pslz:sldZm>
                    <pslz:sldZmObj sldId="260" cId="1622586845">
                      <pslz:zmPr id="{DE7C3F3C-1E3E-4BBC-8225-C62B5F3879AA}" returnToParent="0" transitionDur="1000">
                        <p166:blipFill xmlns:p166="http://schemas.microsoft.com/office/powerpoint/2016/6/main">
                          <a:blip r:embed="rId11"/>
                          <a:stretch>
                            <a:fillRect/>
                          </a:stretch>
                        </p166:blipFill>
                        <p166:spPr xmlns:p166="http://schemas.microsoft.com/office/powerpoint/2016/6/main">
                          <a:xfrm>
                            <a:off x="0" y="0"/>
                            <a:ext cx="1828800" cy="1028700"/>
                          </a:xfrm>
                          <a:prstGeom prst="rect">
                            <a:avLst/>
                          </a:prstGeom>
                          <a:ln w="3175">
                            <a:solidFill>
                              <a:prstClr val="ltGray"/>
                            </a:solidFill>
                          </a:ln>
                        </p166:spPr>
                      </pslz:zmPr>
                    </pslz:sldZmObj>
                  </pslz:sldZm>
                </a:graphicData>
              </a:graphic>
            </p:graphicFrame>
          </mc:Choice>
          <mc:Fallback xmlns="">
            <p:pic>
              <p:nvPicPr>
                <p:cNvPr id="11" name="Slide Zoom 10">
                  <a:hlinkClick r:id="rId12" action="ppaction://hlinksldjump"/>
                  <a:extLst>
                    <a:ext uri="{FF2B5EF4-FFF2-40B4-BE49-F238E27FC236}">
                      <a16:creationId xmlns:a16="http://schemas.microsoft.com/office/drawing/2014/main" id="{70F6EB6B-616E-4B40-96E0-DE4600575161}"/>
                    </a:ext>
                  </a:extLst>
                </p:cNvPr>
                <p:cNvPicPr>
                  <a:picLocks noGrp="1" noRot="1" noChangeAspect="1" noMove="1" noResize="1" noEditPoints="1" noAdjustHandles="1" noChangeArrowheads="1" noChangeShapeType="1"/>
                </p:cNvPicPr>
                <p:nvPr/>
              </p:nvPicPr>
              <p:blipFill>
                <a:blip r:embed="rId13"/>
                <a:stretch>
                  <a:fillRect/>
                </a:stretch>
              </p:blipFill>
              <p:spPr>
                <a:xfrm>
                  <a:off x="5620008" y="1024718"/>
                  <a:ext cx="1828800" cy="1028700"/>
                </a:xfrm>
                <a:prstGeom prst="rect">
                  <a:avLst/>
                </a:prstGeom>
                <a:ln w="3175">
                  <a:solidFill>
                    <a:prstClr val="ltGray"/>
                  </a:solidFill>
                </a:ln>
              </p:spPr>
            </p:pic>
          </mc:Fallback>
        </mc:AlternateContent>
        <p:sp>
          <p:nvSpPr>
            <p:cNvPr id="41" name="TextBox 40">
              <a:extLst>
                <a:ext uri="{FF2B5EF4-FFF2-40B4-BE49-F238E27FC236}">
                  <a16:creationId xmlns:a16="http://schemas.microsoft.com/office/drawing/2014/main" id="{D1C04322-2148-4557-B162-CA903D125A27}"/>
                </a:ext>
              </a:extLst>
            </p:cNvPr>
            <p:cNvSpPr txBox="1"/>
            <p:nvPr/>
          </p:nvSpPr>
          <p:spPr>
            <a:xfrm>
              <a:off x="3285341" y="2561859"/>
              <a:ext cx="1828800" cy="276999"/>
            </a:xfrm>
            <a:prstGeom prst="rect">
              <a:avLst/>
            </a:prstGeom>
            <a:noFill/>
          </p:spPr>
          <p:txBody>
            <a:bodyPr wrap="square" rtlCol="0">
              <a:spAutoFit/>
            </a:bodyPr>
            <a:lstStyle/>
            <a:p>
              <a:r>
                <a:rPr lang="en-US" sz="1200" dirty="0"/>
                <a:t>Main Screens</a:t>
              </a:r>
            </a:p>
          </p:txBody>
        </p:sp>
      </p:grpSp>
      <p:grpSp>
        <p:nvGrpSpPr>
          <p:cNvPr id="54" name="Group 53">
            <a:extLst>
              <a:ext uri="{FF2B5EF4-FFF2-40B4-BE49-F238E27FC236}">
                <a16:creationId xmlns:a16="http://schemas.microsoft.com/office/drawing/2014/main" id="{B59AA30A-6D96-4F2F-875D-6EAABE304BE8}"/>
              </a:ext>
            </a:extLst>
          </p:cNvPr>
          <p:cNvGrpSpPr/>
          <p:nvPr/>
        </p:nvGrpSpPr>
        <p:grpSpPr>
          <a:xfrm>
            <a:off x="7779239" y="747718"/>
            <a:ext cx="1888449" cy="1303390"/>
            <a:chOff x="7113994" y="518382"/>
            <a:chExt cx="1888449" cy="1303390"/>
          </a:xfrm>
        </p:grpSpPr>
        <mc:AlternateContent xmlns:mc="http://schemas.openxmlformats.org/markup-compatibility/2006" xmlns:pslz="http://schemas.microsoft.com/office/powerpoint/2016/slidezoom">
          <mc:Choice Requires="pslz">
            <p:graphicFrame>
              <p:nvGraphicFramePr>
                <p:cNvPr id="13" name="Slide Zoom 12">
                  <a:extLst>
                    <a:ext uri="{FF2B5EF4-FFF2-40B4-BE49-F238E27FC236}">
                      <a16:creationId xmlns:a16="http://schemas.microsoft.com/office/drawing/2014/main" id="{FB88100C-840B-4C82-85FE-6D409E515BAA}"/>
                    </a:ext>
                  </a:extLst>
                </p:cNvPr>
                <p:cNvGraphicFramePr>
                  <a:graphicFrameLocks noChangeAspect="1"/>
                </p:cNvGraphicFramePr>
                <p:nvPr>
                  <p:extLst>
                    <p:ext uri="{D42A27DB-BD31-4B8C-83A1-F6EECF244321}">
                      <p14:modId xmlns:p14="http://schemas.microsoft.com/office/powerpoint/2010/main" val="4210524391"/>
                    </p:ext>
                  </p:extLst>
                </p:nvPr>
              </p:nvGraphicFramePr>
              <p:xfrm>
                <a:off x="7173643" y="793072"/>
                <a:ext cx="1828800" cy="1028700"/>
              </p:xfrm>
              <a:graphic>
                <a:graphicData uri="http://schemas.microsoft.com/office/powerpoint/2016/slidezoom">
                  <pslz:sldZm>
                    <pslz:sldZmObj sldId="259" cId="2423962131">
                      <pslz:zmPr id="{E070B8BF-09E9-47E8-A7A3-61A2F93BD068}" returnToParent="0" transitionDur="1000">
                        <p166:blipFill xmlns:p166="http://schemas.microsoft.com/office/powerpoint/2016/6/main">
                          <a:blip r:embed="rId14"/>
                          <a:stretch>
                            <a:fillRect/>
                          </a:stretch>
                        </p166:blipFill>
                        <p166:spPr xmlns:p166="http://schemas.microsoft.com/office/powerpoint/2016/6/main">
                          <a:xfrm>
                            <a:off x="0" y="0"/>
                            <a:ext cx="1828800" cy="1028700"/>
                          </a:xfrm>
                          <a:prstGeom prst="rect">
                            <a:avLst/>
                          </a:prstGeom>
                          <a:ln w="3175">
                            <a:solidFill>
                              <a:prstClr val="ltGray"/>
                            </a:solidFill>
                          </a:ln>
                        </p166:spPr>
                      </pslz:zmPr>
                    </pslz:sldZmObj>
                  </pslz:sldZm>
                </a:graphicData>
              </a:graphic>
            </p:graphicFrame>
          </mc:Choice>
          <mc:Fallback xmlns="">
            <p:pic>
              <p:nvPicPr>
                <p:cNvPr id="13" name="Slide Zoom 12">
                  <a:hlinkClick r:id="rId15" action="ppaction://hlinksldjump"/>
                  <a:extLst>
                    <a:ext uri="{FF2B5EF4-FFF2-40B4-BE49-F238E27FC236}">
                      <a16:creationId xmlns:a16="http://schemas.microsoft.com/office/drawing/2014/main" id="{FB88100C-840B-4C82-85FE-6D409E515BAA}"/>
                    </a:ext>
                  </a:extLst>
                </p:cNvPr>
                <p:cNvPicPr>
                  <a:picLocks noGrp="1" noRot="1" noChangeAspect="1" noMove="1" noResize="1" noEditPoints="1" noAdjustHandles="1" noChangeArrowheads="1" noChangeShapeType="1"/>
                </p:cNvPicPr>
                <p:nvPr/>
              </p:nvPicPr>
              <p:blipFill>
                <a:blip r:embed="rId16"/>
                <a:stretch>
                  <a:fillRect/>
                </a:stretch>
              </p:blipFill>
              <p:spPr>
                <a:xfrm>
                  <a:off x="7838888" y="1022408"/>
                  <a:ext cx="1828800" cy="1028700"/>
                </a:xfrm>
                <a:prstGeom prst="rect">
                  <a:avLst/>
                </a:prstGeom>
                <a:ln w="3175">
                  <a:solidFill>
                    <a:prstClr val="ltGray"/>
                  </a:solidFill>
                </a:ln>
              </p:spPr>
            </p:pic>
          </mc:Fallback>
        </mc:AlternateContent>
        <p:sp>
          <p:nvSpPr>
            <p:cNvPr id="42" name="TextBox 41">
              <a:extLst>
                <a:ext uri="{FF2B5EF4-FFF2-40B4-BE49-F238E27FC236}">
                  <a16:creationId xmlns:a16="http://schemas.microsoft.com/office/drawing/2014/main" id="{2722D34C-A421-4386-824C-70FD72DEC8C9}"/>
                </a:ext>
              </a:extLst>
            </p:cNvPr>
            <p:cNvSpPr txBox="1"/>
            <p:nvPr/>
          </p:nvSpPr>
          <p:spPr>
            <a:xfrm>
              <a:off x="7113994" y="518382"/>
              <a:ext cx="1828800" cy="276999"/>
            </a:xfrm>
            <a:prstGeom prst="rect">
              <a:avLst/>
            </a:prstGeom>
            <a:noFill/>
          </p:spPr>
          <p:txBody>
            <a:bodyPr wrap="square" rtlCol="0">
              <a:spAutoFit/>
            </a:bodyPr>
            <a:lstStyle/>
            <a:p>
              <a:r>
                <a:rPr lang="en-US" sz="1200" dirty="0"/>
                <a:t>About Help Screens</a:t>
              </a:r>
            </a:p>
          </p:txBody>
        </p:sp>
      </p:grpSp>
      <p:grpSp>
        <p:nvGrpSpPr>
          <p:cNvPr id="55" name="Group 54">
            <a:extLst>
              <a:ext uri="{FF2B5EF4-FFF2-40B4-BE49-F238E27FC236}">
                <a16:creationId xmlns:a16="http://schemas.microsoft.com/office/drawing/2014/main" id="{6CEBBEEA-39D4-4D44-B3FB-FAC10B4EF9D5}"/>
              </a:ext>
            </a:extLst>
          </p:cNvPr>
          <p:cNvGrpSpPr/>
          <p:nvPr/>
        </p:nvGrpSpPr>
        <p:grpSpPr>
          <a:xfrm>
            <a:off x="9998120" y="747718"/>
            <a:ext cx="1828800" cy="1321954"/>
            <a:chOff x="5285194" y="2143528"/>
            <a:chExt cx="1828800" cy="1321954"/>
          </a:xfrm>
        </p:grpSpPr>
        <mc:AlternateContent xmlns:mc="http://schemas.openxmlformats.org/markup-compatibility/2006" xmlns:pslz="http://schemas.microsoft.com/office/powerpoint/2016/slidezoom">
          <mc:Choice Requires="pslz">
            <p:graphicFrame>
              <p:nvGraphicFramePr>
                <p:cNvPr id="15" name="Slide Zoom 14">
                  <a:extLst>
                    <a:ext uri="{FF2B5EF4-FFF2-40B4-BE49-F238E27FC236}">
                      <a16:creationId xmlns:a16="http://schemas.microsoft.com/office/drawing/2014/main" id="{2B3EFE72-F629-426A-9805-006A83D4C703}"/>
                    </a:ext>
                  </a:extLst>
                </p:cNvPr>
                <p:cNvGraphicFramePr>
                  <a:graphicFrameLocks noChangeAspect="1"/>
                </p:cNvGraphicFramePr>
                <p:nvPr>
                  <p:extLst>
                    <p:ext uri="{D42A27DB-BD31-4B8C-83A1-F6EECF244321}">
                      <p14:modId xmlns:p14="http://schemas.microsoft.com/office/powerpoint/2010/main" val="2735247120"/>
                    </p:ext>
                  </p:extLst>
                </p:nvPr>
              </p:nvGraphicFramePr>
              <p:xfrm>
                <a:off x="5285194" y="2436782"/>
                <a:ext cx="1828800" cy="1028700"/>
              </p:xfrm>
              <a:graphic>
                <a:graphicData uri="http://schemas.microsoft.com/office/powerpoint/2016/slidezoom">
                  <pslz:sldZm>
                    <pslz:sldZmObj sldId="261" cId="1811585312">
                      <pslz:zmPr id="{6BA1A231-0E98-4951-BCB9-891A782DB7E1}" returnToParent="0" transitionDur="1000">
                        <p166:blipFill xmlns:p166="http://schemas.microsoft.com/office/powerpoint/2016/6/main">
                          <a:blip r:embed="rId17"/>
                          <a:stretch>
                            <a:fillRect/>
                          </a:stretch>
                        </p166:blipFill>
                        <p166:spPr xmlns:p166="http://schemas.microsoft.com/office/powerpoint/2016/6/main">
                          <a:xfrm>
                            <a:off x="0" y="0"/>
                            <a:ext cx="1828800" cy="1028700"/>
                          </a:xfrm>
                          <a:prstGeom prst="rect">
                            <a:avLst/>
                          </a:prstGeom>
                          <a:ln w="3175">
                            <a:solidFill>
                              <a:prstClr val="ltGray"/>
                            </a:solidFill>
                          </a:ln>
                        </p166:spPr>
                      </pslz:zmPr>
                    </pslz:sldZmObj>
                  </pslz:sldZm>
                </a:graphicData>
              </a:graphic>
            </p:graphicFrame>
          </mc:Choice>
          <mc:Fallback xmlns="">
            <p:pic>
              <p:nvPicPr>
                <p:cNvPr id="15" name="Slide Zoom 14">
                  <a:hlinkClick r:id="rId18" action="ppaction://hlinksldjump"/>
                  <a:extLst>
                    <a:ext uri="{FF2B5EF4-FFF2-40B4-BE49-F238E27FC236}">
                      <a16:creationId xmlns:a16="http://schemas.microsoft.com/office/drawing/2014/main" id="{2B3EFE72-F629-426A-9805-006A83D4C703}"/>
                    </a:ext>
                  </a:extLst>
                </p:cNvPr>
                <p:cNvPicPr>
                  <a:picLocks noGrp="1" noRot="1" noChangeAspect="1" noMove="1" noResize="1" noEditPoints="1" noAdjustHandles="1" noChangeArrowheads="1" noChangeShapeType="1"/>
                </p:cNvPicPr>
                <p:nvPr/>
              </p:nvPicPr>
              <p:blipFill>
                <a:blip r:embed="rId19"/>
                <a:stretch>
                  <a:fillRect/>
                </a:stretch>
              </p:blipFill>
              <p:spPr>
                <a:xfrm>
                  <a:off x="9998120" y="1040972"/>
                  <a:ext cx="1828800" cy="1028700"/>
                </a:xfrm>
                <a:prstGeom prst="rect">
                  <a:avLst/>
                </a:prstGeom>
                <a:ln w="3175">
                  <a:solidFill>
                    <a:prstClr val="ltGray"/>
                  </a:solidFill>
                </a:ln>
              </p:spPr>
            </p:pic>
          </mc:Fallback>
        </mc:AlternateContent>
        <p:sp>
          <p:nvSpPr>
            <p:cNvPr id="43" name="TextBox 42">
              <a:extLst>
                <a:ext uri="{FF2B5EF4-FFF2-40B4-BE49-F238E27FC236}">
                  <a16:creationId xmlns:a16="http://schemas.microsoft.com/office/drawing/2014/main" id="{4878BFF9-04FC-4550-A5EC-C3EB79C701CD}"/>
                </a:ext>
              </a:extLst>
            </p:cNvPr>
            <p:cNvSpPr txBox="1"/>
            <p:nvPr/>
          </p:nvSpPr>
          <p:spPr>
            <a:xfrm>
              <a:off x="5285194" y="2143528"/>
              <a:ext cx="1828800" cy="276999"/>
            </a:xfrm>
            <a:prstGeom prst="rect">
              <a:avLst/>
            </a:prstGeom>
            <a:noFill/>
          </p:spPr>
          <p:txBody>
            <a:bodyPr wrap="square" rtlCol="0">
              <a:spAutoFit/>
            </a:bodyPr>
            <a:lstStyle/>
            <a:p>
              <a:r>
                <a:rPr lang="en-US" sz="1200" dirty="0"/>
                <a:t>Login</a:t>
              </a:r>
            </a:p>
          </p:txBody>
        </p:sp>
      </p:grpSp>
      <p:grpSp>
        <p:nvGrpSpPr>
          <p:cNvPr id="56" name="Group 55">
            <a:extLst>
              <a:ext uri="{FF2B5EF4-FFF2-40B4-BE49-F238E27FC236}">
                <a16:creationId xmlns:a16="http://schemas.microsoft.com/office/drawing/2014/main" id="{D2C41259-6919-4F71-9EA4-4FE7D6E90C1A}"/>
              </a:ext>
            </a:extLst>
          </p:cNvPr>
          <p:cNvGrpSpPr/>
          <p:nvPr/>
        </p:nvGrpSpPr>
        <p:grpSpPr>
          <a:xfrm>
            <a:off x="3460777" y="2769875"/>
            <a:ext cx="1828800" cy="1320279"/>
            <a:chOff x="7475483" y="2116053"/>
            <a:chExt cx="1828800" cy="1320279"/>
          </a:xfrm>
        </p:grpSpPr>
        <mc:AlternateContent xmlns:mc="http://schemas.openxmlformats.org/markup-compatibility/2006" xmlns:pslz="http://schemas.microsoft.com/office/powerpoint/2016/slidezoom">
          <mc:Choice Requires="pslz">
            <p:graphicFrame>
              <p:nvGraphicFramePr>
                <p:cNvPr id="17" name="Slide Zoom 16">
                  <a:extLst>
                    <a:ext uri="{FF2B5EF4-FFF2-40B4-BE49-F238E27FC236}">
                      <a16:creationId xmlns:a16="http://schemas.microsoft.com/office/drawing/2014/main" id="{F4A849B1-6BAD-486B-948F-D3493401771A}"/>
                    </a:ext>
                  </a:extLst>
                </p:cNvPr>
                <p:cNvGraphicFramePr>
                  <a:graphicFrameLocks noChangeAspect="1"/>
                </p:cNvGraphicFramePr>
                <p:nvPr>
                  <p:extLst>
                    <p:ext uri="{D42A27DB-BD31-4B8C-83A1-F6EECF244321}">
                      <p14:modId xmlns:p14="http://schemas.microsoft.com/office/powerpoint/2010/main" val="4186544583"/>
                    </p:ext>
                  </p:extLst>
                </p:nvPr>
              </p:nvGraphicFramePr>
              <p:xfrm>
                <a:off x="7475483" y="2407632"/>
                <a:ext cx="1828800" cy="1028700"/>
              </p:xfrm>
              <a:graphic>
                <a:graphicData uri="http://schemas.microsoft.com/office/powerpoint/2016/slidezoom">
                  <pslz:sldZm>
                    <pslz:sldZmObj sldId="262" cId="3711426258">
                      <pslz:zmPr id="{0D6347E5-22CC-463B-A25C-B24965E44908}" returnToParent="0" transitionDur="1000">
                        <p166:blipFill xmlns:p166="http://schemas.microsoft.com/office/powerpoint/2016/6/main">
                          <a:blip r:embed="rId20"/>
                          <a:stretch>
                            <a:fillRect/>
                          </a:stretch>
                        </p166:blipFill>
                        <p166:spPr xmlns:p166="http://schemas.microsoft.com/office/powerpoint/2016/6/main">
                          <a:xfrm>
                            <a:off x="0" y="0"/>
                            <a:ext cx="1828800" cy="1028700"/>
                          </a:xfrm>
                          <a:prstGeom prst="rect">
                            <a:avLst/>
                          </a:prstGeom>
                          <a:ln w="3175">
                            <a:solidFill>
                              <a:prstClr val="ltGray"/>
                            </a:solidFill>
                          </a:ln>
                        </p166:spPr>
                      </pslz:zmPr>
                    </pslz:sldZmObj>
                  </pslz:sldZm>
                </a:graphicData>
              </a:graphic>
            </p:graphicFrame>
          </mc:Choice>
          <mc:Fallback xmlns="">
            <p:pic>
              <p:nvPicPr>
                <p:cNvPr id="17" name="Slide Zoom 16">
                  <a:hlinkClick r:id="rId21" action="ppaction://hlinksldjump"/>
                  <a:extLst>
                    <a:ext uri="{FF2B5EF4-FFF2-40B4-BE49-F238E27FC236}">
                      <a16:creationId xmlns:a16="http://schemas.microsoft.com/office/drawing/2014/main" id="{F4A849B1-6BAD-486B-948F-D3493401771A}"/>
                    </a:ext>
                  </a:extLst>
                </p:cNvPr>
                <p:cNvPicPr>
                  <a:picLocks noGrp="1" noRot="1" noChangeAspect="1" noMove="1" noResize="1" noEditPoints="1" noAdjustHandles="1" noChangeArrowheads="1" noChangeShapeType="1"/>
                </p:cNvPicPr>
                <p:nvPr/>
              </p:nvPicPr>
              <p:blipFill>
                <a:blip r:embed="rId22"/>
                <a:stretch>
                  <a:fillRect/>
                </a:stretch>
              </p:blipFill>
              <p:spPr>
                <a:xfrm>
                  <a:off x="3460777" y="3061454"/>
                  <a:ext cx="1828800" cy="1028700"/>
                </a:xfrm>
                <a:prstGeom prst="rect">
                  <a:avLst/>
                </a:prstGeom>
                <a:ln w="3175">
                  <a:solidFill>
                    <a:prstClr val="ltGray"/>
                  </a:solidFill>
                </a:ln>
              </p:spPr>
            </p:pic>
          </mc:Fallback>
        </mc:AlternateContent>
        <p:sp>
          <p:nvSpPr>
            <p:cNvPr id="44" name="TextBox 43">
              <a:extLst>
                <a:ext uri="{FF2B5EF4-FFF2-40B4-BE49-F238E27FC236}">
                  <a16:creationId xmlns:a16="http://schemas.microsoft.com/office/drawing/2014/main" id="{C0ABF633-D774-49BE-A573-09DAAF93BF35}"/>
                </a:ext>
              </a:extLst>
            </p:cNvPr>
            <p:cNvSpPr txBox="1"/>
            <p:nvPr/>
          </p:nvSpPr>
          <p:spPr>
            <a:xfrm>
              <a:off x="7475483" y="2116053"/>
              <a:ext cx="1828800" cy="276999"/>
            </a:xfrm>
            <a:prstGeom prst="rect">
              <a:avLst/>
            </a:prstGeom>
            <a:noFill/>
          </p:spPr>
          <p:txBody>
            <a:bodyPr wrap="square" rtlCol="0">
              <a:spAutoFit/>
            </a:bodyPr>
            <a:lstStyle/>
            <a:p>
              <a:r>
                <a:rPr lang="en-US" sz="1200" dirty="0"/>
                <a:t>Assessment (Header)</a:t>
              </a:r>
            </a:p>
          </p:txBody>
        </p:sp>
      </p:grpSp>
      <p:grpSp>
        <p:nvGrpSpPr>
          <p:cNvPr id="57" name="Group 56">
            <a:extLst>
              <a:ext uri="{FF2B5EF4-FFF2-40B4-BE49-F238E27FC236}">
                <a16:creationId xmlns:a16="http://schemas.microsoft.com/office/drawing/2014/main" id="{AE3923D5-FB99-4F6A-9C20-A6D17ADE201C}"/>
              </a:ext>
            </a:extLst>
          </p:cNvPr>
          <p:cNvGrpSpPr/>
          <p:nvPr/>
        </p:nvGrpSpPr>
        <p:grpSpPr>
          <a:xfrm>
            <a:off x="5620008" y="2769875"/>
            <a:ext cx="1828800" cy="1301623"/>
            <a:chOff x="9304283" y="2128088"/>
            <a:chExt cx="1828800" cy="1301623"/>
          </a:xfrm>
        </p:grpSpPr>
        <mc:AlternateContent xmlns:mc="http://schemas.openxmlformats.org/markup-compatibility/2006" xmlns:pslz="http://schemas.microsoft.com/office/powerpoint/2016/slidezoom">
          <mc:Choice Requires="pslz">
            <p:graphicFrame>
              <p:nvGraphicFramePr>
                <p:cNvPr id="19" name="Slide Zoom 18">
                  <a:extLst>
                    <a:ext uri="{FF2B5EF4-FFF2-40B4-BE49-F238E27FC236}">
                      <a16:creationId xmlns:a16="http://schemas.microsoft.com/office/drawing/2014/main" id="{7918B371-B610-44A6-975A-AABDADC3DB52}"/>
                    </a:ext>
                  </a:extLst>
                </p:cNvPr>
                <p:cNvGraphicFramePr>
                  <a:graphicFrameLocks noChangeAspect="1"/>
                </p:cNvGraphicFramePr>
                <p:nvPr>
                  <p:extLst>
                    <p:ext uri="{D42A27DB-BD31-4B8C-83A1-F6EECF244321}">
                      <p14:modId xmlns:p14="http://schemas.microsoft.com/office/powerpoint/2010/main" val="3739408099"/>
                    </p:ext>
                  </p:extLst>
                </p:nvPr>
              </p:nvGraphicFramePr>
              <p:xfrm>
                <a:off x="9304283" y="2401011"/>
                <a:ext cx="1828800" cy="1028700"/>
              </p:xfrm>
              <a:graphic>
                <a:graphicData uri="http://schemas.microsoft.com/office/powerpoint/2016/slidezoom">
                  <pslz:sldZm>
                    <pslz:sldZmObj sldId="263" cId="3272710764">
                      <pslz:zmPr id="{A8F689B1-0615-41D1-8AF7-E6A8CC554B16}" returnToParent="0" transitionDur="1000">
                        <p166:blipFill xmlns:p166="http://schemas.microsoft.com/office/powerpoint/2016/6/main">
                          <a:blip r:embed="rId23"/>
                          <a:stretch>
                            <a:fillRect/>
                          </a:stretch>
                        </p166:blipFill>
                        <p166:spPr xmlns:p166="http://schemas.microsoft.com/office/powerpoint/2016/6/main">
                          <a:xfrm>
                            <a:off x="0" y="0"/>
                            <a:ext cx="1828800" cy="1028700"/>
                          </a:xfrm>
                          <a:prstGeom prst="rect">
                            <a:avLst/>
                          </a:prstGeom>
                          <a:ln w="3175">
                            <a:solidFill>
                              <a:prstClr val="ltGray"/>
                            </a:solidFill>
                          </a:ln>
                        </p166:spPr>
                      </pslz:zmPr>
                    </pslz:sldZmObj>
                  </pslz:sldZm>
                </a:graphicData>
              </a:graphic>
            </p:graphicFrame>
          </mc:Choice>
          <mc:Fallback xmlns="">
            <p:pic>
              <p:nvPicPr>
                <p:cNvPr id="19" name="Slide Zoom 18">
                  <a:hlinkClick r:id="rId24" action="ppaction://hlinksldjump"/>
                  <a:extLst>
                    <a:ext uri="{FF2B5EF4-FFF2-40B4-BE49-F238E27FC236}">
                      <a16:creationId xmlns:a16="http://schemas.microsoft.com/office/drawing/2014/main" id="{7918B371-B610-44A6-975A-AABDADC3DB52}"/>
                    </a:ext>
                  </a:extLst>
                </p:cNvPr>
                <p:cNvPicPr>
                  <a:picLocks noGrp="1" noRot="1" noChangeAspect="1" noMove="1" noResize="1" noEditPoints="1" noAdjustHandles="1" noChangeArrowheads="1" noChangeShapeType="1"/>
                </p:cNvPicPr>
                <p:nvPr/>
              </p:nvPicPr>
              <p:blipFill>
                <a:blip r:embed="rId25"/>
                <a:stretch>
                  <a:fillRect/>
                </a:stretch>
              </p:blipFill>
              <p:spPr>
                <a:xfrm>
                  <a:off x="5620008" y="3042798"/>
                  <a:ext cx="1828800" cy="1028700"/>
                </a:xfrm>
                <a:prstGeom prst="rect">
                  <a:avLst/>
                </a:prstGeom>
                <a:ln w="3175">
                  <a:solidFill>
                    <a:prstClr val="ltGray"/>
                  </a:solidFill>
                </a:ln>
              </p:spPr>
            </p:pic>
          </mc:Fallback>
        </mc:AlternateContent>
        <p:sp>
          <p:nvSpPr>
            <p:cNvPr id="45" name="TextBox 44">
              <a:extLst>
                <a:ext uri="{FF2B5EF4-FFF2-40B4-BE49-F238E27FC236}">
                  <a16:creationId xmlns:a16="http://schemas.microsoft.com/office/drawing/2014/main" id="{D7E228D0-BBE0-4ADB-BD1B-66C37518AF22}"/>
                </a:ext>
              </a:extLst>
            </p:cNvPr>
            <p:cNvSpPr txBox="1"/>
            <p:nvPr/>
          </p:nvSpPr>
          <p:spPr>
            <a:xfrm>
              <a:off x="9304283" y="2128088"/>
              <a:ext cx="1828800" cy="276999"/>
            </a:xfrm>
            <a:prstGeom prst="rect">
              <a:avLst/>
            </a:prstGeom>
            <a:noFill/>
          </p:spPr>
          <p:txBody>
            <a:bodyPr wrap="square" rtlCol="0">
              <a:spAutoFit/>
            </a:bodyPr>
            <a:lstStyle/>
            <a:p>
              <a:r>
                <a:rPr lang="en-US" sz="1200" dirty="0"/>
                <a:t>Assessment (Questions)</a:t>
              </a:r>
            </a:p>
          </p:txBody>
        </p:sp>
      </p:grpSp>
      <p:grpSp>
        <p:nvGrpSpPr>
          <p:cNvPr id="58" name="Group 57">
            <a:extLst>
              <a:ext uri="{FF2B5EF4-FFF2-40B4-BE49-F238E27FC236}">
                <a16:creationId xmlns:a16="http://schemas.microsoft.com/office/drawing/2014/main" id="{07D182B0-A813-42E3-8AA9-27B409293826}"/>
              </a:ext>
            </a:extLst>
          </p:cNvPr>
          <p:cNvGrpSpPr/>
          <p:nvPr/>
        </p:nvGrpSpPr>
        <p:grpSpPr>
          <a:xfrm>
            <a:off x="7838888" y="2769875"/>
            <a:ext cx="1828800" cy="1312629"/>
            <a:chOff x="5216234" y="3490942"/>
            <a:chExt cx="1828800" cy="1312629"/>
          </a:xfrm>
        </p:grpSpPr>
        <mc:AlternateContent xmlns:mc="http://schemas.openxmlformats.org/markup-compatibility/2006" xmlns:pslz="http://schemas.microsoft.com/office/powerpoint/2016/slidezoom">
          <mc:Choice Requires="pslz">
            <p:graphicFrame>
              <p:nvGraphicFramePr>
                <p:cNvPr id="21" name="Slide Zoom 20">
                  <a:extLst>
                    <a:ext uri="{FF2B5EF4-FFF2-40B4-BE49-F238E27FC236}">
                      <a16:creationId xmlns:a16="http://schemas.microsoft.com/office/drawing/2014/main" id="{BB6F8A09-74C6-47BE-B3DA-CC51AEC349AA}"/>
                    </a:ext>
                  </a:extLst>
                </p:cNvPr>
                <p:cNvGraphicFramePr>
                  <a:graphicFrameLocks noChangeAspect="1"/>
                </p:cNvGraphicFramePr>
                <p:nvPr>
                  <p:extLst>
                    <p:ext uri="{D42A27DB-BD31-4B8C-83A1-F6EECF244321}">
                      <p14:modId xmlns:p14="http://schemas.microsoft.com/office/powerpoint/2010/main" val="3210149633"/>
                    </p:ext>
                  </p:extLst>
                </p:nvPr>
              </p:nvGraphicFramePr>
              <p:xfrm>
                <a:off x="5216234" y="3774871"/>
                <a:ext cx="1828800" cy="1028700"/>
              </p:xfrm>
              <a:graphic>
                <a:graphicData uri="http://schemas.microsoft.com/office/powerpoint/2016/slidezoom">
                  <pslz:sldZm>
                    <pslz:sldZmObj sldId="264" cId="1085105728">
                      <pslz:zmPr id="{DE1F3048-7E56-49F8-8553-46C15F9ECDEF}" returnToParent="0" transitionDur="1000">
                        <p166:blipFill xmlns:p166="http://schemas.microsoft.com/office/powerpoint/2016/6/main">
                          <a:blip r:embed="rId26"/>
                          <a:stretch>
                            <a:fillRect/>
                          </a:stretch>
                        </p166:blipFill>
                        <p166:spPr xmlns:p166="http://schemas.microsoft.com/office/powerpoint/2016/6/main">
                          <a:xfrm>
                            <a:off x="0" y="0"/>
                            <a:ext cx="1828800" cy="1028700"/>
                          </a:xfrm>
                          <a:prstGeom prst="rect">
                            <a:avLst/>
                          </a:prstGeom>
                          <a:ln w="3175">
                            <a:solidFill>
                              <a:prstClr val="ltGray"/>
                            </a:solidFill>
                          </a:ln>
                        </p166:spPr>
                      </pslz:zmPr>
                    </pslz:sldZmObj>
                  </pslz:sldZm>
                </a:graphicData>
              </a:graphic>
            </p:graphicFrame>
          </mc:Choice>
          <mc:Fallback xmlns="">
            <p:pic>
              <p:nvPicPr>
                <p:cNvPr id="21" name="Slide Zoom 20">
                  <a:hlinkClick r:id="rId27" action="ppaction://hlinksldjump"/>
                  <a:extLst>
                    <a:ext uri="{FF2B5EF4-FFF2-40B4-BE49-F238E27FC236}">
                      <a16:creationId xmlns:a16="http://schemas.microsoft.com/office/drawing/2014/main" id="{BB6F8A09-74C6-47BE-B3DA-CC51AEC349AA}"/>
                    </a:ext>
                  </a:extLst>
                </p:cNvPr>
                <p:cNvPicPr>
                  <a:picLocks noGrp="1" noRot="1" noChangeAspect="1" noMove="1" noResize="1" noEditPoints="1" noAdjustHandles="1" noChangeArrowheads="1" noChangeShapeType="1"/>
                </p:cNvPicPr>
                <p:nvPr/>
              </p:nvPicPr>
              <p:blipFill>
                <a:blip r:embed="rId28"/>
                <a:stretch>
                  <a:fillRect/>
                </a:stretch>
              </p:blipFill>
              <p:spPr>
                <a:xfrm>
                  <a:off x="7838888" y="3053804"/>
                  <a:ext cx="1828800" cy="1028700"/>
                </a:xfrm>
                <a:prstGeom prst="rect">
                  <a:avLst/>
                </a:prstGeom>
                <a:ln w="3175">
                  <a:solidFill>
                    <a:prstClr val="ltGray"/>
                  </a:solidFill>
                </a:ln>
              </p:spPr>
            </p:pic>
          </mc:Fallback>
        </mc:AlternateContent>
        <p:sp>
          <p:nvSpPr>
            <p:cNvPr id="46" name="TextBox 45">
              <a:extLst>
                <a:ext uri="{FF2B5EF4-FFF2-40B4-BE49-F238E27FC236}">
                  <a16:creationId xmlns:a16="http://schemas.microsoft.com/office/drawing/2014/main" id="{2F0C883F-CA13-45EE-91C0-D7DFD9819890}"/>
                </a:ext>
              </a:extLst>
            </p:cNvPr>
            <p:cNvSpPr txBox="1"/>
            <p:nvPr/>
          </p:nvSpPr>
          <p:spPr>
            <a:xfrm>
              <a:off x="5216234" y="3490942"/>
              <a:ext cx="1828800" cy="276999"/>
            </a:xfrm>
            <a:prstGeom prst="rect">
              <a:avLst/>
            </a:prstGeom>
            <a:noFill/>
          </p:spPr>
          <p:txBody>
            <a:bodyPr wrap="square" rtlCol="0">
              <a:spAutoFit/>
            </a:bodyPr>
            <a:lstStyle/>
            <a:p>
              <a:r>
                <a:rPr lang="en-US" sz="1200" dirty="0"/>
                <a:t>Assessment (Scores)</a:t>
              </a:r>
            </a:p>
          </p:txBody>
        </p:sp>
      </p:grpSp>
      <p:grpSp>
        <p:nvGrpSpPr>
          <p:cNvPr id="59" name="Group 58">
            <a:extLst>
              <a:ext uri="{FF2B5EF4-FFF2-40B4-BE49-F238E27FC236}">
                <a16:creationId xmlns:a16="http://schemas.microsoft.com/office/drawing/2014/main" id="{DB7A49FA-C30C-4C44-BE78-FE10DFF79E0F}"/>
              </a:ext>
            </a:extLst>
          </p:cNvPr>
          <p:cNvGrpSpPr/>
          <p:nvPr/>
        </p:nvGrpSpPr>
        <p:grpSpPr>
          <a:xfrm>
            <a:off x="9998120" y="2769875"/>
            <a:ext cx="1828800" cy="1298689"/>
            <a:chOff x="7234664" y="3490942"/>
            <a:chExt cx="1828800" cy="1298689"/>
          </a:xfrm>
        </p:grpSpPr>
        <mc:AlternateContent xmlns:mc="http://schemas.openxmlformats.org/markup-compatibility/2006" xmlns:pslz="http://schemas.microsoft.com/office/powerpoint/2016/slidezoom">
          <mc:Choice Requires="pslz">
            <p:graphicFrame>
              <p:nvGraphicFramePr>
                <p:cNvPr id="23" name="Slide Zoom 22">
                  <a:extLst>
                    <a:ext uri="{FF2B5EF4-FFF2-40B4-BE49-F238E27FC236}">
                      <a16:creationId xmlns:a16="http://schemas.microsoft.com/office/drawing/2014/main" id="{CBA9EDF1-626D-4118-8FAC-09ED867D08D4}"/>
                    </a:ext>
                  </a:extLst>
                </p:cNvPr>
                <p:cNvGraphicFramePr>
                  <a:graphicFrameLocks noChangeAspect="1"/>
                </p:cNvGraphicFramePr>
                <p:nvPr>
                  <p:extLst>
                    <p:ext uri="{D42A27DB-BD31-4B8C-83A1-F6EECF244321}">
                      <p14:modId xmlns:p14="http://schemas.microsoft.com/office/powerpoint/2010/main" val="3435229651"/>
                    </p:ext>
                  </p:extLst>
                </p:nvPr>
              </p:nvGraphicFramePr>
              <p:xfrm>
                <a:off x="7234664" y="3760931"/>
                <a:ext cx="1828800" cy="1028700"/>
              </p:xfrm>
              <a:graphic>
                <a:graphicData uri="http://schemas.microsoft.com/office/powerpoint/2016/slidezoom">
                  <pslz:sldZm>
                    <pslz:sldZmObj sldId="265" cId="561248399">
                      <pslz:zmPr id="{3C616596-2254-4823-9A22-18380DC01AC5}" returnToParent="0" transitionDur="1000">
                        <p166:blipFill xmlns:p166="http://schemas.microsoft.com/office/powerpoint/2016/6/main">
                          <a:blip r:embed="rId29"/>
                          <a:stretch>
                            <a:fillRect/>
                          </a:stretch>
                        </p166:blipFill>
                        <p166:spPr xmlns:p166="http://schemas.microsoft.com/office/powerpoint/2016/6/main">
                          <a:xfrm>
                            <a:off x="0" y="0"/>
                            <a:ext cx="1828800" cy="1028700"/>
                          </a:xfrm>
                          <a:prstGeom prst="rect">
                            <a:avLst/>
                          </a:prstGeom>
                          <a:ln w="3175">
                            <a:solidFill>
                              <a:prstClr val="ltGray"/>
                            </a:solidFill>
                          </a:ln>
                        </p166:spPr>
                      </pslz:zmPr>
                    </pslz:sldZmObj>
                  </pslz:sldZm>
                </a:graphicData>
              </a:graphic>
            </p:graphicFrame>
          </mc:Choice>
          <mc:Fallback xmlns="">
            <p:pic>
              <p:nvPicPr>
                <p:cNvPr id="23" name="Slide Zoom 22">
                  <a:hlinkClick r:id="rId30" action="ppaction://hlinksldjump"/>
                  <a:extLst>
                    <a:ext uri="{FF2B5EF4-FFF2-40B4-BE49-F238E27FC236}">
                      <a16:creationId xmlns:a16="http://schemas.microsoft.com/office/drawing/2014/main" id="{CBA9EDF1-626D-4118-8FAC-09ED867D08D4}"/>
                    </a:ext>
                  </a:extLst>
                </p:cNvPr>
                <p:cNvPicPr>
                  <a:picLocks noGrp="1" noRot="1" noChangeAspect="1" noMove="1" noResize="1" noEditPoints="1" noAdjustHandles="1" noChangeArrowheads="1" noChangeShapeType="1"/>
                </p:cNvPicPr>
                <p:nvPr/>
              </p:nvPicPr>
              <p:blipFill>
                <a:blip r:embed="rId31"/>
                <a:stretch>
                  <a:fillRect/>
                </a:stretch>
              </p:blipFill>
              <p:spPr>
                <a:xfrm>
                  <a:off x="9998120" y="3039864"/>
                  <a:ext cx="1828800" cy="1028700"/>
                </a:xfrm>
                <a:prstGeom prst="rect">
                  <a:avLst/>
                </a:prstGeom>
                <a:ln w="3175">
                  <a:solidFill>
                    <a:prstClr val="ltGray"/>
                  </a:solidFill>
                </a:ln>
              </p:spPr>
            </p:pic>
          </mc:Fallback>
        </mc:AlternateContent>
        <p:sp>
          <p:nvSpPr>
            <p:cNvPr id="47" name="TextBox 46">
              <a:extLst>
                <a:ext uri="{FF2B5EF4-FFF2-40B4-BE49-F238E27FC236}">
                  <a16:creationId xmlns:a16="http://schemas.microsoft.com/office/drawing/2014/main" id="{98076C83-6C29-4427-AF76-2B8C73917855}"/>
                </a:ext>
              </a:extLst>
            </p:cNvPr>
            <p:cNvSpPr txBox="1"/>
            <p:nvPr/>
          </p:nvSpPr>
          <p:spPr>
            <a:xfrm>
              <a:off x="7234664" y="3490942"/>
              <a:ext cx="1828800" cy="276999"/>
            </a:xfrm>
            <a:prstGeom prst="rect">
              <a:avLst/>
            </a:prstGeom>
            <a:noFill/>
          </p:spPr>
          <p:txBody>
            <a:bodyPr wrap="square" rtlCol="0">
              <a:spAutoFit/>
            </a:bodyPr>
            <a:lstStyle/>
            <a:p>
              <a:r>
                <a:rPr lang="en-US" sz="1200" dirty="0"/>
                <a:t>Assessment Help Screens</a:t>
              </a:r>
            </a:p>
          </p:txBody>
        </p:sp>
      </p:grpSp>
      <p:grpSp>
        <p:nvGrpSpPr>
          <p:cNvPr id="60" name="Group 59">
            <a:extLst>
              <a:ext uri="{FF2B5EF4-FFF2-40B4-BE49-F238E27FC236}">
                <a16:creationId xmlns:a16="http://schemas.microsoft.com/office/drawing/2014/main" id="{9C89A5AB-AE5F-4FE6-828D-29B553B40438}"/>
              </a:ext>
            </a:extLst>
          </p:cNvPr>
          <p:cNvGrpSpPr/>
          <p:nvPr/>
        </p:nvGrpSpPr>
        <p:grpSpPr>
          <a:xfrm>
            <a:off x="3460777" y="4768768"/>
            <a:ext cx="1828800" cy="1307948"/>
            <a:chOff x="9159225" y="3481683"/>
            <a:chExt cx="1828800" cy="1307948"/>
          </a:xfrm>
        </p:grpSpPr>
        <mc:AlternateContent xmlns:mc="http://schemas.openxmlformats.org/markup-compatibility/2006" xmlns:pslz="http://schemas.microsoft.com/office/powerpoint/2016/slidezoom">
          <mc:Choice Requires="pslz">
            <p:graphicFrame>
              <p:nvGraphicFramePr>
                <p:cNvPr id="25" name="Slide Zoom 24">
                  <a:extLst>
                    <a:ext uri="{FF2B5EF4-FFF2-40B4-BE49-F238E27FC236}">
                      <a16:creationId xmlns:a16="http://schemas.microsoft.com/office/drawing/2014/main" id="{BDA66F17-3949-4F72-998E-795ED0510EF2}"/>
                    </a:ext>
                  </a:extLst>
                </p:cNvPr>
                <p:cNvGraphicFramePr>
                  <a:graphicFrameLocks noChangeAspect="1"/>
                </p:cNvGraphicFramePr>
                <p:nvPr>
                  <p:extLst>
                    <p:ext uri="{D42A27DB-BD31-4B8C-83A1-F6EECF244321}">
                      <p14:modId xmlns:p14="http://schemas.microsoft.com/office/powerpoint/2010/main" val="2081731996"/>
                    </p:ext>
                  </p:extLst>
                </p:nvPr>
              </p:nvGraphicFramePr>
              <p:xfrm>
                <a:off x="9159225" y="3760931"/>
                <a:ext cx="1828800" cy="1028700"/>
              </p:xfrm>
              <a:graphic>
                <a:graphicData uri="http://schemas.microsoft.com/office/powerpoint/2016/slidezoom">
                  <pslz:sldZm>
                    <pslz:sldZmObj sldId="266" cId="1789847656">
                      <pslz:zmPr id="{39D4D4F1-17DE-4871-95CA-44F9AB1E1CC3}" returnToParent="0" transitionDur="1000">
                        <p166:blipFill xmlns:p166="http://schemas.microsoft.com/office/powerpoint/2016/6/main">
                          <a:blip r:embed="rId32"/>
                          <a:stretch>
                            <a:fillRect/>
                          </a:stretch>
                        </p166:blipFill>
                        <p166:spPr xmlns:p166="http://schemas.microsoft.com/office/powerpoint/2016/6/main">
                          <a:xfrm>
                            <a:off x="0" y="0"/>
                            <a:ext cx="1828800" cy="1028700"/>
                          </a:xfrm>
                          <a:prstGeom prst="rect">
                            <a:avLst/>
                          </a:prstGeom>
                          <a:ln w="3175">
                            <a:solidFill>
                              <a:prstClr val="ltGray"/>
                            </a:solidFill>
                          </a:ln>
                        </p166:spPr>
                      </pslz:zmPr>
                    </pslz:sldZmObj>
                  </pslz:sldZm>
                </a:graphicData>
              </a:graphic>
            </p:graphicFrame>
          </mc:Choice>
          <mc:Fallback xmlns="">
            <p:pic>
              <p:nvPicPr>
                <p:cNvPr id="25" name="Slide Zoom 24">
                  <a:hlinkClick r:id="rId33" action="ppaction://hlinksldjump"/>
                  <a:extLst>
                    <a:ext uri="{FF2B5EF4-FFF2-40B4-BE49-F238E27FC236}">
                      <a16:creationId xmlns:a16="http://schemas.microsoft.com/office/drawing/2014/main" id="{BDA66F17-3949-4F72-998E-795ED0510EF2}"/>
                    </a:ext>
                  </a:extLst>
                </p:cNvPr>
                <p:cNvPicPr>
                  <a:picLocks noGrp="1" noRot="1" noChangeAspect="1" noMove="1" noResize="1" noEditPoints="1" noAdjustHandles="1" noChangeArrowheads="1" noChangeShapeType="1"/>
                </p:cNvPicPr>
                <p:nvPr/>
              </p:nvPicPr>
              <p:blipFill>
                <a:blip r:embed="rId34"/>
                <a:stretch>
                  <a:fillRect/>
                </a:stretch>
              </p:blipFill>
              <p:spPr>
                <a:xfrm>
                  <a:off x="3460777" y="5048016"/>
                  <a:ext cx="1828800" cy="1028700"/>
                </a:xfrm>
                <a:prstGeom prst="rect">
                  <a:avLst/>
                </a:prstGeom>
                <a:ln w="3175">
                  <a:solidFill>
                    <a:prstClr val="ltGray"/>
                  </a:solidFill>
                </a:ln>
              </p:spPr>
            </p:pic>
          </mc:Fallback>
        </mc:AlternateContent>
        <p:sp>
          <p:nvSpPr>
            <p:cNvPr id="48" name="TextBox 47">
              <a:extLst>
                <a:ext uri="{FF2B5EF4-FFF2-40B4-BE49-F238E27FC236}">
                  <a16:creationId xmlns:a16="http://schemas.microsoft.com/office/drawing/2014/main" id="{C149A091-09C5-4A9C-89DD-8767D0870CF6}"/>
                </a:ext>
              </a:extLst>
            </p:cNvPr>
            <p:cNvSpPr txBox="1"/>
            <p:nvPr/>
          </p:nvSpPr>
          <p:spPr>
            <a:xfrm>
              <a:off x="9159225" y="3481683"/>
              <a:ext cx="1828800" cy="276999"/>
            </a:xfrm>
            <a:prstGeom prst="rect">
              <a:avLst/>
            </a:prstGeom>
            <a:noFill/>
          </p:spPr>
          <p:txBody>
            <a:bodyPr wrap="square" rtlCol="0">
              <a:spAutoFit/>
            </a:bodyPr>
            <a:lstStyle/>
            <a:p>
              <a:r>
                <a:rPr lang="en-US" sz="1200" dirty="0"/>
                <a:t>My Saved Assessments</a:t>
              </a:r>
            </a:p>
          </p:txBody>
        </p:sp>
      </p:grpSp>
      <p:grpSp>
        <p:nvGrpSpPr>
          <p:cNvPr id="61" name="Group 60">
            <a:extLst>
              <a:ext uri="{FF2B5EF4-FFF2-40B4-BE49-F238E27FC236}">
                <a16:creationId xmlns:a16="http://schemas.microsoft.com/office/drawing/2014/main" id="{27DD1906-B73C-4DDB-A2FA-F9B9DF04E3FE}"/>
              </a:ext>
            </a:extLst>
          </p:cNvPr>
          <p:cNvGrpSpPr/>
          <p:nvPr/>
        </p:nvGrpSpPr>
        <p:grpSpPr>
          <a:xfrm>
            <a:off x="5620008" y="4756978"/>
            <a:ext cx="1828800" cy="1314865"/>
            <a:chOff x="5405864" y="4770063"/>
            <a:chExt cx="1828800" cy="1314865"/>
          </a:xfrm>
        </p:grpSpPr>
        <mc:AlternateContent xmlns:mc="http://schemas.openxmlformats.org/markup-compatibility/2006">
          <mc:Choice xmlns:pslz="http://schemas.microsoft.com/office/powerpoint/2016/slidezoom" Requires="pslz">
            <p:graphicFrame>
              <p:nvGraphicFramePr>
                <p:cNvPr id="27" name="Slide Zoom 26">
                  <a:extLst>
                    <a:ext uri="{FF2B5EF4-FFF2-40B4-BE49-F238E27FC236}">
                      <a16:creationId xmlns:a16="http://schemas.microsoft.com/office/drawing/2014/main" id="{9A798A64-3836-4CED-99FE-052981FD588F}"/>
                    </a:ext>
                  </a:extLst>
                </p:cNvPr>
                <p:cNvGraphicFramePr>
                  <a:graphicFrameLocks noChangeAspect="1"/>
                </p:cNvGraphicFramePr>
                <p:nvPr>
                  <p:extLst>
                    <p:ext uri="{D42A27DB-BD31-4B8C-83A1-F6EECF244321}">
                      <p14:modId xmlns:p14="http://schemas.microsoft.com/office/powerpoint/2010/main" val="4120181029"/>
                    </p:ext>
                  </p:extLst>
                </p:nvPr>
              </p:nvGraphicFramePr>
              <p:xfrm>
                <a:off x="5405864" y="5056228"/>
                <a:ext cx="1828800" cy="1028700"/>
              </p:xfrm>
              <a:graphic>
                <a:graphicData uri="http://schemas.microsoft.com/office/powerpoint/2016/slidezoom">
                  <pslz:sldZm>
                    <pslz:sldZmObj sldId="267" cId="2117700658">
                      <pslz:zmPr id="{B4B6F1BA-15C6-436B-B2FA-5E4A7010DE33}" returnToParent="0" transitionDur="1000">
                        <p166:blipFill xmlns:p166="http://schemas.microsoft.com/office/powerpoint/2016/6/main">
                          <a:blip r:embed="rId35"/>
                          <a:stretch>
                            <a:fillRect/>
                          </a:stretch>
                        </p166:blipFill>
                        <p166:spPr xmlns:p166="http://schemas.microsoft.com/office/powerpoint/2016/6/main">
                          <a:xfrm>
                            <a:off x="0" y="0"/>
                            <a:ext cx="1828800" cy="1028700"/>
                          </a:xfrm>
                          <a:prstGeom prst="rect">
                            <a:avLst/>
                          </a:prstGeom>
                          <a:ln w="3175">
                            <a:solidFill>
                              <a:prstClr val="ltGray"/>
                            </a:solidFill>
                          </a:ln>
                        </p166:spPr>
                      </pslz:zmPr>
                    </pslz:sldZmObj>
                  </pslz:sldZm>
                </a:graphicData>
              </a:graphic>
            </p:graphicFrame>
          </mc:Choice>
          <mc:Fallback>
            <p:pic>
              <p:nvPicPr>
                <p:cNvPr id="27" name="Slide Zoom 26">
                  <a:hlinkClick r:id="rId36" action="ppaction://hlinksldjump"/>
                  <a:extLst>
                    <a:ext uri="{FF2B5EF4-FFF2-40B4-BE49-F238E27FC236}">
                      <a16:creationId xmlns:a16="http://schemas.microsoft.com/office/drawing/2014/main" id="{9A798A64-3836-4CED-99FE-052981FD588F}"/>
                    </a:ext>
                  </a:extLst>
                </p:cNvPr>
                <p:cNvPicPr>
                  <a:picLocks noGrp="1" noRot="1" noChangeAspect="1" noMove="1" noResize="1" noEditPoints="1" noAdjustHandles="1" noChangeArrowheads="1" noChangeShapeType="1"/>
                </p:cNvPicPr>
                <p:nvPr/>
              </p:nvPicPr>
              <p:blipFill>
                <a:blip r:embed="rId35"/>
                <a:stretch>
                  <a:fillRect/>
                </a:stretch>
              </p:blipFill>
              <p:spPr>
                <a:xfrm>
                  <a:off x="5620008" y="5043143"/>
                  <a:ext cx="1828800" cy="1028700"/>
                </a:xfrm>
                <a:prstGeom prst="rect">
                  <a:avLst/>
                </a:prstGeom>
                <a:ln w="3175">
                  <a:solidFill>
                    <a:prstClr val="ltGray"/>
                  </a:solidFill>
                </a:ln>
              </p:spPr>
            </p:pic>
          </mc:Fallback>
        </mc:AlternateContent>
        <p:sp>
          <p:nvSpPr>
            <p:cNvPr id="49" name="TextBox 48">
              <a:extLst>
                <a:ext uri="{FF2B5EF4-FFF2-40B4-BE49-F238E27FC236}">
                  <a16:creationId xmlns:a16="http://schemas.microsoft.com/office/drawing/2014/main" id="{598F54B8-8A41-4A8D-9DDC-D14F716DFA97}"/>
                </a:ext>
              </a:extLst>
            </p:cNvPr>
            <p:cNvSpPr txBox="1"/>
            <p:nvPr/>
          </p:nvSpPr>
          <p:spPr>
            <a:xfrm>
              <a:off x="5405864" y="4770063"/>
              <a:ext cx="1828800" cy="276999"/>
            </a:xfrm>
            <a:prstGeom prst="rect">
              <a:avLst/>
            </a:prstGeom>
            <a:noFill/>
          </p:spPr>
          <p:txBody>
            <a:bodyPr wrap="square" rtlCol="0">
              <a:spAutoFit/>
            </a:bodyPr>
            <a:lstStyle/>
            <a:p>
              <a:r>
                <a:rPr lang="en-US" sz="1200" dirty="0"/>
                <a:t>All Assessments</a:t>
              </a:r>
            </a:p>
          </p:txBody>
        </p:sp>
      </p:grpSp>
      <p:grpSp>
        <p:nvGrpSpPr>
          <p:cNvPr id="62" name="Group 61">
            <a:extLst>
              <a:ext uri="{FF2B5EF4-FFF2-40B4-BE49-F238E27FC236}">
                <a16:creationId xmlns:a16="http://schemas.microsoft.com/office/drawing/2014/main" id="{2AAE2AD7-54AC-47EE-BAC5-0A8DFA37CFA1}"/>
              </a:ext>
            </a:extLst>
          </p:cNvPr>
          <p:cNvGrpSpPr/>
          <p:nvPr/>
        </p:nvGrpSpPr>
        <p:grpSpPr>
          <a:xfrm>
            <a:off x="7838888" y="4756978"/>
            <a:ext cx="1828800" cy="1305971"/>
            <a:chOff x="4628863" y="4785980"/>
            <a:chExt cx="1828800" cy="1305971"/>
          </a:xfrm>
        </p:grpSpPr>
        <mc:AlternateContent xmlns:mc="http://schemas.openxmlformats.org/markup-compatibility/2006">
          <mc:Choice xmlns:pslz="http://schemas.microsoft.com/office/powerpoint/2016/slidezoom" Requires="pslz">
            <p:graphicFrame>
              <p:nvGraphicFramePr>
                <p:cNvPr id="29" name="Slide Zoom 28">
                  <a:extLst>
                    <a:ext uri="{FF2B5EF4-FFF2-40B4-BE49-F238E27FC236}">
                      <a16:creationId xmlns:a16="http://schemas.microsoft.com/office/drawing/2014/main" id="{E334356E-F66B-4C34-95BD-26186684772E}"/>
                    </a:ext>
                  </a:extLst>
                </p:cNvPr>
                <p:cNvGraphicFramePr>
                  <a:graphicFrameLocks noChangeAspect="1"/>
                </p:cNvGraphicFramePr>
                <p:nvPr>
                  <p:extLst>
                    <p:ext uri="{D42A27DB-BD31-4B8C-83A1-F6EECF244321}">
                      <p14:modId xmlns:p14="http://schemas.microsoft.com/office/powerpoint/2010/main" val="868188580"/>
                    </p:ext>
                  </p:extLst>
                </p:nvPr>
              </p:nvGraphicFramePr>
              <p:xfrm>
                <a:off x="4628863" y="5063251"/>
                <a:ext cx="1828800" cy="1028700"/>
              </p:xfrm>
              <a:graphic>
                <a:graphicData uri="http://schemas.microsoft.com/office/powerpoint/2016/slidezoom">
                  <pslz:sldZm>
                    <pslz:sldZmObj sldId="268" cId="4098812390">
                      <pslz:zmPr id="{6D14CE65-1D7D-44B0-B500-0DE54D0F501E}" returnToParent="0" transitionDur="1000">
                        <p166:blipFill xmlns:p166="http://schemas.microsoft.com/office/powerpoint/2016/6/main">
                          <a:blip r:embed="rId37"/>
                          <a:stretch>
                            <a:fillRect/>
                          </a:stretch>
                        </p166:blipFill>
                        <p166:spPr xmlns:p166="http://schemas.microsoft.com/office/powerpoint/2016/6/main">
                          <a:xfrm>
                            <a:off x="0" y="0"/>
                            <a:ext cx="1828800" cy="1028700"/>
                          </a:xfrm>
                          <a:prstGeom prst="rect">
                            <a:avLst/>
                          </a:prstGeom>
                          <a:ln w="3175">
                            <a:solidFill>
                              <a:prstClr val="ltGray"/>
                            </a:solidFill>
                          </a:ln>
                        </p166:spPr>
                      </pslz:zmPr>
                    </pslz:sldZmObj>
                  </pslz:sldZm>
                </a:graphicData>
              </a:graphic>
            </p:graphicFrame>
          </mc:Choice>
          <mc:Fallback>
            <p:pic>
              <p:nvPicPr>
                <p:cNvPr id="29" name="Slide Zoom 28">
                  <a:hlinkClick r:id="rId38" action="ppaction://hlinksldjump"/>
                  <a:extLst>
                    <a:ext uri="{FF2B5EF4-FFF2-40B4-BE49-F238E27FC236}">
                      <a16:creationId xmlns:a16="http://schemas.microsoft.com/office/drawing/2014/main" id="{E334356E-F66B-4C34-95BD-26186684772E}"/>
                    </a:ext>
                  </a:extLst>
                </p:cNvPr>
                <p:cNvPicPr>
                  <a:picLocks noGrp="1" noRot="1" noChangeAspect="1" noMove="1" noResize="1" noEditPoints="1" noAdjustHandles="1" noChangeArrowheads="1" noChangeShapeType="1"/>
                </p:cNvPicPr>
                <p:nvPr/>
              </p:nvPicPr>
              <p:blipFill>
                <a:blip r:embed="rId37"/>
                <a:stretch>
                  <a:fillRect/>
                </a:stretch>
              </p:blipFill>
              <p:spPr>
                <a:xfrm>
                  <a:off x="7838888" y="5034249"/>
                  <a:ext cx="1828800" cy="1028700"/>
                </a:xfrm>
                <a:prstGeom prst="rect">
                  <a:avLst/>
                </a:prstGeom>
                <a:ln w="3175">
                  <a:solidFill>
                    <a:prstClr val="ltGray"/>
                  </a:solidFill>
                </a:ln>
              </p:spPr>
            </p:pic>
          </mc:Fallback>
        </mc:AlternateContent>
        <p:sp>
          <p:nvSpPr>
            <p:cNvPr id="50" name="TextBox 49">
              <a:extLst>
                <a:ext uri="{FF2B5EF4-FFF2-40B4-BE49-F238E27FC236}">
                  <a16:creationId xmlns:a16="http://schemas.microsoft.com/office/drawing/2014/main" id="{0C06D951-3EDE-4197-9456-1BEA30F94149}"/>
                </a:ext>
              </a:extLst>
            </p:cNvPr>
            <p:cNvSpPr txBox="1"/>
            <p:nvPr/>
          </p:nvSpPr>
          <p:spPr>
            <a:xfrm>
              <a:off x="4628863" y="4785980"/>
              <a:ext cx="1828800" cy="276999"/>
            </a:xfrm>
            <a:prstGeom prst="rect">
              <a:avLst/>
            </a:prstGeom>
            <a:noFill/>
          </p:spPr>
          <p:txBody>
            <a:bodyPr wrap="square" rtlCol="0">
              <a:spAutoFit/>
            </a:bodyPr>
            <a:lstStyle/>
            <a:p>
              <a:r>
                <a:rPr lang="en-US" sz="1200" dirty="0"/>
                <a:t>All Assessments Help</a:t>
              </a:r>
            </a:p>
          </p:txBody>
        </p:sp>
      </p:grpSp>
      <p:grpSp>
        <p:nvGrpSpPr>
          <p:cNvPr id="63" name="Group 62">
            <a:extLst>
              <a:ext uri="{FF2B5EF4-FFF2-40B4-BE49-F238E27FC236}">
                <a16:creationId xmlns:a16="http://schemas.microsoft.com/office/drawing/2014/main" id="{4BB8EADE-82E6-4EDF-B47E-B58494C5BB1D}"/>
              </a:ext>
            </a:extLst>
          </p:cNvPr>
          <p:cNvGrpSpPr/>
          <p:nvPr/>
        </p:nvGrpSpPr>
        <p:grpSpPr>
          <a:xfrm>
            <a:off x="9998120" y="4768768"/>
            <a:ext cx="1828800" cy="1316369"/>
            <a:chOff x="9159225" y="4873694"/>
            <a:chExt cx="1828800" cy="1316369"/>
          </a:xfrm>
        </p:grpSpPr>
        <mc:AlternateContent xmlns:mc="http://schemas.openxmlformats.org/markup-compatibility/2006" xmlns:pslz="http://schemas.microsoft.com/office/powerpoint/2016/slidezoom">
          <mc:Choice Requires="pslz">
            <p:graphicFrame>
              <p:nvGraphicFramePr>
                <p:cNvPr id="31" name="Slide Zoom 30">
                  <a:extLst>
                    <a:ext uri="{FF2B5EF4-FFF2-40B4-BE49-F238E27FC236}">
                      <a16:creationId xmlns:a16="http://schemas.microsoft.com/office/drawing/2014/main" id="{0AAA66DB-4E05-4799-9687-203FB63CFCC7}"/>
                    </a:ext>
                  </a:extLst>
                </p:cNvPr>
                <p:cNvGraphicFramePr>
                  <a:graphicFrameLocks noChangeAspect="1"/>
                </p:cNvGraphicFramePr>
                <p:nvPr>
                  <p:extLst>
                    <p:ext uri="{D42A27DB-BD31-4B8C-83A1-F6EECF244321}">
                      <p14:modId xmlns:p14="http://schemas.microsoft.com/office/powerpoint/2010/main" val="1596765950"/>
                    </p:ext>
                  </p:extLst>
                </p:nvPr>
              </p:nvGraphicFramePr>
              <p:xfrm>
                <a:off x="9159225" y="5161363"/>
                <a:ext cx="1828800" cy="1028700"/>
              </p:xfrm>
              <a:graphic>
                <a:graphicData uri="http://schemas.microsoft.com/office/powerpoint/2016/slidezoom">
                  <pslz:sldZm>
                    <pslz:sldZmObj sldId="269" cId="3159765545">
                      <pslz:zmPr id="{CD4071C7-E9D7-41EB-9100-A763354DCC70}" returnToParent="0" transitionDur="1000">
                        <p166:blipFill xmlns:p166="http://schemas.microsoft.com/office/powerpoint/2016/6/main">
                          <a:blip r:embed="rId39"/>
                          <a:stretch>
                            <a:fillRect/>
                          </a:stretch>
                        </p166:blipFill>
                        <p166:spPr xmlns:p166="http://schemas.microsoft.com/office/powerpoint/2016/6/main">
                          <a:xfrm>
                            <a:off x="0" y="0"/>
                            <a:ext cx="1828800" cy="1028700"/>
                          </a:xfrm>
                          <a:prstGeom prst="rect">
                            <a:avLst/>
                          </a:prstGeom>
                          <a:ln w="3175">
                            <a:solidFill>
                              <a:prstClr val="ltGray"/>
                            </a:solidFill>
                          </a:ln>
                        </p166:spPr>
                      </pslz:zmPr>
                    </pslz:sldZmObj>
                  </pslz:sldZm>
                </a:graphicData>
              </a:graphic>
            </p:graphicFrame>
          </mc:Choice>
          <mc:Fallback xmlns="">
            <p:pic>
              <p:nvPicPr>
                <p:cNvPr id="31" name="Slide Zoom 30">
                  <a:hlinkClick r:id="rId40" action="ppaction://hlinksldjump"/>
                  <a:extLst>
                    <a:ext uri="{FF2B5EF4-FFF2-40B4-BE49-F238E27FC236}">
                      <a16:creationId xmlns:a16="http://schemas.microsoft.com/office/drawing/2014/main" id="{0AAA66DB-4E05-4799-9687-203FB63CFCC7}"/>
                    </a:ext>
                  </a:extLst>
                </p:cNvPr>
                <p:cNvPicPr>
                  <a:picLocks noGrp="1" noRot="1" noChangeAspect="1" noMove="1" noResize="1" noEditPoints="1" noAdjustHandles="1" noChangeArrowheads="1" noChangeShapeType="1"/>
                </p:cNvPicPr>
                <p:nvPr/>
              </p:nvPicPr>
              <p:blipFill>
                <a:blip r:embed="rId41"/>
                <a:stretch>
                  <a:fillRect/>
                </a:stretch>
              </p:blipFill>
              <p:spPr>
                <a:xfrm>
                  <a:off x="9998120" y="5056437"/>
                  <a:ext cx="1828800" cy="1028700"/>
                </a:xfrm>
                <a:prstGeom prst="rect">
                  <a:avLst/>
                </a:prstGeom>
                <a:ln w="3175">
                  <a:solidFill>
                    <a:prstClr val="ltGray"/>
                  </a:solidFill>
                </a:ln>
              </p:spPr>
            </p:pic>
          </mc:Fallback>
        </mc:AlternateContent>
        <p:sp>
          <p:nvSpPr>
            <p:cNvPr id="51" name="TextBox 50">
              <a:extLst>
                <a:ext uri="{FF2B5EF4-FFF2-40B4-BE49-F238E27FC236}">
                  <a16:creationId xmlns:a16="http://schemas.microsoft.com/office/drawing/2014/main" id="{4641E066-2DCC-4133-9843-DDD51CF0CCA1}"/>
                </a:ext>
              </a:extLst>
            </p:cNvPr>
            <p:cNvSpPr txBox="1"/>
            <p:nvPr/>
          </p:nvSpPr>
          <p:spPr>
            <a:xfrm>
              <a:off x="9159225" y="4873694"/>
              <a:ext cx="1828800" cy="276999"/>
            </a:xfrm>
            <a:prstGeom prst="rect">
              <a:avLst/>
            </a:prstGeom>
            <a:noFill/>
          </p:spPr>
          <p:txBody>
            <a:bodyPr wrap="square" rtlCol="0">
              <a:spAutoFit/>
            </a:bodyPr>
            <a:lstStyle/>
            <a:p>
              <a:r>
                <a:rPr lang="en-US" sz="1200" dirty="0"/>
                <a:t>App Colors</a:t>
              </a:r>
            </a:p>
          </p:txBody>
        </p:sp>
      </p:grpSp>
      <p:sp>
        <p:nvSpPr>
          <p:cNvPr id="66" name="Arrow: Right 65">
            <a:extLst>
              <a:ext uri="{FF2B5EF4-FFF2-40B4-BE49-F238E27FC236}">
                <a16:creationId xmlns:a16="http://schemas.microsoft.com/office/drawing/2014/main" id="{C3F4CEFD-8443-4ACF-93ED-80DBFFBDF13A}"/>
              </a:ext>
            </a:extLst>
          </p:cNvPr>
          <p:cNvSpPr/>
          <p:nvPr/>
        </p:nvSpPr>
        <p:spPr>
          <a:xfrm>
            <a:off x="2524311" y="1585970"/>
            <a:ext cx="606033" cy="139714"/>
          </a:xfrm>
          <a:prstGeom prst="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Arrow: Right 66">
            <a:extLst>
              <a:ext uri="{FF2B5EF4-FFF2-40B4-BE49-F238E27FC236}">
                <a16:creationId xmlns:a16="http://schemas.microsoft.com/office/drawing/2014/main" id="{00499D66-F338-4545-8640-9018D7D75F68}"/>
              </a:ext>
            </a:extLst>
          </p:cNvPr>
          <p:cNvSpPr/>
          <p:nvPr/>
        </p:nvSpPr>
        <p:spPr>
          <a:xfrm rot="5400000">
            <a:off x="1002296" y="2652838"/>
            <a:ext cx="606033" cy="139714"/>
          </a:xfrm>
          <a:prstGeom prst="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3098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04343D9-6D0B-40C4-8D50-E4A8F956BDD6}"/>
              </a:ext>
            </a:extLst>
          </p:cNvPr>
          <p:cNvSpPr>
            <a:spLocks noGrp="1"/>
          </p:cNvSpPr>
          <p:nvPr>
            <p:ph type="sldNum" sz="quarter" idx="12"/>
          </p:nvPr>
        </p:nvSpPr>
        <p:spPr>
          <a:xfrm>
            <a:off x="11378520" y="6412626"/>
            <a:ext cx="685800" cy="365125"/>
          </a:xfrm>
        </p:spPr>
        <p:txBody>
          <a:bodyPr/>
          <a:lstStyle/>
          <a:p>
            <a:fld id="{F83B73CC-122F-42ED-98C0-A0880D8CD8AF}" type="slidenum">
              <a:rPr lang="en-US" b="1" smtClean="0">
                <a:latin typeface="Arial" panose="020B0604020202020204" pitchFamily="34" charset="0"/>
                <a:cs typeface="Arial" panose="020B0604020202020204" pitchFamily="34" charset="0"/>
              </a:rPr>
              <a:t>3</a:t>
            </a:fld>
            <a:endParaRPr lang="en-US" b="1" dirty="0">
              <a:latin typeface="Arial" panose="020B0604020202020204" pitchFamily="34" charset="0"/>
              <a:cs typeface="Arial" panose="020B0604020202020204" pitchFamily="34" charset="0"/>
            </a:endParaRPr>
          </a:p>
        </p:txBody>
      </p:sp>
      <p:cxnSp>
        <p:nvCxnSpPr>
          <p:cNvPr id="9" name="Straight Connector 8">
            <a:extLst>
              <a:ext uri="{FF2B5EF4-FFF2-40B4-BE49-F238E27FC236}">
                <a16:creationId xmlns:a16="http://schemas.microsoft.com/office/drawing/2014/main" id="{5DF4F155-584C-4E00-AACE-7982A1B7D2C5}"/>
              </a:ext>
            </a:extLst>
          </p:cNvPr>
          <p:cNvCxnSpPr/>
          <p:nvPr/>
        </p:nvCxnSpPr>
        <p:spPr>
          <a:xfrm flipH="1">
            <a:off x="196948" y="6412626"/>
            <a:ext cx="11867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E99124F-F8F4-471B-A722-EA7BDC75F33B}"/>
              </a:ext>
            </a:extLst>
          </p:cNvPr>
          <p:cNvCxnSpPr>
            <a:cxnSpLocks/>
          </p:cNvCxnSpPr>
          <p:nvPr/>
        </p:nvCxnSpPr>
        <p:spPr>
          <a:xfrm flipH="1">
            <a:off x="162314" y="518340"/>
            <a:ext cx="11867372"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5E1A231-10EC-4CF3-A3AF-F7BC7F4AEA55}"/>
              </a:ext>
            </a:extLst>
          </p:cNvPr>
          <p:cNvSpPr txBox="1"/>
          <p:nvPr/>
        </p:nvSpPr>
        <p:spPr>
          <a:xfrm>
            <a:off x="86164" y="149008"/>
            <a:ext cx="11590021" cy="369332"/>
          </a:xfrm>
          <a:prstGeom prst="rect">
            <a:avLst/>
          </a:prstGeom>
          <a:noFill/>
        </p:spPr>
        <p:txBody>
          <a:bodyPr wrap="square" rtlCol="0">
            <a:spAutoFit/>
          </a:bodyPr>
          <a:lstStyle/>
          <a:p>
            <a:r>
              <a:rPr lang="en-US" b="1" dirty="0"/>
              <a:t>Screens Overview</a:t>
            </a:r>
          </a:p>
        </p:txBody>
      </p:sp>
      <p:pic>
        <p:nvPicPr>
          <p:cNvPr id="1026" name="Picture 2">
            <a:extLst>
              <a:ext uri="{FF2B5EF4-FFF2-40B4-BE49-F238E27FC236}">
                <a16:creationId xmlns:a16="http://schemas.microsoft.com/office/drawing/2014/main" id="{6E0629AF-133A-4F85-8B25-5C46210118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3367" y="725132"/>
            <a:ext cx="7250953" cy="54807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F2BC927-182B-4475-9795-6BC8EDA2C6A2}"/>
              </a:ext>
            </a:extLst>
          </p:cNvPr>
          <p:cNvSpPr txBox="1"/>
          <p:nvPr/>
        </p:nvSpPr>
        <p:spPr>
          <a:xfrm>
            <a:off x="597742" y="1514162"/>
            <a:ext cx="4585178" cy="3429080"/>
          </a:xfrm>
          <a:prstGeom prst="rect">
            <a:avLst/>
          </a:prstGeom>
          <a:noFill/>
        </p:spPr>
        <p:txBody>
          <a:bodyPr wrap="square" rtlCol="0">
            <a:spAutoFit/>
          </a:bodyPr>
          <a:lstStyle/>
          <a:p>
            <a:pPr rtl="0">
              <a:lnSpc>
                <a:spcPct val="150000"/>
              </a:lnSpc>
              <a:spcBef>
                <a:spcPts val="0"/>
              </a:spcBef>
              <a:spcAft>
                <a:spcPts val="0"/>
              </a:spcAft>
            </a:pPr>
            <a:r>
              <a:rPr lang="en-US" sz="1600" b="1" dirty="0"/>
              <a:t>Description: </a:t>
            </a:r>
          </a:p>
          <a:p>
            <a:pPr rtl="0">
              <a:lnSpc>
                <a:spcPct val="150000"/>
              </a:lnSpc>
              <a:spcBef>
                <a:spcPts val="0"/>
              </a:spcBef>
              <a:spcAft>
                <a:spcPts val="0"/>
              </a:spcAft>
            </a:pPr>
            <a:r>
              <a:rPr lang="en-US" sz="1400" dirty="0"/>
              <a:t>This is the overall navigation for the application.  The slides are titled like the screens to help with understanding.  Hopefully using this overall navigation when reviewing the individual screens helps make some sense for the general use of the application.</a:t>
            </a:r>
          </a:p>
          <a:p>
            <a:pPr rtl="0">
              <a:lnSpc>
                <a:spcPct val="150000"/>
              </a:lnSpc>
              <a:spcBef>
                <a:spcPts val="0"/>
              </a:spcBef>
              <a:spcAft>
                <a:spcPts val="0"/>
              </a:spcAft>
            </a:pPr>
            <a:br>
              <a:rPr lang="en-US" sz="1600" dirty="0"/>
            </a:br>
            <a:r>
              <a:rPr lang="en-US" sz="1600" b="1" dirty="0"/>
              <a:t>NOTE:</a:t>
            </a:r>
          </a:p>
          <a:p>
            <a:pPr rtl="0">
              <a:lnSpc>
                <a:spcPct val="150000"/>
              </a:lnSpc>
              <a:spcBef>
                <a:spcPts val="0"/>
              </a:spcBef>
              <a:spcAft>
                <a:spcPts val="0"/>
              </a:spcAft>
            </a:pPr>
            <a:r>
              <a:rPr lang="en-US" sz="1400" dirty="0"/>
              <a:t>See the last slide for a semi-live wireframe demo of the application.</a:t>
            </a:r>
            <a:endParaRPr lang="en-US" sz="1600" dirty="0"/>
          </a:p>
        </p:txBody>
      </p:sp>
    </p:spTree>
    <p:extLst>
      <p:ext uri="{BB962C8B-B14F-4D97-AF65-F5344CB8AC3E}">
        <p14:creationId xmlns:p14="http://schemas.microsoft.com/office/powerpoint/2010/main" val="3567204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04343D9-6D0B-40C4-8D50-E4A8F956BDD6}"/>
              </a:ext>
            </a:extLst>
          </p:cNvPr>
          <p:cNvSpPr>
            <a:spLocks noGrp="1"/>
          </p:cNvSpPr>
          <p:nvPr>
            <p:ph type="sldNum" sz="quarter" idx="12"/>
          </p:nvPr>
        </p:nvSpPr>
        <p:spPr>
          <a:xfrm>
            <a:off x="11378520" y="6412626"/>
            <a:ext cx="685800" cy="365125"/>
          </a:xfrm>
        </p:spPr>
        <p:txBody>
          <a:bodyPr/>
          <a:lstStyle/>
          <a:p>
            <a:fld id="{F83B73CC-122F-42ED-98C0-A0880D8CD8AF}" type="slidenum">
              <a:rPr lang="en-US" b="1" smtClean="0">
                <a:latin typeface="Arial" panose="020B0604020202020204" pitchFamily="34" charset="0"/>
                <a:cs typeface="Arial" panose="020B0604020202020204" pitchFamily="34" charset="0"/>
              </a:rPr>
              <a:t>4</a:t>
            </a:fld>
            <a:endParaRPr lang="en-US" b="1" dirty="0">
              <a:latin typeface="Arial" panose="020B0604020202020204" pitchFamily="34" charset="0"/>
              <a:cs typeface="Arial" panose="020B0604020202020204" pitchFamily="34" charset="0"/>
            </a:endParaRPr>
          </a:p>
        </p:txBody>
      </p:sp>
      <p:cxnSp>
        <p:nvCxnSpPr>
          <p:cNvPr id="9" name="Straight Connector 8">
            <a:extLst>
              <a:ext uri="{FF2B5EF4-FFF2-40B4-BE49-F238E27FC236}">
                <a16:creationId xmlns:a16="http://schemas.microsoft.com/office/drawing/2014/main" id="{5DF4F155-584C-4E00-AACE-7982A1B7D2C5}"/>
              </a:ext>
            </a:extLst>
          </p:cNvPr>
          <p:cNvCxnSpPr/>
          <p:nvPr/>
        </p:nvCxnSpPr>
        <p:spPr>
          <a:xfrm flipH="1">
            <a:off x="196948" y="6412626"/>
            <a:ext cx="11867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E99124F-F8F4-471B-A722-EA7BDC75F33B}"/>
              </a:ext>
            </a:extLst>
          </p:cNvPr>
          <p:cNvCxnSpPr>
            <a:cxnSpLocks/>
          </p:cNvCxnSpPr>
          <p:nvPr/>
        </p:nvCxnSpPr>
        <p:spPr>
          <a:xfrm flipH="1">
            <a:off x="162314" y="518340"/>
            <a:ext cx="11867372"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5E1A231-10EC-4CF3-A3AF-F7BC7F4AEA55}"/>
              </a:ext>
            </a:extLst>
          </p:cNvPr>
          <p:cNvSpPr txBox="1"/>
          <p:nvPr/>
        </p:nvSpPr>
        <p:spPr>
          <a:xfrm>
            <a:off x="86164" y="149008"/>
            <a:ext cx="11590021" cy="369332"/>
          </a:xfrm>
          <a:prstGeom prst="rect">
            <a:avLst/>
          </a:prstGeom>
          <a:noFill/>
        </p:spPr>
        <p:txBody>
          <a:bodyPr wrap="square" rtlCol="0">
            <a:spAutoFit/>
          </a:bodyPr>
          <a:lstStyle/>
          <a:p>
            <a:r>
              <a:rPr lang="en-US" b="1" dirty="0"/>
              <a:t>Title Screen</a:t>
            </a:r>
          </a:p>
        </p:txBody>
      </p:sp>
      <p:pic>
        <p:nvPicPr>
          <p:cNvPr id="2050" name="Picture 2">
            <a:extLst>
              <a:ext uri="{FF2B5EF4-FFF2-40B4-BE49-F238E27FC236}">
                <a16:creationId xmlns:a16="http://schemas.microsoft.com/office/drawing/2014/main" id="{25164ACE-EBE7-4F21-866C-D83B9E98CD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4314" y="743982"/>
            <a:ext cx="2909570" cy="530352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36DC361-7F6D-4ACD-8681-63F2752458D1}"/>
              </a:ext>
            </a:extLst>
          </p:cNvPr>
          <p:cNvSpPr txBox="1"/>
          <p:nvPr/>
        </p:nvSpPr>
        <p:spPr>
          <a:xfrm>
            <a:off x="162314" y="2360791"/>
            <a:ext cx="4572000" cy="2136419"/>
          </a:xfrm>
          <a:prstGeom prst="rect">
            <a:avLst/>
          </a:prstGeom>
          <a:noFill/>
        </p:spPr>
        <p:txBody>
          <a:bodyPr wrap="square" rtlCol="0">
            <a:spAutoFit/>
          </a:bodyPr>
          <a:lstStyle/>
          <a:p>
            <a:pPr rtl="0">
              <a:lnSpc>
                <a:spcPct val="150000"/>
              </a:lnSpc>
              <a:spcBef>
                <a:spcPts val="0"/>
              </a:spcBef>
              <a:spcAft>
                <a:spcPts val="0"/>
              </a:spcAft>
            </a:pPr>
            <a:r>
              <a:rPr lang="en-US" sz="1600" b="1" dirty="0"/>
              <a:t>Description: </a:t>
            </a:r>
          </a:p>
          <a:p>
            <a:pPr rtl="0">
              <a:lnSpc>
                <a:spcPct val="150000"/>
              </a:lnSpc>
              <a:spcBef>
                <a:spcPts val="0"/>
              </a:spcBef>
              <a:spcAft>
                <a:spcPts val="0"/>
              </a:spcAft>
            </a:pPr>
            <a:r>
              <a:rPr lang="en-US" sz="1400" dirty="0"/>
              <a:t>This is the first screen for the application.  Once you tap the screen</a:t>
            </a:r>
          </a:p>
          <a:p>
            <a:pPr rtl="0">
              <a:lnSpc>
                <a:spcPct val="150000"/>
              </a:lnSpc>
              <a:spcBef>
                <a:spcPts val="0"/>
              </a:spcBef>
              <a:spcAft>
                <a:spcPts val="0"/>
              </a:spcAft>
            </a:pPr>
            <a:br>
              <a:rPr lang="en-US" sz="1600" dirty="0"/>
            </a:br>
            <a:r>
              <a:rPr lang="en-US" sz="1600" b="1" dirty="0"/>
              <a:t>Navigation:</a:t>
            </a:r>
          </a:p>
          <a:p>
            <a:pPr rtl="0">
              <a:lnSpc>
                <a:spcPct val="150000"/>
              </a:lnSpc>
              <a:spcBef>
                <a:spcPts val="0"/>
              </a:spcBef>
              <a:spcAft>
                <a:spcPts val="0"/>
              </a:spcAft>
            </a:pPr>
            <a:r>
              <a:rPr lang="en-US" sz="1400" dirty="0"/>
              <a:t>User move from this screen to the main application screen.</a:t>
            </a:r>
          </a:p>
        </p:txBody>
      </p:sp>
    </p:spTree>
    <p:extLst>
      <p:ext uri="{BB962C8B-B14F-4D97-AF65-F5344CB8AC3E}">
        <p14:creationId xmlns:p14="http://schemas.microsoft.com/office/powerpoint/2010/main" val="921064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04343D9-6D0B-40C4-8D50-E4A8F956BDD6}"/>
              </a:ext>
            </a:extLst>
          </p:cNvPr>
          <p:cNvSpPr>
            <a:spLocks noGrp="1"/>
          </p:cNvSpPr>
          <p:nvPr>
            <p:ph type="sldNum" sz="quarter" idx="12"/>
          </p:nvPr>
        </p:nvSpPr>
        <p:spPr>
          <a:xfrm>
            <a:off x="11378520" y="6412626"/>
            <a:ext cx="685800" cy="365125"/>
          </a:xfrm>
        </p:spPr>
        <p:txBody>
          <a:bodyPr/>
          <a:lstStyle/>
          <a:p>
            <a:fld id="{F83B73CC-122F-42ED-98C0-A0880D8CD8AF}" type="slidenum">
              <a:rPr lang="en-US" b="1" smtClean="0">
                <a:latin typeface="Arial" panose="020B0604020202020204" pitchFamily="34" charset="0"/>
                <a:cs typeface="Arial" panose="020B0604020202020204" pitchFamily="34" charset="0"/>
              </a:rPr>
              <a:t>5</a:t>
            </a:fld>
            <a:endParaRPr lang="en-US" b="1" dirty="0">
              <a:latin typeface="Arial" panose="020B0604020202020204" pitchFamily="34" charset="0"/>
              <a:cs typeface="Arial" panose="020B0604020202020204" pitchFamily="34" charset="0"/>
            </a:endParaRPr>
          </a:p>
        </p:txBody>
      </p:sp>
      <p:cxnSp>
        <p:nvCxnSpPr>
          <p:cNvPr id="9" name="Straight Connector 8">
            <a:extLst>
              <a:ext uri="{FF2B5EF4-FFF2-40B4-BE49-F238E27FC236}">
                <a16:creationId xmlns:a16="http://schemas.microsoft.com/office/drawing/2014/main" id="{5DF4F155-584C-4E00-AACE-7982A1B7D2C5}"/>
              </a:ext>
            </a:extLst>
          </p:cNvPr>
          <p:cNvCxnSpPr/>
          <p:nvPr/>
        </p:nvCxnSpPr>
        <p:spPr>
          <a:xfrm flipH="1">
            <a:off x="196948" y="6412626"/>
            <a:ext cx="11867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E99124F-F8F4-471B-A722-EA7BDC75F33B}"/>
              </a:ext>
            </a:extLst>
          </p:cNvPr>
          <p:cNvCxnSpPr>
            <a:cxnSpLocks/>
          </p:cNvCxnSpPr>
          <p:nvPr/>
        </p:nvCxnSpPr>
        <p:spPr>
          <a:xfrm flipH="1">
            <a:off x="162314" y="518340"/>
            <a:ext cx="11867372"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5E1A231-10EC-4CF3-A3AF-F7BC7F4AEA55}"/>
              </a:ext>
            </a:extLst>
          </p:cNvPr>
          <p:cNvSpPr txBox="1"/>
          <p:nvPr/>
        </p:nvSpPr>
        <p:spPr>
          <a:xfrm>
            <a:off x="86164" y="149008"/>
            <a:ext cx="11590021" cy="369332"/>
          </a:xfrm>
          <a:prstGeom prst="rect">
            <a:avLst/>
          </a:prstGeom>
          <a:noFill/>
        </p:spPr>
        <p:txBody>
          <a:bodyPr wrap="square" rtlCol="0">
            <a:spAutoFit/>
          </a:bodyPr>
          <a:lstStyle/>
          <a:p>
            <a:r>
              <a:rPr lang="en-US" b="1" dirty="0"/>
              <a:t>Main Screen(s)</a:t>
            </a:r>
          </a:p>
        </p:txBody>
      </p:sp>
      <p:pic>
        <p:nvPicPr>
          <p:cNvPr id="3074" name="Picture 2">
            <a:extLst>
              <a:ext uri="{FF2B5EF4-FFF2-40B4-BE49-F238E27FC236}">
                <a16:creationId xmlns:a16="http://schemas.microsoft.com/office/drawing/2014/main" id="{DEDFF3DC-0108-470D-BB12-1D381EC011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243" y="777240"/>
            <a:ext cx="8702929" cy="530352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F10DE66-E8D2-4273-9F84-C5C6A6B8668E}"/>
              </a:ext>
            </a:extLst>
          </p:cNvPr>
          <p:cNvSpPr txBox="1"/>
          <p:nvPr/>
        </p:nvSpPr>
        <p:spPr>
          <a:xfrm>
            <a:off x="162313" y="1552877"/>
            <a:ext cx="3474720" cy="4075411"/>
          </a:xfrm>
          <a:prstGeom prst="rect">
            <a:avLst/>
          </a:prstGeom>
          <a:noFill/>
        </p:spPr>
        <p:txBody>
          <a:bodyPr wrap="square">
            <a:spAutoFit/>
          </a:bodyPr>
          <a:lstStyle/>
          <a:p>
            <a:pPr rtl="0">
              <a:lnSpc>
                <a:spcPct val="150000"/>
              </a:lnSpc>
              <a:spcBef>
                <a:spcPts val="0"/>
              </a:spcBef>
              <a:spcAft>
                <a:spcPts val="0"/>
              </a:spcAft>
            </a:pPr>
            <a:r>
              <a:rPr lang="en-US" sz="1600" b="1" dirty="0"/>
              <a:t>Description: </a:t>
            </a:r>
          </a:p>
          <a:p>
            <a:pPr rtl="0">
              <a:lnSpc>
                <a:spcPct val="150000"/>
              </a:lnSpc>
              <a:spcBef>
                <a:spcPts val="0"/>
              </a:spcBef>
              <a:spcAft>
                <a:spcPts val="0"/>
              </a:spcAft>
            </a:pPr>
            <a:r>
              <a:rPr lang="en-US" sz="1400" dirty="0"/>
              <a:t>This is the main screen for the application.  Depending on the user (guest, logged in, or special user), different functions will show.</a:t>
            </a:r>
          </a:p>
          <a:p>
            <a:pPr rtl="0">
              <a:lnSpc>
                <a:spcPct val="150000"/>
              </a:lnSpc>
              <a:spcBef>
                <a:spcPts val="0"/>
              </a:spcBef>
              <a:spcAft>
                <a:spcPts val="0"/>
              </a:spcAft>
            </a:pPr>
            <a:br>
              <a:rPr lang="en-US" sz="1600" dirty="0"/>
            </a:br>
            <a:r>
              <a:rPr lang="en-US" sz="1600" b="1" dirty="0"/>
              <a:t>Navigation:</a:t>
            </a:r>
          </a:p>
          <a:p>
            <a:pPr rtl="0">
              <a:lnSpc>
                <a:spcPct val="150000"/>
              </a:lnSpc>
              <a:spcBef>
                <a:spcPts val="0"/>
              </a:spcBef>
              <a:spcAft>
                <a:spcPts val="0"/>
              </a:spcAft>
            </a:pPr>
            <a:r>
              <a:rPr lang="en-US" sz="1400" dirty="0"/>
              <a:t>Expected use is to create an assessment.  Logged in users may choose to review or update a saved assessment.  Special users may choose to view all assessments.</a:t>
            </a:r>
          </a:p>
        </p:txBody>
      </p:sp>
    </p:spTree>
    <p:extLst>
      <p:ext uri="{BB962C8B-B14F-4D97-AF65-F5344CB8AC3E}">
        <p14:creationId xmlns:p14="http://schemas.microsoft.com/office/powerpoint/2010/main" val="1622586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04343D9-6D0B-40C4-8D50-E4A8F956BDD6}"/>
              </a:ext>
            </a:extLst>
          </p:cNvPr>
          <p:cNvSpPr>
            <a:spLocks noGrp="1"/>
          </p:cNvSpPr>
          <p:nvPr>
            <p:ph type="sldNum" sz="quarter" idx="12"/>
          </p:nvPr>
        </p:nvSpPr>
        <p:spPr>
          <a:xfrm>
            <a:off x="11378520" y="6412626"/>
            <a:ext cx="685800" cy="365125"/>
          </a:xfrm>
        </p:spPr>
        <p:txBody>
          <a:bodyPr/>
          <a:lstStyle/>
          <a:p>
            <a:fld id="{F83B73CC-122F-42ED-98C0-A0880D8CD8AF}" type="slidenum">
              <a:rPr lang="en-US" b="1" smtClean="0">
                <a:latin typeface="Arial" panose="020B0604020202020204" pitchFamily="34" charset="0"/>
                <a:cs typeface="Arial" panose="020B0604020202020204" pitchFamily="34" charset="0"/>
              </a:rPr>
              <a:t>6</a:t>
            </a:fld>
            <a:endParaRPr lang="en-US" b="1" dirty="0">
              <a:latin typeface="Arial" panose="020B0604020202020204" pitchFamily="34" charset="0"/>
              <a:cs typeface="Arial" panose="020B0604020202020204" pitchFamily="34" charset="0"/>
            </a:endParaRPr>
          </a:p>
        </p:txBody>
      </p:sp>
      <p:cxnSp>
        <p:nvCxnSpPr>
          <p:cNvPr id="9" name="Straight Connector 8">
            <a:extLst>
              <a:ext uri="{FF2B5EF4-FFF2-40B4-BE49-F238E27FC236}">
                <a16:creationId xmlns:a16="http://schemas.microsoft.com/office/drawing/2014/main" id="{5DF4F155-584C-4E00-AACE-7982A1B7D2C5}"/>
              </a:ext>
            </a:extLst>
          </p:cNvPr>
          <p:cNvCxnSpPr/>
          <p:nvPr/>
        </p:nvCxnSpPr>
        <p:spPr>
          <a:xfrm flipH="1">
            <a:off x="196948" y="6412626"/>
            <a:ext cx="11867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E99124F-F8F4-471B-A722-EA7BDC75F33B}"/>
              </a:ext>
            </a:extLst>
          </p:cNvPr>
          <p:cNvCxnSpPr>
            <a:cxnSpLocks/>
          </p:cNvCxnSpPr>
          <p:nvPr/>
        </p:nvCxnSpPr>
        <p:spPr>
          <a:xfrm flipH="1">
            <a:off x="162314" y="518340"/>
            <a:ext cx="11867372"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5E1A231-10EC-4CF3-A3AF-F7BC7F4AEA55}"/>
              </a:ext>
            </a:extLst>
          </p:cNvPr>
          <p:cNvSpPr txBox="1"/>
          <p:nvPr/>
        </p:nvSpPr>
        <p:spPr>
          <a:xfrm>
            <a:off x="86164" y="149008"/>
            <a:ext cx="11590021" cy="369332"/>
          </a:xfrm>
          <a:prstGeom prst="rect">
            <a:avLst/>
          </a:prstGeom>
          <a:noFill/>
        </p:spPr>
        <p:txBody>
          <a:bodyPr wrap="square" rtlCol="0">
            <a:spAutoFit/>
          </a:bodyPr>
          <a:lstStyle/>
          <a:p>
            <a:r>
              <a:rPr lang="en-US" b="1" dirty="0"/>
              <a:t>Help Screen(s)</a:t>
            </a:r>
          </a:p>
        </p:txBody>
      </p:sp>
      <p:grpSp>
        <p:nvGrpSpPr>
          <p:cNvPr id="3" name="Group 2">
            <a:extLst>
              <a:ext uri="{FF2B5EF4-FFF2-40B4-BE49-F238E27FC236}">
                <a16:creationId xmlns:a16="http://schemas.microsoft.com/office/drawing/2014/main" id="{D9210430-4E91-4184-9C1C-2955FF611023}"/>
              </a:ext>
            </a:extLst>
          </p:cNvPr>
          <p:cNvGrpSpPr/>
          <p:nvPr/>
        </p:nvGrpSpPr>
        <p:grpSpPr>
          <a:xfrm>
            <a:off x="3659863" y="813722"/>
            <a:ext cx="8404457" cy="5303520"/>
            <a:chOff x="2558356" y="777240"/>
            <a:chExt cx="8404457" cy="5303520"/>
          </a:xfrm>
        </p:grpSpPr>
        <p:pic>
          <p:nvPicPr>
            <p:cNvPr id="4098" name="Picture 2">
              <a:extLst>
                <a:ext uri="{FF2B5EF4-FFF2-40B4-BE49-F238E27FC236}">
                  <a16:creationId xmlns:a16="http://schemas.microsoft.com/office/drawing/2014/main" id="{664B0D9C-667B-4396-9780-DAA4C98D7A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8356" y="777240"/>
              <a:ext cx="2910007" cy="5303520"/>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a:extLst>
                <a:ext uri="{FF2B5EF4-FFF2-40B4-BE49-F238E27FC236}">
                  <a16:creationId xmlns:a16="http://schemas.microsoft.com/office/drawing/2014/main" id="{C55FE00E-B9EB-44F9-B874-43E585AB62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581" y="777240"/>
              <a:ext cx="2910007" cy="530352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A53A8C8B-A942-43DE-BD29-D6B3A3D49C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52806" y="777240"/>
              <a:ext cx="2910007" cy="5303520"/>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TextBox 10">
            <a:extLst>
              <a:ext uri="{FF2B5EF4-FFF2-40B4-BE49-F238E27FC236}">
                <a16:creationId xmlns:a16="http://schemas.microsoft.com/office/drawing/2014/main" id="{67BE1446-C86B-4AB7-853C-5B3EC4C04098}"/>
              </a:ext>
            </a:extLst>
          </p:cNvPr>
          <p:cNvSpPr txBox="1"/>
          <p:nvPr/>
        </p:nvSpPr>
        <p:spPr>
          <a:xfrm>
            <a:off x="162314" y="1714460"/>
            <a:ext cx="3474720" cy="3429080"/>
          </a:xfrm>
          <a:prstGeom prst="rect">
            <a:avLst/>
          </a:prstGeom>
          <a:noFill/>
        </p:spPr>
        <p:txBody>
          <a:bodyPr wrap="square">
            <a:spAutoFit/>
          </a:bodyPr>
          <a:lstStyle/>
          <a:p>
            <a:pPr rtl="0">
              <a:lnSpc>
                <a:spcPct val="150000"/>
              </a:lnSpc>
              <a:spcBef>
                <a:spcPts val="0"/>
              </a:spcBef>
              <a:spcAft>
                <a:spcPts val="0"/>
              </a:spcAft>
            </a:pPr>
            <a:r>
              <a:rPr lang="en-US" sz="1600" b="1" dirty="0"/>
              <a:t>Description: </a:t>
            </a:r>
          </a:p>
          <a:p>
            <a:pPr rtl="0">
              <a:lnSpc>
                <a:spcPct val="150000"/>
              </a:lnSpc>
              <a:spcBef>
                <a:spcPts val="0"/>
              </a:spcBef>
              <a:spcAft>
                <a:spcPts val="0"/>
              </a:spcAft>
            </a:pPr>
            <a:r>
              <a:rPr lang="en-US" sz="1400" dirty="0"/>
              <a:t>These are the help screens that provide basic information about the application and US HHS compliance.</a:t>
            </a:r>
          </a:p>
          <a:p>
            <a:pPr rtl="0">
              <a:lnSpc>
                <a:spcPct val="150000"/>
              </a:lnSpc>
              <a:spcBef>
                <a:spcPts val="0"/>
              </a:spcBef>
              <a:spcAft>
                <a:spcPts val="0"/>
              </a:spcAft>
            </a:pPr>
            <a:br>
              <a:rPr lang="en-US" sz="1600" dirty="0"/>
            </a:br>
            <a:r>
              <a:rPr lang="en-US" sz="1600" b="1" dirty="0"/>
              <a:t>Navigation:</a:t>
            </a:r>
          </a:p>
          <a:p>
            <a:pPr rtl="0">
              <a:lnSpc>
                <a:spcPct val="150000"/>
              </a:lnSpc>
              <a:spcBef>
                <a:spcPts val="0"/>
              </a:spcBef>
              <a:spcAft>
                <a:spcPts val="0"/>
              </a:spcAft>
            </a:pPr>
            <a:r>
              <a:rPr lang="en-US" sz="1400" dirty="0"/>
              <a:t>Expecting users to use this for reference about the application or understanding about how the application complies with the US HHS Security and Privacy rules.</a:t>
            </a:r>
            <a:endParaRPr lang="en-US" sz="1600" dirty="0"/>
          </a:p>
        </p:txBody>
      </p:sp>
    </p:spTree>
    <p:extLst>
      <p:ext uri="{BB962C8B-B14F-4D97-AF65-F5344CB8AC3E}">
        <p14:creationId xmlns:p14="http://schemas.microsoft.com/office/powerpoint/2010/main" val="2423962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04343D9-6D0B-40C4-8D50-E4A8F956BDD6}"/>
              </a:ext>
            </a:extLst>
          </p:cNvPr>
          <p:cNvSpPr>
            <a:spLocks noGrp="1"/>
          </p:cNvSpPr>
          <p:nvPr>
            <p:ph type="sldNum" sz="quarter" idx="12"/>
          </p:nvPr>
        </p:nvSpPr>
        <p:spPr>
          <a:xfrm>
            <a:off x="11378520" y="6412626"/>
            <a:ext cx="685800" cy="365125"/>
          </a:xfrm>
        </p:spPr>
        <p:txBody>
          <a:bodyPr/>
          <a:lstStyle/>
          <a:p>
            <a:fld id="{F83B73CC-122F-42ED-98C0-A0880D8CD8AF}" type="slidenum">
              <a:rPr lang="en-US" b="1" smtClean="0">
                <a:latin typeface="Arial" panose="020B0604020202020204" pitchFamily="34" charset="0"/>
                <a:cs typeface="Arial" panose="020B0604020202020204" pitchFamily="34" charset="0"/>
              </a:rPr>
              <a:t>7</a:t>
            </a:fld>
            <a:endParaRPr lang="en-US" b="1" dirty="0">
              <a:latin typeface="Arial" panose="020B0604020202020204" pitchFamily="34" charset="0"/>
              <a:cs typeface="Arial" panose="020B0604020202020204" pitchFamily="34" charset="0"/>
            </a:endParaRPr>
          </a:p>
        </p:txBody>
      </p:sp>
      <p:cxnSp>
        <p:nvCxnSpPr>
          <p:cNvPr id="9" name="Straight Connector 8">
            <a:extLst>
              <a:ext uri="{FF2B5EF4-FFF2-40B4-BE49-F238E27FC236}">
                <a16:creationId xmlns:a16="http://schemas.microsoft.com/office/drawing/2014/main" id="{5DF4F155-584C-4E00-AACE-7982A1B7D2C5}"/>
              </a:ext>
            </a:extLst>
          </p:cNvPr>
          <p:cNvCxnSpPr/>
          <p:nvPr/>
        </p:nvCxnSpPr>
        <p:spPr>
          <a:xfrm flipH="1">
            <a:off x="196948" y="6412626"/>
            <a:ext cx="11867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E99124F-F8F4-471B-A722-EA7BDC75F33B}"/>
              </a:ext>
            </a:extLst>
          </p:cNvPr>
          <p:cNvCxnSpPr>
            <a:cxnSpLocks/>
          </p:cNvCxnSpPr>
          <p:nvPr/>
        </p:nvCxnSpPr>
        <p:spPr>
          <a:xfrm flipH="1">
            <a:off x="162314" y="518340"/>
            <a:ext cx="11867372" cy="0"/>
          </a:xfrm>
          <a:prstGeom prst="line">
            <a:avLst/>
          </a:prstGeom>
        </p:spPr>
        <p:style>
          <a:lnRef idx="1">
            <a:schemeClr val="accent1"/>
          </a:lnRef>
          <a:fillRef idx="0">
            <a:schemeClr val="accent1"/>
          </a:fillRef>
          <a:effectRef idx="0">
            <a:schemeClr val="accent1"/>
          </a:effectRef>
          <a:fontRef idx="minor">
            <a:schemeClr val="tx1"/>
          </a:fontRef>
        </p:style>
      </p:cxnSp>
      <p:pic>
        <p:nvPicPr>
          <p:cNvPr id="5122" name="Picture 2">
            <a:extLst>
              <a:ext uri="{FF2B5EF4-FFF2-40B4-BE49-F238E27FC236}">
                <a16:creationId xmlns:a16="http://schemas.microsoft.com/office/drawing/2014/main" id="{44B6F9D4-6C30-42C1-92A2-0E703402CE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4314" y="777240"/>
            <a:ext cx="2584238" cy="530352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379B092-4DE9-4AA6-933A-256B68A8AB91}"/>
              </a:ext>
            </a:extLst>
          </p:cNvPr>
          <p:cNvSpPr txBox="1"/>
          <p:nvPr/>
        </p:nvSpPr>
        <p:spPr>
          <a:xfrm>
            <a:off x="86164" y="149008"/>
            <a:ext cx="11590021" cy="369332"/>
          </a:xfrm>
          <a:prstGeom prst="rect">
            <a:avLst/>
          </a:prstGeom>
          <a:noFill/>
        </p:spPr>
        <p:txBody>
          <a:bodyPr wrap="square" rtlCol="0">
            <a:spAutoFit/>
          </a:bodyPr>
          <a:lstStyle/>
          <a:p>
            <a:r>
              <a:rPr lang="en-US" b="1" dirty="0"/>
              <a:t>Login Screen</a:t>
            </a:r>
          </a:p>
        </p:txBody>
      </p:sp>
      <p:sp>
        <p:nvSpPr>
          <p:cNvPr id="10" name="TextBox 9">
            <a:extLst>
              <a:ext uri="{FF2B5EF4-FFF2-40B4-BE49-F238E27FC236}">
                <a16:creationId xmlns:a16="http://schemas.microsoft.com/office/drawing/2014/main" id="{855423F4-6EDB-4B85-B074-9DB80442E1C1}"/>
              </a:ext>
            </a:extLst>
          </p:cNvPr>
          <p:cNvSpPr txBox="1"/>
          <p:nvPr/>
        </p:nvSpPr>
        <p:spPr>
          <a:xfrm>
            <a:off x="162314" y="1552877"/>
            <a:ext cx="4572000" cy="3752246"/>
          </a:xfrm>
          <a:prstGeom prst="rect">
            <a:avLst/>
          </a:prstGeom>
          <a:noFill/>
        </p:spPr>
        <p:txBody>
          <a:bodyPr wrap="square">
            <a:spAutoFit/>
          </a:bodyPr>
          <a:lstStyle/>
          <a:p>
            <a:pPr rtl="0">
              <a:lnSpc>
                <a:spcPct val="150000"/>
              </a:lnSpc>
              <a:spcBef>
                <a:spcPts val="0"/>
              </a:spcBef>
              <a:spcAft>
                <a:spcPts val="0"/>
              </a:spcAft>
            </a:pPr>
            <a:r>
              <a:rPr lang="en-US" sz="1600" b="1" dirty="0"/>
              <a:t>Description: </a:t>
            </a:r>
          </a:p>
          <a:p>
            <a:pPr rtl="0">
              <a:lnSpc>
                <a:spcPct val="150000"/>
              </a:lnSpc>
              <a:spcBef>
                <a:spcPts val="0"/>
              </a:spcBef>
              <a:spcAft>
                <a:spcPts val="0"/>
              </a:spcAft>
            </a:pPr>
            <a:r>
              <a:rPr lang="en-US" sz="1400" dirty="0"/>
              <a:t>This represents a generic view of the login screen.  Most providers (ex: Google, Facebook, Yahoo, etc.) will have these types of fields available for the user to login.  Note, I am intending on using existing authentication from providers to verify users and then redirect back to this application to save on programming time.</a:t>
            </a:r>
          </a:p>
          <a:p>
            <a:pPr rtl="0">
              <a:lnSpc>
                <a:spcPct val="150000"/>
              </a:lnSpc>
              <a:spcBef>
                <a:spcPts val="0"/>
              </a:spcBef>
              <a:spcAft>
                <a:spcPts val="0"/>
              </a:spcAft>
            </a:pPr>
            <a:br>
              <a:rPr lang="en-US" sz="1600" dirty="0"/>
            </a:br>
            <a:r>
              <a:rPr lang="en-US" sz="1600" b="1" dirty="0"/>
              <a:t>Navigation:</a:t>
            </a:r>
          </a:p>
          <a:p>
            <a:pPr rtl="0">
              <a:lnSpc>
                <a:spcPct val="150000"/>
              </a:lnSpc>
              <a:spcBef>
                <a:spcPts val="0"/>
              </a:spcBef>
              <a:spcAft>
                <a:spcPts val="0"/>
              </a:spcAft>
            </a:pPr>
            <a:r>
              <a:rPr lang="en-US" sz="1400" dirty="0"/>
              <a:t>Expecting users to login using their preferred provider (ex: Google, Facebook, Yahoo, Microsoft, etc.).</a:t>
            </a:r>
            <a:endParaRPr lang="en-US" sz="1600" dirty="0"/>
          </a:p>
        </p:txBody>
      </p:sp>
    </p:spTree>
    <p:extLst>
      <p:ext uri="{BB962C8B-B14F-4D97-AF65-F5344CB8AC3E}">
        <p14:creationId xmlns:p14="http://schemas.microsoft.com/office/powerpoint/2010/main" val="1811585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04343D9-6D0B-40C4-8D50-E4A8F956BDD6}"/>
              </a:ext>
            </a:extLst>
          </p:cNvPr>
          <p:cNvSpPr>
            <a:spLocks noGrp="1"/>
          </p:cNvSpPr>
          <p:nvPr>
            <p:ph type="sldNum" sz="quarter" idx="12"/>
          </p:nvPr>
        </p:nvSpPr>
        <p:spPr>
          <a:xfrm>
            <a:off x="11378520" y="6412626"/>
            <a:ext cx="685800" cy="365125"/>
          </a:xfrm>
        </p:spPr>
        <p:txBody>
          <a:bodyPr/>
          <a:lstStyle/>
          <a:p>
            <a:fld id="{F83B73CC-122F-42ED-98C0-A0880D8CD8AF}" type="slidenum">
              <a:rPr lang="en-US" b="1" smtClean="0">
                <a:latin typeface="Arial" panose="020B0604020202020204" pitchFamily="34" charset="0"/>
                <a:cs typeface="Arial" panose="020B0604020202020204" pitchFamily="34" charset="0"/>
              </a:rPr>
              <a:t>8</a:t>
            </a:fld>
            <a:endParaRPr lang="en-US" b="1" dirty="0">
              <a:latin typeface="Arial" panose="020B0604020202020204" pitchFamily="34" charset="0"/>
              <a:cs typeface="Arial" panose="020B0604020202020204" pitchFamily="34" charset="0"/>
            </a:endParaRPr>
          </a:p>
        </p:txBody>
      </p:sp>
      <p:cxnSp>
        <p:nvCxnSpPr>
          <p:cNvPr id="9" name="Straight Connector 8">
            <a:extLst>
              <a:ext uri="{FF2B5EF4-FFF2-40B4-BE49-F238E27FC236}">
                <a16:creationId xmlns:a16="http://schemas.microsoft.com/office/drawing/2014/main" id="{5DF4F155-584C-4E00-AACE-7982A1B7D2C5}"/>
              </a:ext>
            </a:extLst>
          </p:cNvPr>
          <p:cNvCxnSpPr/>
          <p:nvPr/>
        </p:nvCxnSpPr>
        <p:spPr>
          <a:xfrm flipH="1">
            <a:off x="196948" y="6412626"/>
            <a:ext cx="11867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E99124F-F8F4-471B-A722-EA7BDC75F33B}"/>
              </a:ext>
            </a:extLst>
          </p:cNvPr>
          <p:cNvCxnSpPr>
            <a:cxnSpLocks/>
          </p:cNvCxnSpPr>
          <p:nvPr/>
        </p:nvCxnSpPr>
        <p:spPr>
          <a:xfrm flipH="1">
            <a:off x="162314" y="518340"/>
            <a:ext cx="11867372"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5E1A231-10EC-4CF3-A3AF-F7BC7F4AEA55}"/>
              </a:ext>
            </a:extLst>
          </p:cNvPr>
          <p:cNvSpPr txBox="1"/>
          <p:nvPr/>
        </p:nvSpPr>
        <p:spPr>
          <a:xfrm>
            <a:off x="162314" y="149008"/>
            <a:ext cx="11590021" cy="369332"/>
          </a:xfrm>
          <a:prstGeom prst="rect">
            <a:avLst/>
          </a:prstGeom>
          <a:noFill/>
        </p:spPr>
        <p:txBody>
          <a:bodyPr wrap="square" rtlCol="0">
            <a:spAutoFit/>
          </a:bodyPr>
          <a:lstStyle/>
          <a:p>
            <a:r>
              <a:rPr lang="en-US" dirty="0"/>
              <a:t>Active Assessment Screen (Main)</a:t>
            </a:r>
          </a:p>
        </p:txBody>
      </p:sp>
      <p:pic>
        <p:nvPicPr>
          <p:cNvPr id="6146" name="Picture 2">
            <a:extLst>
              <a:ext uri="{FF2B5EF4-FFF2-40B4-BE49-F238E27FC236}">
                <a16:creationId xmlns:a16="http://schemas.microsoft.com/office/drawing/2014/main" id="{63120ED5-C322-492D-98BA-7AAA32C626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8948" y="777239"/>
            <a:ext cx="6143244" cy="530352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DF85BCC-93CA-409A-B8C6-ACEF52E9F26C}"/>
              </a:ext>
            </a:extLst>
          </p:cNvPr>
          <p:cNvSpPr txBox="1"/>
          <p:nvPr/>
        </p:nvSpPr>
        <p:spPr>
          <a:xfrm>
            <a:off x="196948" y="1414377"/>
            <a:ext cx="4572000" cy="4029245"/>
          </a:xfrm>
          <a:prstGeom prst="rect">
            <a:avLst/>
          </a:prstGeom>
          <a:noFill/>
        </p:spPr>
        <p:txBody>
          <a:bodyPr wrap="square">
            <a:spAutoFit/>
          </a:bodyPr>
          <a:lstStyle/>
          <a:p>
            <a:pPr rtl="0">
              <a:lnSpc>
                <a:spcPct val="150000"/>
              </a:lnSpc>
              <a:spcBef>
                <a:spcPts val="0"/>
              </a:spcBef>
              <a:spcAft>
                <a:spcPts val="0"/>
              </a:spcAft>
            </a:pPr>
            <a:r>
              <a:rPr lang="en-US" sz="1600" b="1" dirty="0"/>
              <a:t>Description: </a:t>
            </a:r>
          </a:p>
          <a:p>
            <a:pPr rtl="0">
              <a:lnSpc>
                <a:spcPct val="150000"/>
              </a:lnSpc>
              <a:spcBef>
                <a:spcPts val="0"/>
              </a:spcBef>
              <a:spcAft>
                <a:spcPts val="0"/>
              </a:spcAft>
            </a:pPr>
            <a:r>
              <a:rPr lang="en-US" sz="1400" dirty="0"/>
              <a:t>This represents the top of the assessment form.  The hamburger button has been expanded to show the additional functionality from this page.</a:t>
            </a:r>
          </a:p>
          <a:p>
            <a:pPr rtl="0">
              <a:lnSpc>
                <a:spcPct val="150000"/>
              </a:lnSpc>
              <a:spcBef>
                <a:spcPts val="0"/>
              </a:spcBef>
              <a:spcAft>
                <a:spcPts val="0"/>
              </a:spcAft>
            </a:pPr>
            <a:br>
              <a:rPr lang="en-US" sz="1400" dirty="0"/>
            </a:br>
            <a:r>
              <a:rPr lang="en-US" sz="1600" b="1" dirty="0"/>
              <a:t>Navigation:</a:t>
            </a:r>
            <a:endParaRPr lang="en-US" sz="1400" b="1" dirty="0"/>
          </a:p>
          <a:p>
            <a:pPr marL="285750" indent="-285750" rtl="0" fontAlgn="base">
              <a:lnSpc>
                <a:spcPct val="150000"/>
              </a:lnSpc>
              <a:spcBef>
                <a:spcPts val="0"/>
              </a:spcBef>
              <a:spcAft>
                <a:spcPts val="0"/>
              </a:spcAft>
              <a:buFont typeface="Arial" panose="020B0604020202020204" pitchFamily="34" charset="0"/>
              <a:buChar char="•"/>
            </a:pPr>
            <a:r>
              <a:rPr lang="en-US" sz="1400" dirty="0"/>
              <a:t>Selecting Main / Questions / Score buttons navigates the active assessment</a:t>
            </a:r>
          </a:p>
          <a:p>
            <a:pPr marL="285750" indent="-285750" rtl="0" fontAlgn="base">
              <a:lnSpc>
                <a:spcPct val="150000"/>
              </a:lnSpc>
              <a:spcBef>
                <a:spcPts val="0"/>
              </a:spcBef>
              <a:spcAft>
                <a:spcPts val="0"/>
              </a:spcAft>
              <a:buFont typeface="Arial" panose="020B0604020202020204" pitchFamily="34" charset="0"/>
              <a:buChar char="•"/>
            </a:pPr>
            <a:r>
              <a:rPr lang="en-US" sz="1400" dirty="0"/>
              <a:t>Selecting Location / Calendar brings up the  popup examples</a:t>
            </a:r>
          </a:p>
          <a:p>
            <a:pPr marL="285750" indent="-285750" rtl="0" fontAlgn="base">
              <a:lnSpc>
                <a:spcPct val="150000"/>
              </a:lnSpc>
              <a:spcBef>
                <a:spcPts val="0"/>
              </a:spcBef>
              <a:spcAft>
                <a:spcPts val="0"/>
              </a:spcAft>
              <a:buFont typeface="Arial" panose="020B0604020202020204" pitchFamily="34" charset="0"/>
              <a:buChar char="•"/>
            </a:pPr>
            <a:r>
              <a:rPr lang="en-US" sz="1400" dirty="0"/>
              <a:t>Selecting the menu buttons in the menu shows examples of functionality planned.</a:t>
            </a:r>
            <a:endParaRPr lang="en-US" sz="1600" dirty="0"/>
          </a:p>
        </p:txBody>
      </p:sp>
    </p:spTree>
    <p:extLst>
      <p:ext uri="{BB962C8B-B14F-4D97-AF65-F5344CB8AC3E}">
        <p14:creationId xmlns:p14="http://schemas.microsoft.com/office/powerpoint/2010/main" val="3711426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04343D9-6D0B-40C4-8D50-E4A8F956BDD6}"/>
              </a:ext>
            </a:extLst>
          </p:cNvPr>
          <p:cNvSpPr>
            <a:spLocks noGrp="1"/>
          </p:cNvSpPr>
          <p:nvPr>
            <p:ph type="sldNum" sz="quarter" idx="12"/>
          </p:nvPr>
        </p:nvSpPr>
        <p:spPr>
          <a:xfrm>
            <a:off x="11378520" y="6412626"/>
            <a:ext cx="685800" cy="365125"/>
          </a:xfrm>
        </p:spPr>
        <p:txBody>
          <a:bodyPr/>
          <a:lstStyle/>
          <a:p>
            <a:fld id="{F83B73CC-122F-42ED-98C0-A0880D8CD8AF}" type="slidenum">
              <a:rPr lang="en-US" b="1" smtClean="0">
                <a:latin typeface="Arial" panose="020B0604020202020204" pitchFamily="34" charset="0"/>
                <a:cs typeface="Arial" panose="020B0604020202020204" pitchFamily="34" charset="0"/>
              </a:rPr>
              <a:t>9</a:t>
            </a:fld>
            <a:endParaRPr lang="en-US" b="1" dirty="0">
              <a:latin typeface="Arial" panose="020B0604020202020204" pitchFamily="34" charset="0"/>
              <a:cs typeface="Arial" panose="020B0604020202020204" pitchFamily="34" charset="0"/>
            </a:endParaRPr>
          </a:p>
        </p:txBody>
      </p:sp>
      <p:cxnSp>
        <p:nvCxnSpPr>
          <p:cNvPr id="9" name="Straight Connector 8">
            <a:extLst>
              <a:ext uri="{FF2B5EF4-FFF2-40B4-BE49-F238E27FC236}">
                <a16:creationId xmlns:a16="http://schemas.microsoft.com/office/drawing/2014/main" id="{5DF4F155-584C-4E00-AACE-7982A1B7D2C5}"/>
              </a:ext>
            </a:extLst>
          </p:cNvPr>
          <p:cNvCxnSpPr/>
          <p:nvPr/>
        </p:nvCxnSpPr>
        <p:spPr>
          <a:xfrm flipH="1">
            <a:off x="196948" y="6412626"/>
            <a:ext cx="11867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E99124F-F8F4-471B-A722-EA7BDC75F33B}"/>
              </a:ext>
            </a:extLst>
          </p:cNvPr>
          <p:cNvCxnSpPr>
            <a:cxnSpLocks/>
          </p:cNvCxnSpPr>
          <p:nvPr/>
        </p:nvCxnSpPr>
        <p:spPr>
          <a:xfrm flipH="1">
            <a:off x="162314" y="518340"/>
            <a:ext cx="11867372"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5E1A231-10EC-4CF3-A3AF-F7BC7F4AEA55}"/>
              </a:ext>
            </a:extLst>
          </p:cNvPr>
          <p:cNvSpPr txBox="1"/>
          <p:nvPr/>
        </p:nvSpPr>
        <p:spPr>
          <a:xfrm>
            <a:off x="86164" y="149008"/>
            <a:ext cx="11590021" cy="369332"/>
          </a:xfrm>
          <a:prstGeom prst="rect">
            <a:avLst/>
          </a:prstGeom>
          <a:noFill/>
        </p:spPr>
        <p:txBody>
          <a:bodyPr wrap="square" rtlCol="0">
            <a:spAutoFit/>
          </a:bodyPr>
          <a:lstStyle/>
          <a:p>
            <a:r>
              <a:rPr lang="en-US" b="1" dirty="0"/>
              <a:t>Active Assessment Screen (Questions)</a:t>
            </a:r>
          </a:p>
        </p:txBody>
      </p:sp>
      <p:pic>
        <p:nvPicPr>
          <p:cNvPr id="7170" name="Picture 2">
            <a:extLst>
              <a:ext uri="{FF2B5EF4-FFF2-40B4-BE49-F238E27FC236}">
                <a16:creationId xmlns:a16="http://schemas.microsoft.com/office/drawing/2014/main" id="{E596FAC0-7F36-4F1E-B80E-D6B93D8E97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9091" y="777240"/>
            <a:ext cx="6404737" cy="530352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9C381B7-BF25-42D7-91B8-0A1E18C55250}"/>
              </a:ext>
            </a:extLst>
          </p:cNvPr>
          <p:cNvSpPr txBox="1"/>
          <p:nvPr/>
        </p:nvSpPr>
        <p:spPr>
          <a:xfrm>
            <a:off x="277091" y="1575961"/>
            <a:ext cx="4572000" cy="3706079"/>
          </a:xfrm>
          <a:prstGeom prst="rect">
            <a:avLst/>
          </a:prstGeom>
          <a:noFill/>
        </p:spPr>
        <p:txBody>
          <a:bodyPr wrap="square">
            <a:spAutoFit/>
          </a:bodyPr>
          <a:lstStyle/>
          <a:p>
            <a:pPr rtl="0">
              <a:lnSpc>
                <a:spcPct val="150000"/>
              </a:lnSpc>
              <a:spcBef>
                <a:spcPts val="0"/>
              </a:spcBef>
              <a:spcAft>
                <a:spcPts val="0"/>
              </a:spcAft>
            </a:pPr>
            <a:r>
              <a:rPr lang="en-US" sz="1600" b="1" dirty="0"/>
              <a:t>Description: </a:t>
            </a:r>
          </a:p>
          <a:p>
            <a:pPr rtl="0">
              <a:lnSpc>
                <a:spcPct val="150000"/>
              </a:lnSpc>
              <a:spcBef>
                <a:spcPts val="0"/>
              </a:spcBef>
              <a:spcAft>
                <a:spcPts val="0"/>
              </a:spcAft>
            </a:pPr>
            <a:r>
              <a:rPr lang="en-US" sz="1400" dirty="0"/>
              <a:t>This represents the top of the assessment form.  The hamburger button has been expanded to show the additional functionality from this page.</a:t>
            </a:r>
          </a:p>
          <a:p>
            <a:pPr rtl="0">
              <a:lnSpc>
                <a:spcPct val="150000"/>
              </a:lnSpc>
              <a:spcBef>
                <a:spcPts val="0"/>
              </a:spcBef>
              <a:spcAft>
                <a:spcPts val="0"/>
              </a:spcAft>
            </a:pPr>
            <a:br>
              <a:rPr lang="en-US" sz="1400" dirty="0"/>
            </a:br>
            <a:r>
              <a:rPr lang="en-US" sz="1600" b="1" dirty="0"/>
              <a:t>Navigation:</a:t>
            </a:r>
          </a:p>
          <a:p>
            <a:pPr marL="285750" indent="-285750" rtl="0" fontAlgn="base">
              <a:lnSpc>
                <a:spcPct val="150000"/>
              </a:lnSpc>
              <a:spcBef>
                <a:spcPts val="0"/>
              </a:spcBef>
              <a:spcAft>
                <a:spcPts val="0"/>
              </a:spcAft>
              <a:buFont typeface="Arial" panose="020B0604020202020204" pitchFamily="34" charset="0"/>
              <a:buChar char="•"/>
            </a:pPr>
            <a:r>
              <a:rPr lang="en-US" sz="1400" dirty="0"/>
              <a:t>Selecting Main / Questions / Score buttons navigates the active assessment</a:t>
            </a:r>
          </a:p>
          <a:p>
            <a:pPr marL="285750" indent="-285750" rtl="0" fontAlgn="base">
              <a:lnSpc>
                <a:spcPct val="150000"/>
              </a:lnSpc>
              <a:spcBef>
                <a:spcPts val="0"/>
              </a:spcBef>
              <a:spcAft>
                <a:spcPts val="0"/>
              </a:spcAft>
              <a:buFont typeface="Arial" panose="020B0604020202020204" pitchFamily="34" charset="0"/>
              <a:buChar char="•"/>
            </a:pPr>
            <a:r>
              <a:rPr lang="en-US" sz="1400" dirty="0"/>
              <a:t>Select Answers for what an answer dialog would contain</a:t>
            </a:r>
          </a:p>
          <a:p>
            <a:pPr marL="285750" indent="-285750" rtl="0" fontAlgn="base">
              <a:lnSpc>
                <a:spcPct val="150000"/>
              </a:lnSpc>
              <a:spcBef>
                <a:spcPts val="0"/>
              </a:spcBef>
              <a:spcAft>
                <a:spcPts val="0"/>
              </a:spcAft>
              <a:buFont typeface="Arial" panose="020B0604020202020204" pitchFamily="34" charset="0"/>
              <a:buChar char="•"/>
            </a:pPr>
            <a:r>
              <a:rPr lang="en-US" sz="1400" dirty="0"/>
              <a:t>Selecting the menu buttons in the menu shows examples of functionality planned.</a:t>
            </a:r>
            <a:endParaRPr lang="en-US" sz="1600" dirty="0"/>
          </a:p>
        </p:txBody>
      </p:sp>
    </p:spTree>
    <p:extLst>
      <p:ext uri="{BB962C8B-B14F-4D97-AF65-F5344CB8AC3E}">
        <p14:creationId xmlns:p14="http://schemas.microsoft.com/office/powerpoint/2010/main" val="32727107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892</Words>
  <Application>Microsoft Office PowerPoint</Application>
  <PresentationFormat>Widescreen</PresentationFormat>
  <Paragraphs>106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R-SRAFVP App Preview</dc:title>
  <dc:creator>kirk hedlich</dc:creator>
  <cp:lastModifiedBy>kirk hedlich</cp:lastModifiedBy>
  <cp:revision>9</cp:revision>
  <dcterms:created xsi:type="dcterms:W3CDTF">2021-10-10T15:38:44Z</dcterms:created>
  <dcterms:modified xsi:type="dcterms:W3CDTF">2021-10-10T18:09:21Z</dcterms:modified>
</cp:coreProperties>
</file>