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2D41F-228E-4D36-AACB-EF606E989845}" type="doc">
      <dgm:prSet loTypeId="urn:microsoft.com/office/officeart/2005/8/layout/vList2" loCatId="list" qsTypeId="urn:microsoft.com/office/officeart/2005/8/quickstyle/3d6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DEC4B5A6-1555-455A-842A-CE98CD1E35BE}">
      <dgm:prSet phldrT="[Text]" custT="1"/>
      <dgm:spPr>
        <a:solidFill>
          <a:schemeClr val="tx2">
            <a:lumMod val="75000"/>
            <a:alpha val="90000"/>
          </a:schemeClr>
        </a:solidFill>
      </dgm:spPr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MySQL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D3C74D34-D6E3-4AF7-88DD-A4267C3E8F84}" type="parTrans" cxnId="{D94366D8-1737-4A4D-AD9B-ABE04DFF8A64}">
      <dgm:prSet/>
      <dgm:spPr/>
      <dgm:t>
        <a:bodyPr/>
        <a:lstStyle/>
        <a:p>
          <a:endParaRPr lang="en-US"/>
        </a:p>
      </dgm:t>
    </dgm:pt>
    <dgm:pt modelId="{E8CE7ED8-F507-4513-93E2-1F5AF1302ECA}" type="sibTrans" cxnId="{D94366D8-1737-4A4D-AD9B-ABE04DFF8A64}">
      <dgm:prSet/>
      <dgm:spPr/>
      <dgm:t>
        <a:bodyPr/>
        <a:lstStyle/>
        <a:p>
          <a:endParaRPr lang="en-US"/>
        </a:p>
      </dgm:t>
    </dgm:pt>
    <dgm:pt modelId="{F51A5C8E-6B01-4584-BA7D-849C81F8986E}">
      <dgm:prSet phldrT="[Text]" phldr="1"/>
      <dgm:spPr/>
      <dgm:t>
        <a:bodyPr/>
        <a:lstStyle/>
        <a:p>
          <a:endParaRPr lang="en-US" dirty="0"/>
        </a:p>
      </dgm:t>
    </dgm:pt>
    <dgm:pt modelId="{BBDFACB8-AEDA-4459-A68E-CF2C58FED90B}" type="parTrans" cxnId="{3EB00757-FCF4-4067-A53F-C4F3896CDC3F}">
      <dgm:prSet/>
      <dgm:spPr/>
      <dgm:t>
        <a:bodyPr/>
        <a:lstStyle/>
        <a:p>
          <a:endParaRPr lang="en-US"/>
        </a:p>
      </dgm:t>
    </dgm:pt>
    <dgm:pt modelId="{050300DD-2B2D-4616-86C5-272298F5F12A}" type="sibTrans" cxnId="{3EB00757-FCF4-4067-A53F-C4F3896CDC3F}">
      <dgm:prSet/>
      <dgm:spPr/>
      <dgm:t>
        <a:bodyPr/>
        <a:lstStyle/>
        <a:p>
          <a:endParaRPr lang="en-US"/>
        </a:p>
      </dgm:t>
    </dgm:pt>
    <dgm:pt modelId="{6D87A9FB-9C2E-4D17-A14F-1774B384B72C}" type="pres">
      <dgm:prSet presAssocID="{FDB2D41F-228E-4D36-AACB-EF606E9898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5670C-0E14-4C5C-BBA8-92578B98A9DA}" type="pres">
      <dgm:prSet presAssocID="{DEC4B5A6-1555-455A-842A-CE98CD1E35BE}" presName="parentText" presStyleLbl="node1" presStyleIdx="0" presStyleCnt="1" custScaleY="2170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798B5-03FD-4BEC-BB4D-9137103FB877}" type="pres">
      <dgm:prSet presAssocID="{DEC4B5A6-1555-455A-842A-CE98CD1E35B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FBFF96-FB42-4BF5-A5CF-2DDA91A771C6}" type="presOf" srcId="{F51A5C8E-6B01-4584-BA7D-849C81F8986E}" destId="{2B9798B5-03FD-4BEC-BB4D-9137103FB877}" srcOrd="0" destOrd="0" presId="urn:microsoft.com/office/officeart/2005/8/layout/vList2"/>
    <dgm:cxn modelId="{D94366D8-1737-4A4D-AD9B-ABE04DFF8A64}" srcId="{FDB2D41F-228E-4D36-AACB-EF606E989845}" destId="{DEC4B5A6-1555-455A-842A-CE98CD1E35BE}" srcOrd="0" destOrd="0" parTransId="{D3C74D34-D6E3-4AF7-88DD-A4267C3E8F84}" sibTransId="{E8CE7ED8-F507-4513-93E2-1F5AF1302ECA}"/>
    <dgm:cxn modelId="{F853DACF-59EB-463B-AD62-B3160F2AC522}" type="presOf" srcId="{FDB2D41F-228E-4D36-AACB-EF606E989845}" destId="{6D87A9FB-9C2E-4D17-A14F-1774B384B72C}" srcOrd="0" destOrd="0" presId="urn:microsoft.com/office/officeart/2005/8/layout/vList2"/>
    <dgm:cxn modelId="{82138741-E554-43A6-8066-60788E1FD108}" type="presOf" srcId="{DEC4B5A6-1555-455A-842A-CE98CD1E35BE}" destId="{84A5670C-0E14-4C5C-BBA8-92578B98A9DA}" srcOrd="0" destOrd="0" presId="urn:microsoft.com/office/officeart/2005/8/layout/vList2"/>
    <dgm:cxn modelId="{3EB00757-FCF4-4067-A53F-C4F3896CDC3F}" srcId="{DEC4B5A6-1555-455A-842A-CE98CD1E35BE}" destId="{F51A5C8E-6B01-4584-BA7D-849C81F8986E}" srcOrd="0" destOrd="0" parTransId="{BBDFACB8-AEDA-4459-A68E-CF2C58FED90B}" sibTransId="{050300DD-2B2D-4616-86C5-272298F5F12A}"/>
    <dgm:cxn modelId="{3260084B-1AE3-4FBF-85CC-48F5ECB7E52D}" type="presParOf" srcId="{6D87A9FB-9C2E-4D17-A14F-1774B384B72C}" destId="{84A5670C-0E14-4C5C-BBA8-92578B98A9DA}" srcOrd="0" destOrd="0" presId="urn:microsoft.com/office/officeart/2005/8/layout/vList2"/>
    <dgm:cxn modelId="{34EDA0AB-05AA-4B69-82E1-3EFB82202EBE}" type="presParOf" srcId="{6D87A9FB-9C2E-4D17-A14F-1774B384B72C}" destId="{2B9798B5-03FD-4BEC-BB4D-9137103FB87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5670C-0E14-4C5C-BBA8-92578B98A9DA}">
      <dsp:nvSpPr>
        <dsp:cNvPr id="0" name=""/>
        <dsp:cNvSpPr/>
      </dsp:nvSpPr>
      <dsp:spPr>
        <a:xfrm>
          <a:off x="0" y="263700"/>
          <a:ext cx="2895600" cy="532879"/>
        </a:xfrm>
        <a:prstGeom prst="roundRect">
          <a:avLst/>
        </a:prstGeom>
        <a:solidFill>
          <a:schemeClr val="tx2">
            <a:lumMod val="75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MySQL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013" y="289713"/>
        <a:ext cx="2843574" cy="480853"/>
      </dsp:txXfrm>
    </dsp:sp>
    <dsp:sp modelId="{2B9798B5-03FD-4BEC-BB4D-9137103FB877}">
      <dsp:nvSpPr>
        <dsp:cNvPr id="0" name=""/>
        <dsp:cNvSpPr/>
      </dsp:nvSpPr>
      <dsp:spPr>
        <a:xfrm>
          <a:off x="0" y="796579"/>
          <a:ext cx="2895600" cy="8271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35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796579"/>
        <a:ext cx="2895600" cy="82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4800600" cy="1470025"/>
          </a:xfrm>
        </p:spPr>
        <p:txBody>
          <a:bodyPr/>
          <a:lstStyle/>
          <a:p>
            <a:pPr algn="l"/>
            <a:r>
              <a:rPr lang="en-US" dirty="0" smtClean="0"/>
              <a:t>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4038600" cy="1828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hiện-Hedspi</a:t>
            </a:r>
            <a:r>
              <a:rPr lang="en-US" dirty="0" smtClean="0">
                <a:solidFill>
                  <a:srgbClr val="FF0000"/>
                </a:solidFill>
              </a:rPr>
              <a:t> 7B:</a:t>
            </a:r>
          </a:p>
          <a:p>
            <a:pPr algn="l"/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- 20121404</a:t>
            </a:r>
          </a:p>
          <a:p>
            <a:pPr algn="l"/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 - 20121949</a:t>
            </a:r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- 20121318</a:t>
            </a:r>
          </a:p>
          <a:p>
            <a:pPr algn="l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- 20121626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pic>
        <p:nvPicPr>
          <p:cNvPr id="4" name="Content Placeholder 3" descr="so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876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8" name="Content Placeholder 7" descr="trnag ch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 descr="trang 1 s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1295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Left-Right Arrow Callout 14"/>
          <p:cNvSpPr/>
          <p:nvPr/>
        </p:nvSpPr>
        <p:spPr>
          <a:xfrm>
            <a:off x="2743200" y="3657600"/>
            <a:ext cx="3657600" cy="19050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&amp; html)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3657600"/>
            <a:ext cx="1981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0" y="3733800"/>
            <a:ext cx="1981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3810000" y="2667000"/>
            <a:ext cx="1371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8983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01305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report: http://localhost/webbanhang/view/demo.php</a:t>
            </a:r>
          </a:p>
        </p:txBody>
      </p:sp>
    </p:spTree>
    <p:extLst>
      <p:ext uri="{BB962C8B-B14F-4D97-AF65-F5344CB8AC3E}">
        <p14:creationId xmlns:p14="http://schemas.microsoft.com/office/powerpoint/2010/main" val="14059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1712913" y="2405063"/>
            <a:ext cx="5207000" cy="2328862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25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矩形 3"/>
          <p:cNvSpPr/>
          <p:nvPr/>
        </p:nvSpPr>
        <p:spPr>
          <a:xfrm>
            <a:off x="714348" y="357166"/>
            <a:ext cx="34147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Cấu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trúc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 CSDL</a:t>
            </a:r>
            <a:endParaRPr lang="zh-CN" altLang="en-US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gray">
          <a:xfrm>
            <a:off x="5562600" y="3962400"/>
            <a:ext cx="1398792" cy="128566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37000">
                <a:schemeClr val="accent5">
                  <a:lumMod val="20000"/>
                  <a:lumOff val="80000"/>
                </a:schemeClr>
              </a:gs>
              <a:gs pos="91000">
                <a:schemeClr val="accent5">
                  <a:lumMod val="50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gray">
          <a:xfrm>
            <a:off x="2057400" y="3962400"/>
            <a:ext cx="1398792" cy="1285668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91000">
                <a:srgbClr val="404F27"/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gray">
          <a:xfrm>
            <a:off x="457200" y="3962400"/>
            <a:ext cx="1398792" cy="1285668"/>
          </a:xfrm>
          <a:prstGeom prst="ellipse">
            <a:avLst/>
          </a:prstGeom>
          <a:gradFill>
            <a:gsLst>
              <a:gs pos="0">
                <a:srgbClr val="FF0000"/>
              </a:gs>
              <a:gs pos="37000">
                <a:schemeClr val="accent2">
                  <a:lumMod val="20000"/>
                  <a:lumOff val="80000"/>
                </a:schemeClr>
              </a:gs>
              <a:gs pos="91000">
                <a:srgbClr val="920000"/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gray">
          <a:xfrm>
            <a:off x="576364" y="4097402"/>
            <a:ext cx="11604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Thông</a:t>
            </a:r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tin </a:t>
            </a:r>
            <a:r>
              <a:rPr lang="en-US" altLang="zh-CN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sản</a:t>
            </a:r>
            <a:r>
              <a:rPr lang="en-US" altLang="zh-CN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phẩm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416" name="Text Box 18"/>
          <p:cNvSpPr txBox="1">
            <a:spLocks noChangeArrowheads="1"/>
          </p:cNvSpPr>
          <p:nvPr/>
        </p:nvSpPr>
        <p:spPr bwMode="gray">
          <a:xfrm>
            <a:off x="2231130" y="4143569"/>
            <a:ext cx="1138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800" b="1" dirty="0" err="1">
                <a:solidFill>
                  <a:srgbClr val="FFFFFF"/>
                </a:solidFill>
              </a:rPr>
              <a:t>Thông</a:t>
            </a:r>
            <a:r>
              <a:rPr lang="en-US" altLang="zh-CN" sz="1800" b="1" dirty="0">
                <a:solidFill>
                  <a:srgbClr val="FFFFFF"/>
                </a:solidFill>
              </a:rPr>
              <a:t> tin 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0" hangingPunct="0"/>
            <a:r>
              <a:rPr lang="en-US" altLang="zh-CN" sz="1800" b="1" dirty="0" err="1" smtClean="0">
                <a:solidFill>
                  <a:srgbClr val="FFFFFF"/>
                </a:solidFill>
              </a:rPr>
              <a:t>Hóa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FFFFFF"/>
                </a:solidFill>
              </a:rPr>
              <a:t>đơn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gray">
          <a:xfrm>
            <a:off x="3733800" y="3962400"/>
            <a:ext cx="1398792" cy="1285668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7000">
                <a:schemeClr val="accent1">
                  <a:lumMod val="20000"/>
                  <a:lumOff val="80000"/>
                </a:schemeClr>
              </a:gs>
              <a:gs pos="91000">
                <a:schemeClr val="tx2">
                  <a:lumMod val="75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18" name="Text Box 24"/>
          <p:cNvSpPr txBox="1">
            <a:spLocks noChangeArrowheads="1"/>
          </p:cNvSpPr>
          <p:nvPr/>
        </p:nvSpPr>
        <p:spPr bwMode="gray">
          <a:xfrm>
            <a:off x="3887544" y="4130843"/>
            <a:ext cx="10913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rgbClr val="FFFFFF"/>
                </a:solidFill>
                <a:latin typeface="Calibri" pitchFamily="34" charset="0"/>
              </a:rPr>
              <a:t>Thông</a:t>
            </a:r>
            <a:r>
              <a:rPr lang="en-US" altLang="zh-CN" sz="2000" b="1" dirty="0">
                <a:solidFill>
                  <a:srgbClr val="FFFFFF"/>
                </a:solidFill>
                <a:latin typeface="Calibri" pitchFamily="34" charset="0"/>
              </a:rPr>
              <a:t> tin </a:t>
            </a:r>
            <a:r>
              <a:rPr lang="en-US" altLang="zh-CN" sz="2000" b="1" dirty="0" smtClean="0">
                <a:solidFill>
                  <a:srgbClr val="FFFFFF"/>
                </a:solidFill>
                <a:latin typeface="Calibri" pitchFamily="34" charset="0"/>
              </a:rPr>
              <a:t>category</a:t>
            </a:r>
            <a:endParaRPr lang="en-US" altLang="zh-CN" sz="20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419" name="Text Box 31"/>
          <p:cNvSpPr txBox="1">
            <a:spLocks noChangeArrowheads="1"/>
          </p:cNvSpPr>
          <p:nvPr/>
        </p:nvSpPr>
        <p:spPr bwMode="gray">
          <a:xfrm>
            <a:off x="5732564" y="4177009"/>
            <a:ext cx="10588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800" b="1" dirty="0" err="1">
                <a:solidFill>
                  <a:srgbClr val="FFFFFF"/>
                </a:solidFill>
              </a:rPr>
              <a:t>Thông</a:t>
            </a:r>
            <a:r>
              <a:rPr lang="en-US" altLang="zh-CN" sz="1800" b="1" dirty="0">
                <a:solidFill>
                  <a:srgbClr val="FFFFFF"/>
                </a:solidFill>
              </a:rPr>
              <a:t> tin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thành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viên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1643042" y="1785926"/>
            <a:ext cx="5451703" cy="539776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Cơ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sở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dữ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liệu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web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bán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hàng</a:t>
            </a:r>
            <a:endParaRPr lang="en-US" altLang="zh-CN" sz="2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gray">
          <a:xfrm>
            <a:off x="7239000" y="4038600"/>
            <a:ext cx="1398792" cy="128566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37000">
                <a:schemeClr val="accent5">
                  <a:lumMod val="20000"/>
                  <a:lumOff val="80000"/>
                </a:schemeClr>
              </a:gs>
              <a:gs pos="91000">
                <a:schemeClr val="accent5">
                  <a:lumMod val="50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7424" name="Text Box 31"/>
          <p:cNvSpPr txBox="1">
            <a:spLocks noChangeArrowheads="1"/>
          </p:cNvSpPr>
          <p:nvPr/>
        </p:nvSpPr>
        <p:spPr bwMode="gray">
          <a:xfrm>
            <a:off x="7408964" y="4177009"/>
            <a:ext cx="10588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800" b="1" dirty="0" err="1">
                <a:solidFill>
                  <a:srgbClr val="FFFFFF"/>
                </a:solidFill>
              </a:rPr>
              <a:t>Thông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tin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nhà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sản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xuất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061538730"/>
              </p:ext>
            </p:extLst>
          </p:nvPr>
        </p:nvGraphicFramePr>
        <p:xfrm>
          <a:off x="5410200" y="259080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429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Sanpham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953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Nsx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7000" y="4953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Thanhvien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400800" y="17526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hoadon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2895600" y="27432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971800" y="44196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715000" y="2743200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7" idx="0"/>
          </p:cNvCxnSpPr>
          <p:nvPr/>
        </p:nvCxnSpPr>
        <p:spPr>
          <a:xfrm rot="16200000" flipH="1">
            <a:off x="6400800" y="3771900"/>
            <a:ext cx="228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9530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2819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9800" y="2590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1000" y="11430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Cat_id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981200" y="1143000"/>
            <a:ext cx="1600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Cat_name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2057400" y="61722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200" y="61722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905000" y="4191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idnsx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3400" y="4267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620000" y="42672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Id_admin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001000" y="61722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705600" y="6096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572000" y="2209800"/>
            <a:ext cx="1600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Id_admin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943600" y="35814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tinhtrang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620000" y="3505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733800" y="17526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Ngay_mua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800600" y="12192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960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idsp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67400" y="1143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077200" y="28956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cmnd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077200" y="1143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010400" y="11430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19800" y="4343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</a:t>
            </a:r>
            <a:endParaRPr lang="en-US" dirty="0" smtClean="0"/>
          </a:p>
        </p:txBody>
      </p:sp>
      <p:sp>
        <p:nvSpPr>
          <p:cNvPr id="47" name="Oval 46"/>
          <p:cNvSpPr/>
          <p:nvPr/>
        </p:nvSpPr>
        <p:spPr>
          <a:xfrm>
            <a:off x="5105400" y="54864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soluong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114800" y="5181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ghichu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429000" y="4800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495800" y="2743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05200" y="2438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981200" y="35814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idnsx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143000" y="3048000"/>
            <a:ext cx="2057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loaisanpham</a:t>
            </a:r>
            <a:endParaRPr lang="en-US" dirty="0"/>
          </a:p>
        </p:txBody>
      </p:sp>
      <p:cxnSp>
        <p:nvCxnSpPr>
          <p:cNvPr id="55" name="Straight Connector 54"/>
          <p:cNvCxnSpPr>
            <a:stCxn id="27" idx="4"/>
          </p:cNvCxnSpPr>
          <p:nvPr/>
        </p:nvCxnSpPr>
        <p:spPr>
          <a:xfrm rot="16200000" flipH="1">
            <a:off x="1162050" y="1466850"/>
            <a:ext cx="152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4"/>
          </p:cNvCxnSpPr>
          <p:nvPr/>
        </p:nvCxnSpPr>
        <p:spPr>
          <a:xfrm flipH="1">
            <a:off x="2437606" y="1600200"/>
            <a:ext cx="343694" cy="30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4"/>
          </p:cNvCxnSpPr>
          <p:nvPr/>
        </p:nvCxnSpPr>
        <p:spPr>
          <a:xfrm rot="16200000" flipH="1">
            <a:off x="1162050" y="4667250"/>
            <a:ext cx="152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0" idx="0"/>
          </p:cNvCxnSpPr>
          <p:nvPr/>
        </p:nvCxnSpPr>
        <p:spPr>
          <a:xfrm rot="5400000" flipH="1" flipV="1">
            <a:off x="1066800" y="5867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0"/>
          </p:cNvCxnSpPr>
          <p:nvPr/>
        </p:nvCxnSpPr>
        <p:spPr>
          <a:xfrm rot="5400000" flipH="1" flipV="1">
            <a:off x="2400300" y="59055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4"/>
          </p:cNvCxnSpPr>
          <p:nvPr/>
        </p:nvCxnSpPr>
        <p:spPr>
          <a:xfrm rot="16200000" flipH="1">
            <a:off x="3810000" y="30480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0" idx="4"/>
          </p:cNvCxnSpPr>
          <p:nvPr/>
        </p:nvCxnSpPr>
        <p:spPr>
          <a:xfrm rot="5400000">
            <a:off x="4837906" y="3314700"/>
            <a:ext cx="305594" cy="7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</p:cNvCxnSpPr>
          <p:nvPr/>
        </p:nvCxnSpPr>
        <p:spPr>
          <a:xfrm rot="16200000" flipV="1">
            <a:off x="5748479" y="4005122"/>
            <a:ext cx="295555" cy="51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4800600" y="4419600"/>
            <a:ext cx="1371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4210050" y="4629150"/>
            <a:ext cx="1066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9" idx="0"/>
          </p:cNvCxnSpPr>
          <p:nvPr/>
        </p:nvCxnSpPr>
        <p:spPr>
          <a:xfrm rot="5400000" flipH="1" flipV="1">
            <a:off x="3505200" y="43434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3" idx="5"/>
          </p:cNvCxnSpPr>
          <p:nvPr/>
        </p:nvCxnSpPr>
        <p:spPr>
          <a:xfrm rot="16200000" flipH="1">
            <a:off x="3244873" y="3092473"/>
            <a:ext cx="371754" cy="106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95600" y="38100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1" idx="4"/>
          </p:cNvCxnSpPr>
          <p:nvPr/>
        </p:nvCxnSpPr>
        <p:spPr>
          <a:xfrm rot="16200000" flipH="1">
            <a:off x="2247106" y="4839494"/>
            <a:ext cx="457994" cy="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5" idx="0"/>
          </p:cNvCxnSpPr>
          <p:nvPr/>
        </p:nvCxnSpPr>
        <p:spPr>
          <a:xfrm rot="5400000" flipH="1" flipV="1">
            <a:off x="7048500" y="59055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4" idx="0"/>
          </p:cNvCxnSpPr>
          <p:nvPr/>
        </p:nvCxnSpPr>
        <p:spPr>
          <a:xfrm rot="16200000" flipV="1">
            <a:off x="8115300" y="58293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8191500" y="48387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943600" y="2362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9" idx="6"/>
          </p:cNvCxnSpPr>
          <p:nvPr/>
        </p:nvCxnSpPr>
        <p:spPr>
          <a:xfrm>
            <a:off x="5486400" y="1981200"/>
            <a:ext cx="1143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562600" y="15240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6362700" y="14859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7200900" y="17145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8153400" y="1600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8191500" y="26289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7315200" y="2971800"/>
            <a:ext cx="1143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6438900" y="27813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7" idx="7"/>
          </p:cNvCxnSpPr>
          <p:nvPr/>
        </p:nvCxnSpPr>
        <p:spPr>
          <a:xfrm rot="16200000" flipV="1">
            <a:off x="6675625" y="3079564"/>
            <a:ext cx="1056761" cy="8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1336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1054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Soluong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1148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124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51054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idnsx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41148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3124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loaisanpham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00600" y="21336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ghichu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609600" y="16764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685800" y="51054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cmnd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685800" y="42672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609600" y="33528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533400" y="25908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334000" y="51816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Id_admin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334000" y="42672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Ngay_mua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5257800" y="34290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idsp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5257800" y="25908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tinhtrang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5334000" y="17526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752600" y="2819400"/>
            <a:ext cx="2286000" cy="1676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cat_id</a:t>
            </a:r>
            <a:endParaRPr lang="en-US" u="sng" dirty="0" smtClean="0">
              <a:solidFill>
                <a:srgbClr val="FF0000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181600" y="2819400"/>
            <a:ext cx="2286000" cy="1676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Cat_name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895600" y="2209800"/>
            <a:ext cx="4191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Id_admin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895600" y="3276600"/>
            <a:ext cx="4191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2895600" y="4267200"/>
            <a:ext cx="4191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>
            <a:off x="2362200" y="19812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2362200" y="30480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2438400" y="41148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>
            <a:off x="2514600" y="52578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258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Website bán hàng</vt:lpstr>
      <vt:lpstr>Thành phần</vt:lpstr>
      <vt:lpstr>PowerPoint Presentation</vt:lpstr>
      <vt:lpstr>Sơ đồ thực thể liên kết</vt:lpstr>
      <vt:lpstr>Sản Phẩm</vt:lpstr>
      <vt:lpstr>Hóa đơn</vt:lpstr>
      <vt:lpstr>Category</vt:lpstr>
      <vt:lpstr>Thành viên</vt:lpstr>
      <vt:lpstr>Nhà cung cấp</vt:lpstr>
      <vt:lpstr>Sơ đồ quan hệ</vt:lpstr>
      <vt:lpstr>Giao diện trang chủ</vt:lpstr>
      <vt:lpstr>Giao diện trang chủ</vt:lpstr>
      <vt:lpstr>Trang chọn tất cả các sản phẩm</vt:lpstr>
      <vt:lpstr>Trang chọn một sản phẩm</vt:lpstr>
      <vt:lpstr>Trang giỏ hàng</vt:lpstr>
      <vt:lpstr>Trang điền thông tin khách hàng mua khi nhấn vào thanh toán</vt:lpstr>
      <vt:lpstr>Trang đăng nhập quản lý</vt:lpstr>
      <vt:lpstr>Trang sau khi đăng nhập admin</vt:lpstr>
      <vt:lpstr>Admin có thể thêm, sửa, xóa thông tin trong cơ sở dữ liệu</vt:lpstr>
      <vt:lpstr>Admin quản lý đơn hàng</vt:lpstr>
      <vt:lpstr>Admin quản lý đơn hàng</vt:lpstr>
      <vt:lpstr>Report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hàng</dc:title>
  <dc:creator>chinhnc</dc:creator>
  <cp:lastModifiedBy>Pham Quang Duy</cp:lastModifiedBy>
  <cp:revision>31</cp:revision>
  <dcterms:created xsi:type="dcterms:W3CDTF">2006-08-16T00:00:00Z</dcterms:created>
  <dcterms:modified xsi:type="dcterms:W3CDTF">2014-12-25T17:05:13Z</dcterms:modified>
</cp:coreProperties>
</file>