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3" r:id="rId1"/>
  </p:sldMasterIdLst>
  <p:sldIdLst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Wingdings 2" pitchFamily="2" charset="2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29DB"/>
    <a:srgbClr val="00CDCD"/>
    <a:srgbClr val="00D6A3"/>
    <a:srgbClr val="00FB92"/>
    <a:srgbClr val="521B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71" d="100"/>
          <a:sy n="71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7.fntdata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" Type="http://schemas.openxmlformats.org/officeDocument/2006/relationships/slide" Target="slides/slide1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3" Type="http://schemas.openxmlformats.org/officeDocument/2006/relationships/slide" Target="slides/slide2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810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3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930980"/>
            <a:ext cx="16490324" cy="2212520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endParaRPr lang="en-JP" dirty="0">
              <a:latin typeface="Britannic Bold" panose="020B0903060703020204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9064" y="5905500"/>
            <a:ext cx="16490319" cy="885482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>
              <a:latin typeface="Britannic Bold" panose="020B090306070302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FB92"/>
              </a:buClr>
              <a:buFont typeface="Wingdings 2" pitchFamily="2" charset="2"/>
              <a:buChar char=""/>
            </a:pPr>
            <a:r>
              <a:rPr lang="en-JP" dirty="0">
                <a:solidFill>
                  <a:schemeClr val="bg1"/>
                </a:solidFill>
                <a:latin typeface="Britannic Bold" panose="020B0903060703020204" pitchFamily="34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Asteroids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Asteroids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Asteroid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 Content: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What are asteroids?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Where are asteroids located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Are all asteroids the same?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 Keyword: Asteroid Definition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Asteroid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 Content: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What are asteroids made of?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Different types of asteroids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Asteroid classification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 Keyword: Asteroid Types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Asteroid 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 Content: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How were asteroids formed?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The role of the solar nebula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Asteroid accretion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 Keyword: Asteroid Formation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Asteroid Impacts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 Content: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The dangers of asteroid impacts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Famous asteroid impacts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Asteroid impact prevention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 Keyword: Asteroid Impact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Asteroid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 Content: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Why explore asteroids?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Asteroid mining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The future of asteroid exploration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 Keyword: Asteroid Exploration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Images provided by Pexels: https://www.pexels.com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Britannic Bold</vt:lpstr>
      <vt:lpstr>Wingdings 2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Hina Ota</cp:lastModifiedBy>
  <cp:revision>9</cp:revision>
  <dcterms:created xsi:type="dcterms:W3CDTF">2006-08-16T00:00:00Z</dcterms:created>
  <dcterms:modified xsi:type="dcterms:W3CDTF">2023-07-19T07:54:08Z</dcterms:modified>
  <dc:identifier>DAFniOPWdR0</dc:identifier>
</cp:coreProperties>
</file>