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97D62-FB0B-49CF-B15F-50DCAD706D40}" v="82" dt="2019-04-13T06:58:05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9ABA2-47E2-49A1-8C1F-C655D085503C}" type="doc">
      <dgm:prSet loTypeId="urn:microsoft.com/office/officeart/2005/8/layout/process1" loCatId="process" qsTypeId="urn:microsoft.com/office/officeart/2005/8/quickstyle/simple2" qsCatId="simple" csTypeId="urn:microsoft.com/office/officeart/2005/8/colors/accent0_3" csCatId="mainScheme" phldr="1"/>
      <dgm:spPr/>
    </dgm:pt>
    <dgm:pt modelId="{801B2B0D-2E69-4DE3-B379-4CB6DA6649C5}">
      <dgm:prSet phldrT="[Text]"/>
      <dgm:spPr/>
      <dgm:t>
        <a:bodyPr/>
        <a:lstStyle/>
        <a:p>
          <a:r>
            <a:rPr lang="cs-CZ" dirty="0"/>
            <a:t>Předzpracování</a:t>
          </a:r>
        </a:p>
      </dgm:t>
    </dgm:pt>
    <dgm:pt modelId="{67A5455E-6BCE-499E-AE7B-DF420FBF8DCD}" type="parTrans" cxnId="{BC695455-11E0-4B42-BD05-38D124FA9E98}">
      <dgm:prSet/>
      <dgm:spPr/>
      <dgm:t>
        <a:bodyPr/>
        <a:lstStyle/>
        <a:p>
          <a:endParaRPr lang="cs-CZ"/>
        </a:p>
      </dgm:t>
    </dgm:pt>
    <dgm:pt modelId="{F1D4E02F-3372-467F-92E2-890714D330D7}" type="sibTrans" cxnId="{BC695455-11E0-4B42-BD05-38D124FA9E98}">
      <dgm:prSet/>
      <dgm:spPr/>
      <dgm:t>
        <a:bodyPr/>
        <a:lstStyle/>
        <a:p>
          <a:endParaRPr lang="cs-CZ"/>
        </a:p>
      </dgm:t>
    </dgm:pt>
    <dgm:pt modelId="{90096020-2363-4098-9EA8-2631F1DD9FCF}">
      <dgm:prSet phldrT="[Text]"/>
      <dgm:spPr/>
      <dgm:t>
        <a:bodyPr/>
        <a:lstStyle/>
        <a:p>
          <a:r>
            <a:rPr lang="cs-CZ" dirty="0"/>
            <a:t>Hranová detekce</a:t>
          </a:r>
        </a:p>
      </dgm:t>
    </dgm:pt>
    <dgm:pt modelId="{D3181F23-B583-4F0A-BE4A-D8CC1CAFC660}" type="parTrans" cxnId="{4B859F0F-869A-49CF-9023-502A981E4A4B}">
      <dgm:prSet/>
      <dgm:spPr/>
      <dgm:t>
        <a:bodyPr/>
        <a:lstStyle/>
        <a:p>
          <a:endParaRPr lang="cs-CZ"/>
        </a:p>
      </dgm:t>
    </dgm:pt>
    <dgm:pt modelId="{49EEF27F-B92E-446D-B8BF-570F33D88AFB}" type="sibTrans" cxnId="{4B859F0F-869A-49CF-9023-502A981E4A4B}">
      <dgm:prSet/>
      <dgm:spPr/>
      <dgm:t>
        <a:bodyPr/>
        <a:lstStyle/>
        <a:p>
          <a:endParaRPr lang="cs-CZ"/>
        </a:p>
      </dgm:t>
    </dgm:pt>
    <dgm:pt modelId="{030B98CB-38F0-470B-B3BF-17A10CA7438E}">
      <dgm:prSet phldrT="[Text]"/>
      <dgm:spPr/>
      <dgm:t>
        <a:bodyPr/>
        <a:lstStyle/>
        <a:p>
          <a:r>
            <a:rPr lang="cs-CZ" dirty="0"/>
            <a:t>Výpočet parametrů elipsy</a:t>
          </a:r>
        </a:p>
      </dgm:t>
    </dgm:pt>
    <dgm:pt modelId="{9EF41AB9-AD91-4573-A2EF-D79E378C31CF}" type="parTrans" cxnId="{5C30582F-E237-47CE-A79B-6CAFD7A19EF7}">
      <dgm:prSet/>
      <dgm:spPr/>
      <dgm:t>
        <a:bodyPr/>
        <a:lstStyle/>
        <a:p>
          <a:endParaRPr lang="cs-CZ"/>
        </a:p>
      </dgm:t>
    </dgm:pt>
    <dgm:pt modelId="{0DC401BA-8F4E-4B1D-9428-E4A7DA3476F2}" type="sibTrans" cxnId="{5C30582F-E237-47CE-A79B-6CAFD7A19EF7}">
      <dgm:prSet/>
      <dgm:spPr/>
      <dgm:t>
        <a:bodyPr/>
        <a:lstStyle/>
        <a:p>
          <a:endParaRPr lang="cs-CZ"/>
        </a:p>
      </dgm:t>
    </dgm:pt>
    <dgm:pt modelId="{A52D0E48-2044-4C89-801C-898FA52C633B}" type="pres">
      <dgm:prSet presAssocID="{9CE9ABA2-47E2-49A1-8C1F-C655D085503C}" presName="Name0" presStyleCnt="0">
        <dgm:presLayoutVars>
          <dgm:dir/>
          <dgm:resizeHandles val="exact"/>
        </dgm:presLayoutVars>
      </dgm:prSet>
      <dgm:spPr/>
    </dgm:pt>
    <dgm:pt modelId="{9392DC92-F201-4811-A1C7-B60C81E43D7A}" type="pres">
      <dgm:prSet presAssocID="{801B2B0D-2E69-4DE3-B379-4CB6DA6649C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E7C8C2E-0E7D-4B58-A42A-E859FE764C88}" type="pres">
      <dgm:prSet presAssocID="{F1D4E02F-3372-467F-92E2-890714D330D7}" presName="sibTrans" presStyleLbl="sibTrans2D1" presStyleIdx="0" presStyleCnt="2"/>
      <dgm:spPr/>
      <dgm:t>
        <a:bodyPr/>
        <a:lstStyle/>
        <a:p>
          <a:endParaRPr lang="sk-SK"/>
        </a:p>
      </dgm:t>
    </dgm:pt>
    <dgm:pt modelId="{D3550C1D-2254-43DE-989B-06E3FA55BB49}" type="pres">
      <dgm:prSet presAssocID="{F1D4E02F-3372-467F-92E2-890714D330D7}" presName="connectorText" presStyleLbl="sibTrans2D1" presStyleIdx="0" presStyleCnt="2"/>
      <dgm:spPr/>
      <dgm:t>
        <a:bodyPr/>
        <a:lstStyle/>
        <a:p>
          <a:endParaRPr lang="sk-SK"/>
        </a:p>
      </dgm:t>
    </dgm:pt>
    <dgm:pt modelId="{B93621A4-3CC3-4AA7-8891-FB1A3C2876F1}" type="pres">
      <dgm:prSet presAssocID="{90096020-2363-4098-9EA8-2631F1DD9FC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F75E668-F4AC-4B8D-9EE3-15C2AA1D8A55}" type="pres">
      <dgm:prSet presAssocID="{49EEF27F-B92E-446D-B8BF-570F33D88AFB}" presName="sibTrans" presStyleLbl="sibTrans2D1" presStyleIdx="1" presStyleCnt="2"/>
      <dgm:spPr/>
      <dgm:t>
        <a:bodyPr/>
        <a:lstStyle/>
        <a:p>
          <a:endParaRPr lang="sk-SK"/>
        </a:p>
      </dgm:t>
    </dgm:pt>
    <dgm:pt modelId="{0BAC0BF5-12CC-4AB1-9E88-22DE334D355B}" type="pres">
      <dgm:prSet presAssocID="{49EEF27F-B92E-446D-B8BF-570F33D88AFB}" presName="connectorText" presStyleLbl="sibTrans2D1" presStyleIdx="1" presStyleCnt="2"/>
      <dgm:spPr/>
      <dgm:t>
        <a:bodyPr/>
        <a:lstStyle/>
        <a:p>
          <a:endParaRPr lang="sk-SK"/>
        </a:p>
      </dgm:t>
    </dgm:pt>
    <dgm:pt modelId="{B2EC680C-DE17-4758-ACE1-DD1EA9D3E45F}" type="pres">
      <dgm:prSet presAssocID="{030B98CB-38F0-470B-B3BF-17A10CA7438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A848E47F-3B00-45A4-9657-B042725A8ECD}" type="presOf" srcId="{90096020-2363-4098-9EA8-2631F1DD9FCF}" destId="{B93621A4-3CC3-4AA7-8891-FB1A3C2876F1}" srcOrd="0" destOrd="0" presId="urn:microsoft.com/office/officeart/2005/8/layout/process1"/>
    <dgm:cxn modelId="{8828F696-830D-4F91-9059-F152E4F8B653}" type="presOf" srcId="{49EEF27F-B92E-446D-B8BF-570F33D88AFB}" destId="{0BAC0BF5-12CC-4AB1-9E88-22DE334D355B}" srcOrd="1" destOrd="0" presId="urn:microsoft.com/office/officeart/2005/8/layout/process1"/>
    <dgm:cxn modelId="{3C9C1AFC-0E2A-4F18-A794-7DD1FAD1E62A}" type="presOf" srcId="{F1D4E02F-3372-467F-92E2-890714D330D7}" destId="{7E7C8C2E-0E7D-4B58-A42A-E859FE764C88}" srcOrd="0" destOrd="0" presId="urn:microsoft.com/office/officeart/2005/8/layout/process1"/>
    <dgm:cxn modelId="{5C30582F-E237-47CE-A79B-6CAFD7A19EF7}" srcId="{9CE9ABA2-47E2-49A1-8C1F-C655D085503C}" destId="{030B98CB-38F0-470B-B3BF-17A10CA7438E}" srcOrd="2" destOrd="0" parTransId="{9EF41AB9-AD91-4573-A2EF-D79E378C31CF}" sibTransId="{0DC401BA-8F4E-4B1D-9428-E4A7DA3476F2}"/>
    <dgm:cxn modelId="{5A0CAC2D-EBF5-41D9-8C9D-153BE323667E}" type="presOf" srcId="{9CE9ABA2-47E2-49A1-8C1F-C655D085503C}" destId="{A52D0E48-2044-4C89-801C-898FA52C633B}" srcOrd="0" destOrd="0" presId="urn:microsoft.com/office/officeart/2005/8/layout/process1"/>
    <dgm:cxn modelId="{F887C864-1CCA-467B-B138-F734B59B04C0}" type="presOf" srcId="{030B98CB-38F0-470B-B3BF-17A10CA7438E}" destId="{B2EC680C-DE17-4758-ACE1-DD1EA9D3E45F}" srcOrd="0" destOrd="0" presId="urn:microsoft.com/office/officeart/2005/8/layout/process1"/>
    <dgm:cxn modelId="{AFE621CF-0096-42DF-BE28-D280ECCF1F30}" type="presOf" srcId="{F1D4E02F-3372-467F-92E2-890714D330D7}" destId="{D3550C1D-2254-43DE-989B-06E3FA55BB49}" srcOrd="1" destOrd="0" presId="urn:microsoft.com/office/officeart/2005/8/layout/process1"/>
    <dgm:cxn modelId="{4B859F0F-869A-49CF-9023-502A981E4A4B}" srcId="{9CE9ABA2-47E2-49A1-8C1F-C655D085503C}" destId="{90096020-2363-4098-9EA8-2631F1DD9FCF}" srcOrd="1" destOrd="0" parTransId="{D3181F23-B583-4F0A-BE4A-D8CC1CAFC660}" sibTransId="{49EEF27F-B92E-446D-B8BF-570F33D88AFB}"/>
    <dgm:cxn modelId="{BC695455-11E0-4B42-BD05-38D124FA9E98}" srcId="{9CE9ABA2-47E2-49A1-8C1F-C655D085503C}" destId="{801B2B0D-2E69-4DE3-B379-4CB6DA6649C5}" srcOrd="0" destOrd="0" parTransId="{67A5455E-6BCE-499E-AE7B-DF420FBF8DCD}" sibTransId="{F1D4E02F-3372-467F-92E2-890714D330D7}"/>
    <dgm:cxn modelId="{833D210B-DE43-46B6-B9B1-C1CE078C5F2D}" type="presOf" srcId="{801B2B0D-2E69-4DE3-B379-4CB6DA6649C5}" destId="{9392DC92-F201-4811-A1C7-B60C81E43D7A}" srcOrd="0" destOrd="0" presId="urn:microsoft.com/office/officeart/2005/8/layout/process1"/>
    <dgm:cxn modelId="{53B5CB84-747B-489E-A091-A366A514E7BD}" type="presOf" srcId="{49EEF27F-B92E-446D-B8BF-570F33D88AFB}" destId="{5F75E668-F4AC-4B8D-9EE3-15C2AA1D8A55}" srcOrd="0" destOrd="0" presId="urn:microsoft.com/office/officeart/2005/8/layout/process1"/>
    <dgm:cxn modelId="{5D9A4000-B4F0-4EE0-B30E-994A5A590BE8}" type="presParOf" srcId="{A52D0E48-2044-4C89-801C-898FA52C633B}" destId="{9392DC92-F201-4811-A1C7-B60C81E43D7A}" srcOrd="0" destOrd="0" presId="urn:microsoft.com/office/officeart/2005/8/layout/process1"/>
    <dgm:cxn modelId="{C85616F5-F9C1-42E0-8CEB-B1A61BBFC15C}" type="presParOf" srcId="{A52D0E48-2044-4C89-801C-898FA52C633B}" destId="{7E7C8C2E-0E7D-4B58-A42A-E859FE764C88}" srcOrd="1" destOrd="0" presId="urn:microsoft.com/office/officeart/2005/8/layout/process1"/>
    <dgm:cxn modelId="{517AE337-8C76-4C1C-B4FA-4A8BBE74050D}" type="presParOf" srcId="{7E7C8C2E-0E7D-4B58-A42A-E859FE764C88}" destId="{D3550C1D-2254-43DE-989B-06E3FA55BB49}" srcOrd="0" destOrd="0" presId="urn:microsoft.com/office/officeart/2005/8/layout/process1"/>
    <dgm:cxn modelId="{F0A69116-E57B-40BC-A8E9-A81F56CD3332}" type="presParOf" srcId="{A52D0E48-2044-4C89-801C-898FA52C633B}" destId="{B93621A4-3CC3-4AA7-8891-FB1A3C2876F1}" srcOrd="2" destOrd="0" presId="urn:microsoft.com/office/officeart/2005/8/layout/process1"/>
    <dgm:cxn modelId="{59E813F6-DFEE-4E7D-88D0-78020F9DD9A0}" type="presParOf" srcId="{A52D0E48-2044-4C89-801C-898FA52C633B}" destId="{5F75E668-F4AC-4B8D-9EE3-15C2AA1D8A55}" srcOrd="3" destOrd="0" presId="urn:microsoft.com/office/officeart/2005/8/layout/process1"/>
    <dgm:cxn modelId="{5B104926-25A9-4174-8CED-63A952D8B2FC}" type="presParOf" srcId="{5F75E668-F4AC-4B8D-9EE3-15C2AA1D8A55}" destId="{0BAC0BF5-12CC-4AB1-9E88-22DE334D355B}" srcOrd="0" destOrd="0" presId="urn:microsoft.com/office/officeart/2005/8/layout/process1"/>
    <dgm:cxn modelId="{439FB216-530A-410D-9FA6-EC46074FB357}" type="presParOf" srcId="{A52D0E48-2044-4C89-801C-898FA52C633B}" destId="{B2EC680C-DE17-4758-ACE1-DD1EA9D3E45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2DC92-F201-4811-A1C7-B60C81E43D7A}">
      <dsp:nvSpPr>
        <dsp:cNvPr id="0" name=""/>
        <dsp:cNvSpPr/>
      </dsp:nvSpPr>
      <dsp:spPr>
        <a:xfrm>
          <a:off x="8706" y="990178"/>
          <a:ext cx="2602259" cy="15613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kern="1200" dirty="0"/>
            <a:t>Předzpracování</a:t>
          </a:r>
        </a:p>
      </dsp:txBody>
      <dsp:txXfrm>
        <a:off x="54437" y="1035909"/>
        <a:ext cx="2510797" cy="1469893"/>
      </dsp:txXfrm>
    </dsp:sp>
    <dsp:sp modelId="{7E7C8C2E-0E7D-4B58-A42A-E859FE764C88}">
      <dsp:nvSpPr>
        <dsp:cNvPr id="0" name=""/>
        <dsp:cNvSpPr/>
      </dsp:nvSpPr>
      <dsp:spPr>
        <a:xfrm>
          <a:off x="2871192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2300" kern="1200"/>
        </a:p>
      </dsp:txBody>
      <dsp:txXfrm>
        <a:off x="2871192" y="1577247"/>
        <a:ext cx="386175" cy="387216"/>
      </dsp:txXfrm>
    </dsp:sp>
    <dsp:sp modelId="{B93621A4-3CC3-4AA7-8891-FB1A3C2876F1}">
      <dsp:nvSpPr>
        <dsp:cNvPr id="0" name=""/>
        <dsp:cNvSpPr/>
      </dsp:nvSpPr>
      <dsp:spPr>
        <a:xfrm>
          <a:off x="3651870" y="990178"/>
          <a:ext cx="2602259" cy="15613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kern="1200" dirty="0"/>
            <a:t>Hranová detekce</a:t>
          </a:r>
        </a:p>
      </dsp:txBody>
      <dsp:txXfrm>
        <a:off x="3697601" y="1035909"/>
        <a:ext cx="2510797" cy="1469893"/>
      </dsp:txXfrm>
    </dsp:sp>
    <dsp:sp modelId="{5F75E668-F4AC-4B8D-9EE3-15C2AA1D8A55}">
      <dsp:nvSpPr>
        <dsp:cNvPr id="0" name=""/>
        <dsp:cNvSpPr/>
      </dsp:nvSpPr>
      <dsp:spPr>
        <a:xfrm>
          <a:off x="6514355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2300" kern="1200"/>
        </a:p>
      </dsp:txBody>
      <dsp:txXfrm>
        <a:off x="6514355" y="1577247"/>
        <a:ext cx="386175" cy="387216"/>
      </dsp:txXfrm>
    </dsp:sp>
    <dsp:sp modelId="{B2EC680C-DE17-4758-ACE1-DD1EA9D3E45F}">
      <dsp:nvSpPr>
        <dsp:cNvPr id="0" name=""/>
        <dsp:cNvSpPr/>
      </dsp:nvSpPr>
      <dsp:spPr>
        <a:xfrm>
          <a:off x="7295033" y="990178"/>
          <a:ext cx="2602259" cy="15613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kern="1200" dirty="0"/>
            <a:t>Výpočet parametrů elipsy</a:t>
          </a:r>
        </a:p>
      </dsp:txBody>
      <dsp:txXfrm>
        <a:off x="7340764" y="1035909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038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056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83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921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58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59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47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536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8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10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64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273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5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CE13-51A7-434F-9953-6204F11FAEF8}" type="datetimeFigureOut">
              <a:rPr lang="cs-CZ" smtClean="0"/>
              <a:t>13.04.2019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06D1-FF1D-4F3D-9BF3-2B72548E5E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9854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849DFE3-B988-47F0-917A-47B4D9C8D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Detekce elektronového svazku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15C3281-2ECC-423A-98B8-01F2E76B9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Bioinformatics</a:t>
            </a:r>
            <a:r>
              <a:rPr lang="cs-CZ" dirty="0"/>
              <a:t> </a:t>
            </a:r>
            <a:r>
              <a:rPr lang="cs-CZ" dirty="0" err="1"/>
              <a:t>strikes</a:t>
            </a:r>
            <a:r>
              <a:rPr lang="cs-CZ" dirty="0"/>
              <a:t> </a:t>
            </a:r>
            <a:r>
              <a:rPr lang="cs-CZ" dirty="0" err="1"/>
              <a:t>back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2193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E46F88E-5562-470D-9CB5-75D230B2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512B18CA-CECE-43F6-B32C-F29DBF97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Detekce viditelného elektronového svazku ve vstupním obrazu. Výstupem algoritmu jsou parametry elipsy, která lícuje s okraji detekovaného svazku.</a:t>
            </a:r>
          </a:p>
        </p:txBody>
      </p:sp>
    </p:spTree>
    <p:extLst>
      <p:ext uri="{BB962C8B-B14F-4D97-AF65-F5344CB8AC3E}">
        <p14:creationId xmlns:p14="http://schemas.microsoft.com/office/powerpoint/2010/main" val="24441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EC6C796-0D66-42A8-8AFD-3EEED9D4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xmlns="" id="{3FFCFACC-A0C2-44A5-B59B-A6C2A94CC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68475"/>
              </p:ext>
            </p:extLst>
          </p:nvPr>
        </p:nvGraphicFramePr>
        <p:xfrm>
          <a:off x="1141413" y="165814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55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87C0331-5A41-44A2-937E-DE236FF0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Úspěšnost detekce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2" y="1746964"/>
            <a:ext cx="6379866" cy="47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FFAAF6-541B-4F08-BBE8-DE3321C8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algoritmu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8B8C7E3A-640E-4DC1-8E02-DEBDA4BB9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Výhody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xmlns="" id="{E51238BC-8000-4F69-B886-D02EC4AED9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Dobrá rychlost algoritmu</a:t>
            </a:r>
          </a:p>
          <a:p>
            <a:r>
              <a:rPr lang="cs-CZ" dirty="0"/>
              <a:t>Jednoduchost</a:t>
            </a:r>
          </a:p>
          <a:p>
            <a:r>
              <a:rPr lang="cs-CZ" dirty="0"/>
              <a:t>Vysoká úspěšnost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xmlns="" id="{0CC53AD3-D55A-4B04-AD9D-8CC153E0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xmlns="" id="{5E54ADD9-ED59-44A1-8670-567B4D41ED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Algoritmus není univerzální</a:t>
            </a:r>
          </a:p>
          <a:p>
            <a:r>
              <a:rPr lang="cs-CZ" dirty="0" err="1"/>
              <a:t>Matlab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347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166</TotalTime>
  <Words>51</Words>
  <Application>Microsoft Office PowerPoint</Application>
  <PresentationFormat>Vlastná</PresentationFormat>
  <Paragraphs>17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Obvod</vt:lpstr>
      <vt:lpstr>Detekce elektronového svazku</vt:lpstr>
      <vt:lpstr>Zadání </vt:lpstr>
      <vt:lpstr>Algoritmus</vt:lpstr>
      <vt:lpstr>Úspěšnost detekce</vt:lpstr>
      <vt:lpstr>Zhodnocení algoritmu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Detekce elektronového svazku</dc:title>
  <dc:creator>X Y</dc:creator>
  <cp:lastModifiedBy>Martin</cp:lastModifiedBy>
  <cp:revision>2</cp:revision>
  <dcterms:created xsi:type="dcterms:W3CDTF">2019-04-13T04:14:19Z</dcterms:created>
  <dcterms:modified xsi:type="dcterms:W3CDTF">2019-04-13T07:48:55Z</dcterms:modified>
</cp:coreProperties>
</file>