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5" r:id="rId2"/>
    <p:sldId id="317" r:id="rId3"/>
    <p:sldId id="307" r:id="rId4"/>
    <p:sldId id="321" r:id="rId5"/>
    <p:sldId id="320" r:id="rId6"/>
    <p:sldId id="322" r:id="rId7"/>
    <p:sldId id="323" r:id="rId8"/>
    <p:sldId id="324" r:id="rId9"/>
    <p:sldId id="325" r:id="rId10"/>
    <p:sldId id="330" r:id="rId11"/>
    <p:sldId id="326" r:id="rId12"/>
    <p:sldId id="327" r:id="rId13"/>
    <p:sldId id="328" r:id="rId14"/>
    <p:sldId id="32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E152-9926-4971-A3CC-4762ED9BE4AA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1859A-DFF2-4FB4-8DD7-ED5AA6228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9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6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65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17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8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23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7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3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5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95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8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08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946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관계상 보여드리지 못한 부분은 뒤에 이렇게 준비해 놓았기 때문에 궁금하신 점이 있으시면 저 </a:t>
            </a:r>
            <a:r>
              <a:rPr lang="ko-KR" altLang="en-US" dirty="0" err="1"/>
              <a:t>김택근을</a:t>
            </a:r>
            <a:r>
              <a:rPr lang="ko-KR" altLang="en-US" dirty="0"/>
              <a:t> 찾아 주시면 감사드리겠습니다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7B47D-7439-4C16-A320-7BC7DEC7B34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7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C5172-2A3B-4D64-A509-EAE9A1E8F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A5B04F-B75F-4DEB-82B3-8627B8AD9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D35AC-4F1A-46C5-B8F3-C0BB96DA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9BF-6D55-46C6-B640-B983A6FF788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B0820-27D7-4F56-95AE-045A294F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E01E1-3AED-4C9B-9F67-C0F4FFA0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E737-F6B4-4CC5-89FB-354F02D8C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8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39FD9-EF5D-47A8-8792-247306A7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2CBAE2-2040-4F01-8D63-691A9F08D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27ED2-051E-438C-99D7-34AC0D30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9BF-6D55-46C6-B640-B983A6FF788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D9AB9-C94C-4B81-B815-681040CD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B8A5B-4877-4D4C-8DD1-F30CBEA1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E737-F6B4-4CC5-89FB-354F02D8C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8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7D522A-8B33-47D2-B238-F972D4190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0C589-C950-46B2-B2D5-94EFC1D86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467EE-7BC4-4B31-85CA-84FB0629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9BF-6D55-46C6-B640-B983A6FF788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7DB2B-5080-40D2-B3AC-5B67260C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BFE90-04A2-46DF-9422-5E9EDF22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E737-F6B4-4CC5-89FB-354F02D8C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6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2EDD0-43DD-4D32-8AE9-76D2BB25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BA8C1-ACCD-4FCE-AD62-EF521489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6467F-7C92-4387-9378-1CE0F7B1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9BF-6D55-46C6-B640-B983A6FF788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A54A3-370C-4FA0-B06A-E98EEB18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6AED7-8753-4177-87AC-32E1D72D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E737-F6B4-4CC5-89FB-354F02D8C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6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CEBDA-EAFD-49BC-973D-AF0F93AA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4FCC2-C9B1-4347-9FFF-3E62D069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517B0-1C9B-4CCD-8D04-91489789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9BF-6D55-46C6-B640-B983A6FF788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502F8-DCF9-492B-8B96-3224075F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DAC43-BAF4-42F6-9B3B-4A42C074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E737-F6B4-4CC5-89FB-354F02D8C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6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F885-0214-45AB-8FF0-7DE3528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FFBAD-3016-4891-B180-9E0DC6B71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C1F0D-044D-432C-B676-9B797B0D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EE73A-2FB9-4CA5-9CB5-5790CCB8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9BF-6D55-46C6-B640-B983A6FF788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76B78-0674-4CF4-A187-B43865D8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E9ED6-8EB7-40B0-AE55-2E4D4762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E737-F6B4-4CC5-89FB-354F02D8C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1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A5F65-9714-473D-B29E-062CE7A3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BB2AF-0927-481A-94E6-8E5444836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B95AA-F32C-416F-AA9A-B9CDDEE48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879E9-A614-4A96-9BE0-BCE692E47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6F106-DAED-4755-9BEF-1031A5AA0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9E9C32-DBAA-44DA-9ECB-508D1821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9BF-6D55-46C6-B640-B983A6FF788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7BA38-1815-429C-A82A-D0776E6E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37C37-7095-4DCB-890C-AA0EF028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E737-F6B4-4CC5-89FB-354F02D8C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9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FC823-1FD5-4B21-9A4A-BEC9B016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34008-3F14-4959-8835-2B6CC9F2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9BF-6D55-46C6-B640-B983A6FF788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4C8390-2869-45DA-8921-DFDB41C8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12B9F-B75B-4582-AF92-22504310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E737-F6B4-4CC5-89FB-354F02D8C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4E05AF-33B9-45C4-9284-549EB924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9BF-6D55-46C6-B640-B983A6FF788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C8539C-3001-436D-9CC5-CC58B26C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567D5-C35F-45CA-BFEB-1FE6BD4B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E737-F6B4-4CC5-89FB-354F02D8C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9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6C26B-1DA8-4E61-8863-12E5154D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F1878-235D-456A-A05A-833A1DE0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2DD61-9B89-4D87-BD88-434243C3A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09D6F-F78F-4620-863B-CF704F38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9BF-6D55-46C6-B640-B983A6FF788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C764E-FA1C-46C2-87EF-9E590425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69509B-64E9-4E7A-A675-1B7CC1A9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E737-F6B4-4CC5-89FB-354F02D8C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40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B1347-8DFF-412B-B0F9-0AAA06E6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5CD33B-2D45-4762-AE3B-19A222605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2CA4DC-453F-4088-818D-D7092F00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6B4EC-8533-4345-894F-D4C44F15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9BF-6D55-46C6-B640-B983A6FF788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E4A26-ECE9-4BCE-B4D0-7C32F9BC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EC419-704F-4086-ABE4-BCDC676A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8E737-F6B4-4CC5-89FB-354F02D8C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9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56F16-00D6-4B85-8A6E-089D0E02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EA264-20E3-42EF-BEDD-9A871A4B9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A6F87-0D6F-40D3-B2E1-4FE6B188A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69BF-6D55-46C6-B640-B983A6FF788D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15DEB-F1E7-4DDD-938A-CFE2B775B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B9B88-4C80-4F5E-B965-E3556437E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8E737-F6B4-4CC5-89FB-354F02D8C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3523022" y="413812"/>
            <a:ext cx="514596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UI </a:t>
            </a:r>
            <a:r>
              <a:rPr lang="ko-KR" altLang="en-US" sz="13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문서</a:t>
            </a:r>
            <a:endParaRPr lang="en-US" altLang="ko-KR" sz="13800" dirty="0">
              <a:solidFill>
                <a:schemeClr val="bg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F8FF3-84E5-C76E-4D3A-B693333B4EDE}"/>
              </a:ext>
            </a:extLst>
          </p:cNvPr>
          <p:cNvSpPr txBox="1"/>
          <p:nvPr/>
        </p:nvSpPr>
        <p:spPr>
          <a:xfrm>
            <a:off x="1399042" y="2915471"/>
            <a:ext cx="939391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dirty="0">
                <a:ln w="28575">
                  <a:solidFill>
                    <a:schemeClr val="bg1"/>
                  </a:solidFill>
                </a:ln>
                <a:solidFill>
                  <a:srgbClr val="FFC00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잠</a:t>
            </a:r>
            <a:r>
              <a:rPr lang="ko-KR" altLang="en-US" sz="80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에서 </a:t>
            </a:r>
            <a:r>
              <a:rPr lang="ko-KR" altLang="en-US" sz="11500" dirty="0">
                <a:ln w="28575">
                  <a:solidFill>
                    <a:schemeClr val="bg1"/>
                  </a:solidFill>
                </a:ln>
                <a:solidFill>
                  <a:srgbClr val="029EE6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깨</a:t>
            </a:r>
            <a:r>
              <a:rPr lang="ko-KR" altLang="en-US" sz="80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어날 때까지 </a:t>
            </a:r>
            <a:endParaRPr lang="en-US" altLang="ko-KR" sz="8000" dirty="0">
              <a:solidFill>
                <a:schemeClr val="bg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  <a:p>
            <a:pPr algn="ctr"/>
            <a:r>
              <a:rPr lang="ko-KR" altLang="en-US" sz="11500" dirty="0">
                <a:ln w="28575">
                  <a:solidFill>
                    <a:schemeClr val="bg1"/>
                  </a:solidFill>
                </a:ln>
                <a:solidFill>
                  <a:srgbClr val="F80097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시</a:t>
            </a:r>
            <a:r>
              <a:rPr lang="ko-KR" altLang="en-US" sz="80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간을 벌어줘</a:t>
            </a:r>
            <a:r>
              <a:rPr lang="en-US" altLang="ko-KR" sz="11500" dirty="0">
                <a:ln w="28575">
                  <a:solidFill>
                    <a:schemeClr val="bg1"/>
                  </a:solidFill>
                </a:ln>
                <a:solidFill>
                  <a:srgbClr val="93C50C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!</a:t>
            </a:r>
            <a:endParaRPr lang="en-US" altLang="ko-KR" sz="8000" dirty="0">
              <a:ln w="28575">
                <a:solidFill>
                  <a:schemeClr val="bg1"/>
                </a:solidFill>
              </a:ln>
              <a:solidFill>
                <a:srgbClr val="93C50C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13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211381" y="81290"/>
            <a:ext cx="483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UI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목업 </a:t>
            </a:r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/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메뉴창</a:t>
            </a:r>
            <a:endParaRPr lang="en-US" altLang="ko-KR" sz="2800" dirty="0">
              <a:solidFill>
                <a:schemeClr val="bg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60BB80-7350-4EDF-AC51-79A378F6E88E}"/>
              </a:ext>
            </a:extLst>
          </p:cNvPr>
          <p:cNvGrpSpPr/>
          <p:nvPr/>
        </p:nvGrpSpPr>
        <p:grpSpPr>
          <a:xfrm>
            <a:off x="5850054" y="5757692"/>
            <a:ext cx="655957" cy="246221"/>
            <a:chOff x="6115524" y="5757692"/>
            <a:chExt cx="655957" cy="2462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79DBE4-815B-436F-92CD-3578BC6BA92A}"/>
                </a:ext>
              </a:extLst>
            </p:cNvPr>
            <p:cNvSpPr/>
            <p:nvPr/>
          </p:nvSpPr>
          <p:spPr>
            <a:xfrm>
              <a:off x="6115524" y="5786169"/>
              <a:ext cx="180000" cy="18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8E0FF5-EA10-4A68-B05A-2F211657876B}"/>
                </a:ext>
              </a:extLst>
            </p:cNvPr>
            <p:cNvSpPr txBox="1"/>
            <p:nvPr/>
          </p:nvSpPr>
          <p:spPr>
            <a:xfrm>
              <a:off x="6248332" y="5757692"/>
              <a:ext cx="5231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버튼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BA8FF6-C9EC-4C93-836E-A77CB6D938B0}"/>
              </a:ext>
            </a:extLst>
          </p:cNvPr>
          <p:cNvGrpSpPr/>
          <p:nvPr/>
        </p:nvGrpSpPr>
        <p:grpSpPr>
          <a:xfrm>
            <a:off x="5850054" y="5996070"/>
            <a:ext cx="1541839" cy="246221"/>
            <a:chOff x="6115524" y="5980883"/>
            <a:chExt cx="1541839" cy="24622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7172D0-D5A4-4B60-99CF-DA1BC2EC97D2}"/>
                </a:ext>
              </a:extLst>
            </p:cNvPr>
            <p:cNvSpPr/>
            <p:nvPr/>
          </p:nvSpPr>
          <p:spPr>
            <a:xfrm>
              <a:off x="6115524" y="6009360"/>
              <a:ext cx="180000" cy="18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F5B7ED-DEA7-4650-9B86-C30F5E1C219F}"/>
                </a:ext>
              </a:extLst>
            </p:cNvPr>
            <p:cNvSpPr txBox="1"/>
            <p:nvPr/>
          </p:nvSpPr>
          <p:spPr>
            <a:xfrm>
              <a:off x="6248331" y="5980883"/>
              <a:ext cx="1409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텍스트</a:t>
              </a:r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,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이미지 박스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746051-63F1-4E7E-B6F8-D51689BFA881}"/>
              </a:ext>
            </a:extLst>
          </p:cNvPr>
          <p:cNvGrpSpPr/>
          <p:nvPr/>
        </p:nvGrpSpPr>
        <p:grpSpPr>
          <a:xfrm>
            <a:off x="5849411" y="6234448"/>
            <a:ext cx="1162558" cy="246221"/>
            <a:chOff x="6114881" y="6464523"/>
            <a:chExt cx="1162558" cy="24622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60EC64-DF00-4B08-A037-8524F70671B7}"/>
                </a:ext>
              </a:extLst>
            </p:cNvPr>
            <p:cNvSpPr/>
            <p:nvPr/>
          </p:nvSpPr>
          <p:spPr>
            <a:xfrm>
              <a:off x="6114881" y="6483980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16D1C8-1D37-43FB-98AA-831998BCA657}"/>
                </a:ext>
              </a:extLst>
            </p:cNvPr>
            <p:cNvSpPr txBox="1"/>
            <p:nvPr/>
          </p:nvSpPr>
          <p:spPr>
            <a:xfrm>
              <a:off x="6265522" y="6464523"/>
              <a:ext cx="1011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플레이 화면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AA6F-B812-B4DB-15D3-565F2CBAF236}"/>
              </a:ext>
            </a:extLst>
          </p:cNvPr>
          <p:cNvSpPr/>
          <p:nvPr/>
        </p:nvSpPr>
        <p:spPr>
          <a:xfrm>
            <a:off x="348249" y="1812719"/>
            <a:ext cx="6912000" cy="388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68BA54-DAD0-EFE7-8827-235807B5A98F}"/>
              </a:ext>
            </a:extLst>
          </p:cNvPr>
          <p:cNvSpPr/>
          <p:nvPr/>
        </p:nvSpPr>
        <p:spPr>
          <a:xfrm>
            <a:off x="1433543" y="2439696"/>
            <a:ext cx="4849270" cy="26340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메뉴창</a:t>
            </a:r>
            <a:endParaRPr lang="en-US" altLang="ko-KR" sz="2400" dirty="0"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  <a:p>
            <a:pPr algn="ctr"/>
            <a:endParaRPr lang="en-US" altLang="ko-KR" sz="2400" dirty="0"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  <a:p>
            <a:pPr algn="ctr"/>
            <a:endParaRPr lang="en-US" altLang="ko-KR" sz="2400" dirty="0"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  <a:p>
            <a:pPr algn="ctr"/>
            <a:endParaRPr lang="en-US" altLang="ko-KR" sz="2400" dirty="0"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  <a:p>
            <a:pPr algn="ctr"/>
            <a:endParaRPr lang="en-US" altLang="ko-KR" sz="2400" dirty="0"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  <a:p>
            <a:pPr algn="ctr"/>
            <a:endParaRPr lang="en-US" altLang="ko-KR" sz="2400" dirty="0"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6CA087-1EFB-BED1-34F9-4B00CDA3480E}"/>
              </a:ext>
            </a:extLst>
          </p:cNvPr>
          <p:cNvSpPr/>
          <p:nvPr/>
        </p:nvSpPr>
        <p:spPr>
          <a:xfrm>
            <a:off x="4889457" y="3582146"/>
            <a:ext cx="900000" cy="90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타이틀로 이동</a:t>
            </a:r>
            <a:endParaRPr lang="ko-KR" altLang="en-US" sz="1050" dirty="0"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A81157-5F18-4288-B973-81AECB478D75}"/>
              </a:ext>
            </a:extLst>
          </p:cNvPr>
          <p:cNvSpPr/>
          <p:nvPr/>
        </p:nvSpPr>
        <p:spPr>
          <a:xfrm>
            <a:off x="1926899" y="4141645"/>
            <a:ext cx="2758328" cy="3405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배경음 조절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A40DE5-B8AA-466C-8DFA-16CD2737CF32}"/>
              </a:ext>
            </a:extLst>
          </p:cNvPr>
          <p:cNvSpPr/>
          <p:nvPr/>
        </p:nvSpPr>
        <p:spPr>
          <a:xfrm>
            <a:off x="1926899" y="3582146"/>
            <a:ext cx="2758328" cy="3405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효과음 조절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376D3B-D8E2-4B64-8298-B9A28CAAA144}"/>
              </a:ext>
            </a:extLst>
          </p:cNvPr>
          <p:cNvSpPr/>
          <p:nvPr/>
        </p:nvSpPr>
        <p:spPr>
          <a:xfrm>
            <a:off x="7608498" y="782275"/>
            <a:ext cx="4445213" cy="59488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기획 의도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화면 정중앙에 메뉴창 박스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효과음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배경음 조절 바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타이틀 화면으로 이동할 수 있는 버튼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메뉴창을 닫는 버튼 대신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ESC</a:t>
            </a: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버튼을 눌러 끌 수 있도록 설계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사이즈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해상도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1920*1080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메뉴창 박스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1350*732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효과음 조절 바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766*95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배경음 조절 바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766*95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타이틀로 이동 버튼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250*250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8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211381" y="81290"/>
            <a:ext cx="483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UI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목업 </a:t>
            </a:r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/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랭킹 화면</a:t>
            </a:r>
            <a:endParaRPr lang="en-US" altLang="ko-KR" sz="2800" dirty="0">
              <a:solidFill>
                <a:schemeClr val="bg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B981144-6E0A-4977-A53A-AF249B02E37E}"/>
              </a:ext>
            </a:extLst>
          </p:cNvPr>
          <p:cNvGrpSpPr/>
          <p:nvPr/>
        </p:nvGrpSpPr>
        <p:grpSpPr>
          <a:xfrm>
            <a:off x="5850054" y="5757692"/>
            <a:ext cx="655957" cy="246221"/>
            <a:chOff x="6115524" y="5757692"/>
            <a:chExt cx="655957" cy="24622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62B2FE1-DC4A-4522-BF59-A6FEF6D3D410}"/>
                </a:ext>
              </a:extLst>
            </p:cNvPr>
            <p:cNvSpPr/>
            <p:nvPr/>
          </p:nvSpPr>
          <p:spPr>
            <a:xfrm>
              <a:off x="6115524" y="5786169"/>
              <a:ext cx="180000" cy="18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DFA92E-38AA-4A7F-858B-03974C421A3F}"/>
                </a:ext>
              </a:extLst>
            </p:cNvPr>
            <p:cNvSpPr txBox="1"/>
            <p:nvPr/>
          </p:nvSpPr>
          <p:spPr>
            <a:xfrm>
              <a:off x="6248332" y="5757692"/>
              <a:ext cx="5231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버튼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6609BA-D05B-4B3C-A803-555E41ECF859}"/>
              </a:ext>
            </a:extLst>
          </p:cNvPr>
          <p:cNvGrpSpPr/>
          <p:nvPr/>
        </p:nvGrpSpPr>
        <p:grpSpPr>
          <a:xfrm>
            <a:off x="5850054" y="5996070"/>
            <a:ext cx="1541839" cy="246221"/>
            <a:chOff x="6115524" y="5980883"/>
            <a:chExt cx="1541839" cy="24622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40655FA-AD53-4E1F-9DEC-0FC94A890781}"/>
                </a:ext>
              </a:extLst>
            </p:cNvPr>
            <p:cNvSpPr/>
            <p:nvPr/>
          </p:nvSpPr>
          <p:spPr>
            <a:xfrm>
              <a:off x="6115524" y="6009360"/>
              <a:ext cx="180000" cy="18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E6AC3C-146F-42EE-884F-4C73A3A8CAE3}"/>
                </a:ext>
              </a:extLst>
            </p:cNvPr>
            <p:cNvSpPr txBox="1"/>
            <p:nvPr/>
          </p:nvSpPr>
          <p:spPr>
            <a:xfrm>
              <a:off x="6248331" y="5980883"/>
              <a:ext cx="1409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텍스트</a:t>
              </a:r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,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이미지 박스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6BC206-2CBD-4167-8D00-64392107B4BF}"/>
              </a:ext>
            </a:extLst>
          </p:cNvPr>
          <p:cNvGrpSpPr/>
          <p:nvPr/>
        </p:nvGrpSpPr>
        <p:grpSpPr>
          <a:xfrm>
            <a:off x="5849411" y="6234448"/>
            <a:ext cx="1162558" cy="246221"/>
            <a:chOff x="6114881" y="6464523"/>
            <a:chExt cx="1162558" cy="2462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BF5CE23-9058-4C2F-9DF4-067275891169}"/>
                </a:ext>
              </a:extLst>
            </p:cNvPr>
            <p:cNvSpPr/>
            <p:nvPr/>
          </p:nvSpPr>
          <p:spPr>
            <a:xfrm>
              <a:off x="6114881" y="6483980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7D7F18-17F9-4A85-9D96-D0C71E50AFF2}"/>
                </a:ext>
              </a:extLst>
            </p:cNvPr>
            <p:cNvSpPr txBox="1"/>
            <p:nvPr/>
          </p:nvSpPr>
          <p:spPr>
            <a:xfrm>
              <a:off x="6265522" y="6464523"/>
              <a:ext cx="1011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플레이 화면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562528-3ACF-4D9D-B49A-B3AC3CE4C49E}"/>
              </a:ext>
            </a:extLst>
          </p:cNvPr>
          <p:cNvGrpSpPr/>
          <p:nvPr/>
        </p:nvGrpSpPr>
        <p:grpSpPr>
          <a:xfrm>
            <a:off x="348246" y="2765137"/>
            <a:ext cx="6911998" cy="2520000"/>
            <a:chOff x="348246" y="2765137"/>
            <a:chExt cx="6911998" cy="277371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EBA033-D4F5-4FD0-AF91-CF581A2181B3}"/>
                </a:ext>
              </a:extLst>
            </p:cNvPr>
            <p:cNvSpPr/>
            <p:nvPr/>
          </p:nvSpPr>
          <p:spPr>
            <a:xfrm>
              <a:off x="348246" y="5261017"/>
              <a:ext cx="6911991" cy="27783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플레이어 점수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86EDE61-27AE-255E-CCD5-B0AB419D6040}"/>
                </a:ext>
              </a:extLst>
            </p:cNvPr>
            <p:cNvSpPr/>
            <p:nvPr/>
          </p:nvSpPr>
          <p:spPr>
            <a:xfrm>
              <a:off x="348247" y="2765137"/>
              <a:ext cx="6911991" cy="27783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1ST</a:t>
              </a:r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DD5E5E3-C4D3-BB11-F86A-DBCC546D17DC}"/>
                </a:ext>
              </a:extLst>
            </p:cNvPr>
            <p:cNvSpPr/>
            <p:nvPr/>
          </p:nvSpPr>
          <p:spPr>
            <a:xfrm>
              <a:off x="348247" y="3042972"/>
              <a:ext cx="6911991" cy="27783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2ST</a:t>
              </a:r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CD9E36-2532-B519-088D-30BA01249E02}"/>
                </a:ext>
              </a:extLst>
            </p:cNvPr>
            <p:cNvSpPr/>
            <p:nvPr/>
          </p:nvSpPr>
          <p:spPr>
            <a:xfrm>
              <a:off x="348247" y="3320806"/>
              <a:ext cx="6911991" cy="27783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3ST</a:t>
              </a:r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6B699C4-573F-BB09-A2C9-D786700DC83F}"/>
                </a:ext>
              </a:extLst>
            </p:cNvPr>
            <p:cNvSpPr/>
            <p:nvPr/>
          </p:nvSpPr>
          <p:spPr>
            <a:xfrm>
              <a:off x="348247" y="3598641"/>
              <a:ext cx="6911991" cy="27783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4ST</a:t>
              </a:r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0852F26-1C47-F7F9-218B-AF0D3D96B9AE}"/>
                </a:ext>
              </a:extLst>
            </p:cNvPr>
            <p:cNvSpPr/>
            <p:nvPr/>
          </p:nvSpPr>
          <p:spPr>
            <a:xfrm>
              <a:off x="348247" y="3876475"/>
              <a:ext cx="6911991" cy="27783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5ST</a:t>
              </a:r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283FAFD-B245-9614-6B86-35CCE21D7F86}"/>
                </a:ext>
              </a:extLst>
            </p:cNvPr>
            <p:cNvSpPr/>
            <p:nvPr/>
          </p:nvSpPr>
          <p:spPr>
            <a:xfrm>
              <a:off x="348253" y="4152162"/>
              <a:ext cx="6911991" cy="27783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6ST</a:t>
              </a:r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C878682-0349-A088-97E4-B2CE22EAFC5B}"/>
                </a:ext>
              </a:extLst>
            </p:cNvPr>
            <p:cNvSpPr/>
            <p:nvPr/>
          </p:nvSpPr>
          <p:spPr>
            <a:xfrm>
              <a:off x="348253" y="4429996"/>
              <a:ext cx="6911991" cy="27783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7ST</a:t>
              </a:r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FA9CEF-F36C-D338-827A-A7379FF201ED}"/>
                </a:ext>
              </a:extLst>
            </p:cNvPr>
            <p:cNvSpPr/>
            <p:nvPr/>
          </p:nvSpPr>
          <p:spPr>
            <a:xfrm>
              <a:off x="348253" y="4707831"/>
              <a:ext cx="6911991" cy="27783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8ST</a:t>
              </a:r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C7B537-2718-7FD5-C2C0-816A7DE9CCC2}"/>
                </a:ext>
              </a:extLst>
            </p:cNvPr>
            <p:cNvSpPr/>
            <p:nvPr/>
          </p:nvSpPr>
          <p:spPr>
            <a:xfrm>
              <a:off x="348253" y="4985665"/>
              <a:ext cx="6911991" cy="27783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9ST</a:t>
              </a:r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8B8320-D909-9BDC-1B98-97903BE2329D}"/>
              </a:ext>
            </a:extLst>
          </p:cNvPr>
          <p:cNvSpPr/>
          <p:nvPr/>
        </p:nvSpPr>
        <p:spPr>
          <a:xfrm>
            <a:off x="2804410" y="1940958"/>
            <a:ext cx="1999675" cy="4517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명예의 전당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D81CE4-F18E-44DD-5B01-B50E7A28F3D8}"/>
              </a:ext>
            </a:extLst>
          </p:cNvPr>
          <p:cNvSpPr/>
          <p:nvPr/>
        </p:nvSpPr>
        <p:spPr>
          <a:xfrm>
            <a:off x="348250" y="2473538"/>
            <a:ext cx="868076" cy="291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순위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285FE9-A991-16CF-35A3-9B6B5D4472B2}"/>
              </a:ext>
            </a:extLst>
          </p:cNvPr>
          <p:cNvSpPr/>
          <p:nvPr/>
        </p:nvSpPr>
        <p:spPr>
          <a:xfrm>
            <a:off x="1216326" y="2473538"/>
            <a:ext cx="1837426" cy="291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점수</a:t>
            </a:r>
            <a:endParaRPr lang="ko-KR" altLang="en-US" sz="1400" dirty="0"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672E68-0DB8-2D98-EBC4-8F2BD54A46D7}"/>
              </a:ext>
            </a:extLst>
          </p:cNvPr>
          <p:cNvSpPr/>
          <p:nvPr/>
        </p:nvSpPr>
        <p:spPr>
          <a:xfrm>
            <a:off x="3053752" y="2473538"/>
            <a:ext cx="1488053" cy="291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CC1EC2-8403-757F-1952-A9DA39B2718D}"/>
              </a:ext>
            </a:extLst>
          </p:cNvPr>
          <p:cNvSpPr/>
          <p:nvPr/>
        </p:nvSpPr>
        <p:spPr>
          <a:xfrm>
            <a:off x="4541805" y="2473538"/>
            <a:ext cx="1230387" cy="291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BF259-CBBE-42B7-FA67-991081F358A1}"/>
              </a:ext>
            </a:extLst>
          </p:cNvPr>
          <p:cNvSpPr/>
          <p:nvPr/>
        </p:nvSpPr>
        <p:spPr>
          <a:xfrm>
            <a:off x="5772191" y="2473538"/>
            <a:ext cx="1488053" cy="291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클리어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AA6F-B812-B4DB-15D3-565F2CBAF236}"/>
              </a:ext>
            </a:extLst>
          </p:cNvPr>
          <p:cNvSpPr/>
          <p:nvPr/>
        </p:nvSpPr>
        <p:spPr>
          <a:xfrm>
            <a:off x="348249" y="1812719"/>
            <a:ext cx="6912000" cy="388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47F9DC-3C9B-4709-800E-DD56C1C95EDE}"/>
              </a:ext>
            </a:extLst>
          </p:cNvPr>
          <p:cNvSpPr/>
          <p:nvPr/>
        </p:nvSpPr>
        <p:spPr>
          <a:xfrm>
            <a:off x="6285731" y="5348951"/>
            <a:ext cx="900000" cy="27094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타이틀로 이동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23F7CF-E7D7-4C80-BD78-D4F7D4779ABF}"/>
              </a:ext>
            </a:extLst>
          </p:cNvPr>
          <p:cNvSpPr/>
          <p:nvPr/>
        </p:nvSpPr>
        <p:spPr>
          <a:xfrm>
            <a:off x="7608498" y="782275"/>
            <a:ext cx="4445213" cy="59488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기획 의도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랭킹에서 알려줘야 할 정보를 각자 필요한 크기의 텍스트 박스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이름은 입력이 가능해야 하기 때문에 버튼을 배치 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첫 줄과 동일한 크기로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1~9</a:t>
            </a: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등까지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랭킹을 확인 후 타이틀 화면으로 돌아갈 수 있도록 화면 하단에 타이틀 화면으로 이동할 수 있는 버튼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사이즈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해상도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</a:t>
            </a: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1920*1080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명예의 전당 텍스트 박스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556*126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순위 텍스트 박스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240*70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점수 텍스트 박스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510*70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이름 텍스트 박스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415*70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시간 텍스트 박스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340*70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클리어 여부 텍스트 박스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415*70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타이틀로 이동 버튼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215*77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68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211381" y="81290"/>
            <a:ext cx="483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UI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목업 </a:t>
            </a:r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/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크레딧 화면</a:t>
            </a:r>
            <a:endParaRPr lang="en-US" altLang="ko-KR" sz="2800" dirty="0">
              <a:solidFill>
                <a:schemeClr val="bg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7AF4BE-F2B6-4614-820B-496A207F6E25}"/>
              </a:ext>
            </a:extLst>
          </p:cNvPr>
          <p:cNvGrpSpPr/>
          <p:nvPr/>
        </p:nvGrpSpPr>
        <p:grpSpPr>
          <a:xfrm>
            <a:off x="5850054" y="5757692"/>
            <a:ext cx="655957" cy="246221"/>
            <a:chOff x="6115524" y="5757692"/>
            <a:chExt cx="655957" cy="24622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DF1710-351B-4875-9489-9130182BE7D6}"/>
                </a:ext>
              </a:extLst>
            </p:cNvPr>
            <p:cNvSpPr/>
            <p:nvPr/>
          </p:nvSpPr>
          <p:spPr>
            <a:xfrm>
              <a:off x="6115524" y="5786169"/>
              <a:ext cx="180000" cy="18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C3D85A-90FF-45E7-AD39-933896B5EBFA}"/>
                </a:ext>
              </a:extLst>
            </p:cNvPr>
            <p:cNvSpPr txBox="1"/>
            <p:nvPr/>
          </p:nvSpPr>
          <p:spPr>
            <a:xfrm>
              <a:off x="6248332" y="5757692"/>
              <a:ext cx="5231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버튼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94413B-CA53-4394-B726-168BA6F1BCF9}"/>
              </a:ext>
            </a:extLst>
          </p:cNvPr>
          <p:cNvGrpSpPr/>
          <p:nvPr/>
        </p:nvGrpSpPr>
        <p:grpSpPr>
          <a:xfrm>
            <a:off x="5850054" y="5996070"/>
            <a:ext cx="1541839" cy="246221"/>
            <a:chOff x="6115524" y="5980883"/>
            <a:chExt cx="1541839" cy="24622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B4FF77-CF9B-4075-88DB-A3EA61972F7E}"/>
                </a:ext>
              </a:extLst>
            </p:cNvPr>
            <p:cNvSpPr/>
            <p:nvPr/>
          </p:nvSpPr>
          <p:spPr>
            <a:xfrm>
              <a:off x="6115524" y="6009360"/>
              <a:ext cx="180000" cy="18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DAFE83-A62A-4756-A8CD-D05C27249267}"/>
                </a:ext>
              </a:extLst>
            </p:cNvPr>
            <p:cNvSpPr txBox="1"/>
            <p:nvPr/>
          </p:nvSpPr>
          <p:spPr>
            <a:xfrm>
              <a:off x="6248331" y="5980883"/>
              <a:ext cx="1409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텍스트</a:t>
              </a:r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,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이미지 박스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79252E9-B646-48D4-81AB-BB9013A686C8}"/>
              </a:ext>
            </a:extLst>
          </p:cNvPr>
          <p:cNvGrpSpPr/>
          <p:nvPr/>
        </p:nvGrpSpPr>
        <p:grpSpPr>
          <a:xfrm>
            <a:off x="5849411" y="6234448"/>
            <a:ext cx="1162558" cy="246221"/>
            <a:chOff x="6114881" y="6464523"/>
            <a:chExt cx="1162558" cy="24622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784B4E-D51E-460A-9D09-E8491DB0C6C2}"/>
                </a:ext>
              </a:extLst>
            </p:cNvPr>
            <p:cNvSpPr/>
            <p:nvPr/>
          </p:nvSpPr>
          <p:spPr>
            <a:xfrm>
              <a:off x="6114881" y="6483980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E4CFA0-F319-4F75-9A9E-DA1AE3DCCA48}"/>
                </a:ext>
              </a:extLst>
            </p:cNvPr>
            <p:cNvSpPr txBox="1"/>
            <p:nvPr/>
          </p:nvSpPr>
          <p:spPr>
            <a:xfrm>
              <a:off x="6265522" y="6464523"/>
              <a:ext cx="1011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플레이 화면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BE2611-525E-4354-92D7-1322263D236C}"/>
              </a:ext>
            </a:extLst>
          </p:cNvPr>
          <p:cNvGrpSpPr/>
          <p:nvPr/>
        </p:nvGrpSpPr>
        <p:grpSpPr>
          <a:xfrm>
            <a:off x="348249" y="1812719"/>
            <a:ext cx="6912000" cy="3888000"/>
            <a:chOff x="348249" y="1812719"/>
            <a:chExt cx="6912000" cy="388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928AA6F-B812-B4DB-15D3-565F2CBAF236}"/>
                </a:ext>
              </a:extLst>
            </p:cNvPr>
            <p:cNvSpPr/>
            <p:nvPr/>
          </p:nvSpPr>
          <p:spPr>
            <a:xfrm>
              <a:off x="348249" y="1812719"/>
              <a:ext cx="6912000" cy="388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FDC4C2-CDB0-2811-8D89-2CA50AC567EB}"/>
                </a:ext>
              </a:extLst>
            </p:cNvPr>
            <p:cNvSpPr/>
            <p:nvPr/>
          </p:nvSpPr>
          <p:spPr>
            <a:xfrm>
              <a:off x="2894159" y="1940958"/>
              <a:ext cx="1820175" cy="45171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크레딧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5270835-C0D7-FCBA-B9B3-74526EEF52DC}"/>
                </a:ext>
              </a:extLst>
            </p:cNvPr>
            <p:cNvGrpSpPr/>
            <p:nvPr/>
          </p:nvGrpSpPr>
          <p:grpSpPr>
            <a:xfrm>
              <a:off x="667826" y="2479438"/>
              <a:ext cx="6272842" cy="2811136"/>
              <a:chOff x="667826" y="2520914"/>
              <a:chExt cx="6272842" cy="2872596"/>
            </a:xfrm>
            <a:solidFill>
              <a:schemeClr val="accent6"/>
            </a:solidFill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1AFACE1-E2C4-D96B-6BE8-EB3A3EE65B97}"/>
                  </a:ext>
                </a:extLst>
              </p:cNvPr>
              <p:cNvSpPr/>
              <p:nvPr/>
            </p:nvSpPr>
            <p:spPr>
              <a:xfrm>
                <a:off x="667826" y="2520914"/>
                <a:ext cx="1820174" cy="28725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BC9FDB9-6F46-E380-0BB8-144ADBCC6B31}"/>
                  </a:ext>
                </a:extLst>
              </p:cNvPr>
              <p:cNvSpPr/>
              <p:nvPr/>
            </p:nvSpPr>
            <p:spPr>
              <a:xfrm>
                <a:off x="5120494" y="2520914"/>
                <a:ext cx="1820174" cy="28725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7914234-3D8A-8B12-D13D-DD741619D210}"/>
                  </a:ext>
                </a:extLst>
              </p:cNvPr>
              <p:cNvSpPr/>
              <p:nvPr/>
            </p:nvSpPr>
            <p:spPr>
              <a:xfrm>
                <a:off x="2894160" y="2520914"/>
                <a:ext cx="1820174" cy="28725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EF22B9-F9A2-43E0-8587-EBBB4B08D8BD}"/>
                </a:ext>
              </a:extLst>
            </p:cNvPr>
            <p:cNvSpPr/>
            <p:nvPr/>
          </p:nvSpPr>
          <p:spPr>
            <a:xfrm>
              <a:off x="6285731" y="5348951"/>
              <a:ext cx="900000" cy="27094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타이틀로 이동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CCB3DA-0B68-4290-B00F-C492C572A0B1}"/>
              </a:ext>
            </a:extLst>
          </p:cNvPr>
          <p:cNvSpPr/>
          <p:nvPr/>
        </p:nvSpPr>
        <p:spPr>
          <a:xfrm>
            <a:off x="7608498" y="782275"/>
            <a:ext cx="4445213" cy="59488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기획 의도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화면 상단에 크레딧 텍스트 박스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기획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프로그래밍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아트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개의 팀원의 이름을 적을 수 있는 박스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크레딧 확인 후 타이틀 화면으로 돌아갈 수 있도록 화면 하단에 타이틀 화면으로 이동할 수 있는 버튼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사이즈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해상도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</a:t>
            </a: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1920*1080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팀원 박스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500*780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타이틀로 이동 버튼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215*77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70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211381" y="81290"/>
            <a:ext cx="483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아트 스타일</a:t>
            </a:r>
            <a:endParaRPr lang="en-US" altLang="ko-KR" sz="2800" dirty="0">
              <a:solidFill>
                <a:schemeClr val="bg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AA6F-B812-B4DB-15D3-565F2CBAF236}"/>
              </a:ext>
            </a:extLst>
          </p:cNvPr>
          <p:cNvSpPr/>
          <p:nvPr/>
        </p:nvSpPr>
        <p:spPr>
          <a:xfrm>
            <a:off x="348249" y="1812719"/>
            <a:ext cx="6912000" cy="388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3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211381" y="81290"/>
            <a:ext cx="483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UI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스타일</a:t>
            </a:r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&lt;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키워드</a:t>
            </a:r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&gt;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AA6F-B812-B4DB-15D3-565F2CBAF236}"/>
              </a:ext>
            </a:extLst>
          </p:cNvPr>
          <p:cNvSpPr/>
          <p:nvPr/>
        </p:nvSpPr>
        <p:spPr>
          <a:xfrm>
            <a:off x="348249" y="1812719"/>
            <a:ext cx="6912000" cy="388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3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211382" y="8129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HISTORY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C2EEDC2-6FF7-EF71-6A73-90074BD70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2163"/>
              </p:ext>
            </p:extLst>
          </p:nvPr>
        </p:nvGraphicFramePr>
        <p:xfrm>
          <a:off x="211382" y="850295"/>
          <a:ext cx="1176290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835">
                  <a:extLst>
                    <a:ext uri="{9D8B030D-6E8A-4147-A177-3AD203B41FA5}">
                      <a16:colId xmlns:a16="http://schemas.microsoft.com/office/drawing/2014/main" val="1135420958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985459218"/>
                    </a:ext>
                  </a:extLst>
                </a:gridCol>
                <a:gridCol w="8342812">
                  <a:extLst>
                    <a:ext uri="{9D8B030D-6E8A-4147-A177-3AD203B41FA5}">
                      <a16:colId xmlns:a16="http://schemas.microsoft.com/office/drawing/2014/main" val="160263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날짜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A33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A334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A3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4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2023.08.08</a:t>
                      </a:r>
                      <a:endParaRPr lang="ko-KR" altLang="en-US" sz="1400" dirty="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Ver.1.0</a:t>
                      </a:r>
                      <a:endParaRPr lang="ko-KR" altLang="en-US" sz="1400" dirty="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최초 작성 </a:t>
                      </a:r>
                      <a:r>
                        <a:rPr lang="en-US" altLang="ko-KR" sz="140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/</a:t>
                      </a:r>
                      <a:r>
                        <a:rPr lang="en-US" altLang="ko-KR" sz="1400" dirty="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 </a:t>
                      </a:r>
                      <a:r>
                        <a:rPr lang="ko-KR" altLang="en-US" sz="140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흐름도 </a:t>
                      </a:r>
                      <a:r>
                        <a:rPr lang="ko-KR" altLang="en-US" sz="1400" dirty="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작성</a:t>
                      </a:r>
                      <a:r>
                        <a:rPr lang="en-US" altLang="ko-KR" sz="1400" dirty="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목업</a:t>
                      </a:r>
                      <a:r>
                        <a:rPr lang="ko-KR" altLang="en-US" sz="1400" dirty="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0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2023.08.09</a:t>
                      </a:r>
                      <a:endParaRPr lang="ko-KR" altLang="en-US" sz="1400" dirty="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Ver.1.1</a:t>
                      </a:r>
                      <a:endParaRPr lang="ko-KR" altLang="en-US" sz="1400" dirty="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와이어프레임</a:t>
                      </a:r>
                      <a:r>
                        <a:rPr lang="en-US" altLang="ko-KR" sz="1400" dirty="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목업</a:t>
                      </a:r>
                      <a:r>
                        <a:rPr lang="ko-KR" altLang="en-US" sz="1400" dirty="0">
                          <a:latin typeface="210 옴니고딕 050" panose="02020603020101020101" pitchFamily="18" charset="-127"/>
                          <a:ea typeface="210 옴니고딕 050" panose="02020603020101020101" pitchFamily="18" charset="-127"/>
                        </a:rPr>
                        <a:t> 설명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0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67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1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66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35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210 옴니고딕 050" panose="02020603020101020101" pitchFamily="18" charset="-127"/>
                        <a:ea typeface="210 옴니고딕 050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40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58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211382" y="81290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목차</a:t>
            </a:r>
            <a:endParaRPr lang="en-US" altLang="ko-KR" sz="2800" dirty="0">
              <a:solidFill>
                <a:schemeClr val="bg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8F5984-E22A-41A3-B082-974B7754A122}"/>
              </a:ext>
            </a:extLst>
          </p:cNvPr>
          <p:cNvGrpSpPr/>
          <p:nvPr/>
        </p:nvGrpSpPr>
        <p:grpSpPr>
          <a:xfrm>
            <a:off x="1408573" y="1692428"/>
            <a:ext cx="9374854" cy="4247317"/>
            <a:chOff x="1290300" y="2035328"/>
            <a:chExt cx="9374854" cy="424731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3D0C9C-C8A2-51E5-6411-61F577D3188D}"/>
                </a:ext>
              </a:extLst>
            </p:cNvPr>
            <p:cNvSpPr/>
            <p:nvPr/>
          </p:nvSpPr>
          <p:spPr>
            <a:xfrm>
              <a:off x="4818665" y="2035328"/>
              <a:ext cx="2119491" cy="4247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>
                  <a:solidFill>
                    <a:srgbClr val="FF0000"/>
                  </a:solidFill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UI </a:t>
              </a:r>
              <a:r>
                <a:rPr lang="ko-KR" altLang="en-US" dirty="0">
                  <a:solidFill>
                    <a:srgbClr val="FF0000"/>
                  </a:solidFill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목업</a:t>
              </a:r>
              <a:endParaRPr lang="en-US" altLang="ko-KR" dirty="0">
                <a:solidFill>
                  <a:srgbClr val="FF000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타이틀 화면 </a:t>
              </a: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오프닝 컷신</a:t>
              </a: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튜토리얼 화면</a:t>
              </a: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게임 플레이</a:t>
              </a:r>
              <a:r>
                <a:rPr lang="en-US" altLang="ko-KR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(HUD)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메뉴 창</a:t>
              </a: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크레딧 화면</a:t>
              </a: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랭킹 화면</a:t>
              </a: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F3B895-F79A-E0AF-F1F8-D9068568FD34}"/>
                </a:ext>
              </a:extLst>
            </p:cNvPr>
            <p:cNvSpPr txBox="1"/>
            <p:nvPr/>
          </p:nvSpPr>
          <p:spPr>
            <a:xfrm>
              <a:off x="1290300" y="2035328"/>
              <a:ext cx="211949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UI </a:t>
              </a:r>
              <a:r>
                <a:rPr lang="ko-KR" altLang="en-US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흐름도</a:t>
              </a: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UI </a:t>
              </a:r>
              <a:r>
                <a:rPr lang="ko-KR" altLang="en-US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와이어프레임</a:t>
              </a: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AA6876-CCB7-4653-9E8E-8FDB7F569467}"/>
                </a:ext>
              </a:extLst>
            </p:cNvPr>
            <p:cNvSpPr/>
            <p:nvPr/>
          </p:nvSpPr>
          <p:spPr>
            <a:xfrm>
              <a:off x="8347030" y="2035328"/>
              <a:ext cx="23181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아트 스타일</a:t>
              </a: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UI </a:t>
              </a:r>
              <a:r>
                <a:rPr lang="ko-KR" altLang="en-US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스타일</a:t>
              </a:r>
              <a:r>
                <a:rPr lang="en-US" altLang="ko-KR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 &lt;</a:t>
              </a:r>
              <a:r>
                <a:rPr lang="ko-KR" altLang="en-US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키워드</a:t>
              </a:r>
              <a:r>
                <a:rPr lang="en-US" altLang="ko-KR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768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211381" y="81290"/>
            <a:ext cx="339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UI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흐름도</a:t>
            </a:r>
            <a:endParaRPr lang="en-US" altLang="ko-KR" sz="2800" dirty="0">
              <a:solidFill>
                <a:schemeClr val="bg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5B6993E-743A-4FCC-8D66-1627611DC7AE}"/>
              </a:ext>
            </a:extLst>
          </p:cNvPr>
          <p:cNvCxnSpPr>
            <a:cxnSpLocks/>
            <a:stCxn id="10" idx="2"/>
            <a:endCxn id="6" idx="1"/>
          </p:cNvCxnSpPr>
          <p:nvPr/>
        </p:nvCxnSpPr>
        <p:spPr>
          <a:xfrm rot="5400000" flipH="1">
            <a:off x="2880904" y="547637"/>
            <a:ext cx="3299135" cy="7816415"/>
          </a:xfrm>
          <a:prstGeom prst="bentConnector4">
            <a:avLst>
              <a:gd name="adj1" fmla="val -6929"/>
              <a:gd name="adj2" fmla="val 10292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7A0DE01-5E9A-483B-B8DF-287E05CBF022}"/>
              </a:ext>
            </a:extLst>
          </p:cNvPr>
          <p:cNvGrpSpPr/>
          <p:nvPr/>
        </p:nvGrpSpPr>
        <p:grpSpPr>
          <a:xfrm>
            <a:off x="24135" y="776989"/>
            <a:ext cx="11545601" cy="6100061"/>
            <a:chOff x="24135" y="776989"/>
            <a:chExt cx="11545601" cy="6100061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C66ADEA0-70A5-F3EF-88EB-851A835FCA7E}"/>
                </a:ext>
              </a:extLst>
            </p:cNvPr>
            <p:cNvGrpSpPr/>
            <p:nvPr/>
          </p:nvGrpSpPr>
          <p:grpSpPr>
            <a:xfrm>
              <a:off x="622264" y="776989"/>
              <a:ext cx="10947472" cy="5551441"/>
              <a:chOff x="622264" y="980189"/>
              <a:chExt cx="10947472" cy="5551441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E534F65-DC8A-47B7-8569-86978DD0BE86}"/>
                  </a:ext>
                </a:extLst>
              </p:cNvPr>
              <p:cNvSpPr/>
              <p:nvPr/>
            </p:nvSpPr>
            <p:spPr>
              <a:xfrm>
                <a:off x="7661530" y="5622811"/>
                <a:ext cx="1554298" cy="685800"/>
              </a:xfrm>
              <a:prstGeom prst="roundRect">
                <a:avLst/>
              </a:prstGeom>
              <a:solidFill>
                <a:srgbClr val="323846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크레딧 화면</a:t>
                </a: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41A4D8C-019A-4960-BE32-EBF1C11F650E}"/>
                  </a:ext>
                </a:extLst>
              </p:cNvPr>
              <p:cNvSpPr/>
              <p:nvPr/>
            </p:nvSpPr>
            <p:spPr>
              <a:xfrm>
                <a:off x="7667145" y="2666576"/>
                <a:ext cx="1554298" cy="685800"/>
              </a:xfrm>
              <a:prstGeom prst="roundRect">
                <a:avLst/>
              </a:prstGeom>
              <a:solidFill>
                <a:srgbClr val="323846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게임 플레이</a:t>
                </a:r>
                <a:r>
                  <a:rPr lang="en-US" altLang="ko-KR" dirty="0"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(HUD)</a:t>
                </a:r>
                <a:endParaRPr lang="ko-KR" altLang="en-US" dirty="0"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endParaRP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3A2C4E2-75DB-4A44-9DB9-5EC40207D80D}"/>
                  </a:ext>
                </a:extLst>
              </p:cNvPr>
              <p:cNvSpPr/>
              <p:nvPr/>
            </p:nvSpPr>
            <p:spPr>
              <a:xfrm>
                <a:off x="10015438" y="2666576"/>
                <a:ext cx="1554298" cy="685800"/>
              </a:xfrm>
              <a:prstGeom prst="roundRect">
                <a:avLst/>
              </a:prstGeom>
              <a:solidFill>
                <a:srgbClr val="323846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랭킹 화면</a:t>
                </a:r>
              </a:p>
            </p:txBody>
          </p:sp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116F3DAB-9110-18DF-F55A-9466CDBBA61A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2176562" y="3009476"/>
                <a:ext cx="7939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F00C8A14-038A-14CD-D72A-2E00A8F900AF}"/>
                  </a:ext>
                </a:extLst>
              </p:cNvPr>
              <p:cNvCxnSpPr>
                <a:cxnSpLocks/>
                <a:stCxn id="97" idx="3"/>
                <a:endCxn id="8" idx="1"/>
              </p:cNvCxnSpPr>
              <p:nvPr/>
            </p:nvCxnSpPr>
            <p:spPr>
              <a:xfrm>
                <a:off x="6873149" y="3009475"/>
                <a:ext cx="793996" cy="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E86E5F9-47CC-8E58-04D4-2D2EBFD274B3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9221443" y="3009476"/>
                <a:ext cx="793995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614FA7B0-2E9E-17CD-D32C-B7057F51CAD9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8444294" y="3352376"/>
                <a:ext cx="0" cy="80030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연결선: 꺾임 25">
                <a:extLst>
                  <a:ext uri="{FF2B5EF4-FFF2-40B4-BE49-F238E27FC236}">
                    <a16:creationId xmlns:a16="http://schemas.microsoft.com/office/drawing/2014/main" id="{CBB5E2C9-E3A6-D7D7-18D9-D997B71DE9A2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1135563" y="3293715"/>
                <a:ext cx="6525967" cy="2671996"/>
              </a:xfrm>
              <a:prstGeom prst="bentConnector3">
                <a:avLst>
                  <a:gd name="adj1" fmla="val -597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연결선: 꺾임 32">
                <a:extLst>
                  <a:ext uri="{FF2B5EF4-FFF2-40B4-BE49-F238E27FC236}">
                    <a16:creationId xmlns:a16="http://schemas.microsoft.com/office/drawing/2014/main" id="{25DA8837-296C-09E7-C4B7-AEBF1A84DE57}"/>
                  </a:ext>
                </a:extLst>
              </p:cNvPr>
              <p:cNvCxnSpPr>
                <a:cxnSpLocks/>
                <a:stCxn id="6" idx="2"/>
                <a:endCxn id="11" idx="2"/>
              </p:cNvCxnSpPr>
              <p:nvPr/>
            </p:nvCxnSpPr>
            <p:spPr>
              <a:xfrm rot="16200000" flipH="1">
                <a:off x="6096000" y="-1344211"/>
                <a:ext cx="12700" cy="9393174"/>
              </a:xfrm>
              <a:prstGeom prst="bentConnector3">
                <a:avLst>
                  <a:gd name="adj1" fmla="val 16211315"/>
                </a:avLst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연결선: 꺾임 36">
                <a:extLst>
                  <a:ext uri="{FF2B5EF4-FFF2-40B4-BE49-F238E27FC236}">
                    <a16:creationId xmlns:a16="http://schemas.microsoft.com/office/drawing/2014/main" id="{2E63156A-D3D2-955B-A52E-B946F9543D04}"/>
                  </a:ext>
                </a:extLst>
              </p:cNvPr>
              <p:cNvCxnSpPr>
                <a:cxnSpLocks/>
                <a:stCxn id="11" idx="0"/>
                <a:endCxn id="6" idx="0"/>
              </p:cNvCxnSpPr>
              <p:nvPr/>
            </p:nvCxnSpPr>
            <p:spPr>
              <a:xfrm rot="16200000" flipV="1">
                <a:off x="6096000" y="-2030011"/>
                <a:ext cx="12700" cy="9393174"/>
              </a:xfrm>
              <a:prstGeom prst="bentConnector3">
                <a:avLst>
                  <a:gd name="adj1" fmla="val 9000000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88615A6-28E8-4229-ADE7-3B98DA079AF7}"/>
                  </a:ext>
                </a:extLst>
              </p:cNvPr>
              <p:cNvSpPr/>
              <p:nvPr/>
            </p:nvSpPr>
            <p:spPr>
              <a:xfrm>
                <a:off x="7667145" y="4152678"/>
                <a:ext cx="1554298" cy="685800"/>
              </a:xfrm>
              <a:prstGeom prst="roundRect">
                <a:avLst/>
              </a:prstGeom>
              <a:solidFill>
                <a:srgbClr val="323846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메뉴창</a:t>
                </a:r>
              </a:p>
            </p:txBody>
          </p:sp>
          <p:cxnSp>
            <p:nvCxnSpPr>
              <p:cNvPr id="35" name="연결선: 꺾임 34">
                <a:extLst>
                  <a:ext uri="{FF2B5EF4-FFF2-40B4-BE49-F238E27FC236}">
                    <a16:creationId xmlns:a16="http://schemas.microsoft.com/office/drawing/2014/main" id="{F5806C31-CFC7-FD9D-A5D8-6CCE9EC2C7E8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1714157" y="3340862"/>
                <a:ext cx="5952988" cy="1154716"/>
              </a:xfrm>
              <a:prstGeom prst="bentConnector3">
                <a:avLst>
                  <a:gd name="adj1" fmla="val -1201"/>
                </a:avLst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연결선: 꺾임 39">
                <a:extLst>
                  <a:ext uri="{FF2B5EF4-FFF2-40B4-BE49-F238E27FC236}">
                    <a16:creationId xmlns:a16="http://schemas.microsoft.com/office/drawing/2014/main" id="{A9AE3DBB-5E9F-3BFB-F0C6-DA8BB568BCAF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rot="10800000">
                <a:off x="622265" y="3009476"/>
                <a:ext cx="7039265" cy="1663528"/>
              </a:xfrm>
              <a:prstGeom prst="bentConnector3">
                <a:avLst>
                  <a:gd name="adj1" fmla="val 103247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25F26D-EF9B-3C75-9089-F3DBBE92AC29}"/>
                  </a:ext>
                </a:extLst>
              </p:cNvPr>
              <p:cNvSpPr txBox="1"/>
              <p:nvPr/>
            </p:nvSpPr>
            <p:spPr>
              <a:xfrm>
                <a:off x="1427598" y="2128357"/>
                <a:ext cx="22919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게임 시작 버튼 클릭 시</a:t>
                </a:r>
                <a:br>
                  <a:rPr lang="en-US" altLang="ko-KR" sz="1400" dirty="0"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</a:br>
                <a:r>
                  <a:rPr lang="ko-KR" altLang="en-US" sz="1400" dirty="0"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오프닝 컷신 출력 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9890499-B329-56FE-4A96-ED32F6F966AA}"/>
                  </a:ext>
                </a:extLst>
              </p:cNvPr>
              <p:cNvSpPr txBox="1"/>
              <p:nvPr/>
            </p:nvSpPr>
            <p:spPr>
              <a:xfrm>
                <a:off x="6124186" y="1934262"/>
                <a:ext cx="229192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7030A0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튜토리얼 스킵 가능</a:t>
                </a:r>
                <a:br>
                  <a:rPr lang="en-US" altLang="ko-KR" sz="1400" dirty="0">
                    <a:solidFill>
                      <a:srgbClr val="7030A0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</a:br>
                <a:r>
                  <a:rPr lang="ko-KR" altLang="en-US" sz="1400" dirty="0">
                    <a:solidFill>
                      <a:srgbClr val="7030A0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 튜토리얼 이후 </a:t>
                </a:r>
                <a:br>
                  <a:rPr lang="en-US" altLang="ko-KR" sz="1400" dirty="0">
                    <a:solidFill>
                      <a:srgbClr val="7030A0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</a:br>
                <a:r>
                  <a:rPr lang="ko-KR" altLang="en-US" sz="1400" dirty="0">
                    <a:solidFill>
                      <a:srgbClr val="7030A0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플레이 화면으로 전환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94FD598-BBFF-74DE-602C-8B5A1E2FAE15}"/>
                  </a:ext>
                </a:extLst>
              </p:cNvPr>
              <p:cNvSpPr txBox="1"/>
              <p:nvPr/>
            </p:nvSpPr>
            <p:spPr>
              <a:xfrm>
                <a:off x="8257079" y="2130655"/>
                <a:ext cx="27227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accent1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게임 오버 </a:t>
                </a:r>
                <a:r>
                  <a:rPr lang="en-US" altLang="ko-KR" sz="1400" dirty="0">
                    <a:solidFill>
                      <a:schemeClr val="accent1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/ </a:t>
                </a:r>
                <a:r>
                  <a:rPr lang="ko-KR" altLang="en-US" sz="1400" dirty="0">
                    <a:solidFill>
                      <a:schemeClr val="accent1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클리어 출력 이후</a:t>
                </a:r>
                <a:endParaRPr lang="en-US" altLang="ko-KR" sz="1400" dirty="0">
                  <a:solidFill>
                    <a:schemeClr val="accent1"/>
                  </a:solidFill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accent1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랭킹 화면으로 전환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0D1829D-2A3C-C530-1600-9A8C74FEB1B3}"/>
                  </a:ext>
                </a:extLst>
              </p:cNvPr>
              <p:cNvSpPr txBox="1"/>
              <p:nvPr/>
            </p:nvSpPr>
            <p:spPr>
              <a:xfrm>
                <a:off x="8732715" y="5434390"/>
                <a:ext cx="27227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accent1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랭킹 확인 버튼 클릭 시</a:t>
                </a:r>
                <a:br>
                  <a:rPr lang="en-US" altLang="ko-KR" sz="1400" dirty="0">
                    <a:solidFill>
                      <a:schemeClr val="accent1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</a:br>
                <a:r>
                  <a:rPr lang="ko-KR" altLang="en-US" sz="1400" dirty="0">
                    <a:solidFill>
                      <a:schemeClr val="accent1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랭킹 화면으로 전환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6C9A170-03AC-24B3-1AE1-0FE9547E9064}"/>
                  </a:ext>
                </a:extLst>
              </p:cNvPr>
              <p:cNvSpPr txBox="1"/>
              <p:nvPr/>
            </p:nvSpPr>
            <p:spPr>
              <a:xfrm>
                <a:off x="6553862" y="3490507"/>
                <a:ext cx="27227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6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ESC </a:t>
                </a:r>
                <a:r>
                  <a:rPr lang="ko-KR" altLang="en-US" sz="1400" dirty="0">
                    <a:solidFill>
                      <a:schemeClr val="accent6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입력 시 </a:t>
                </a:r>
                <a:br>
                  <a:rPr lang="en-US" altLang="ko-KR" sz="1400" dirty="0">
                    <a:solidFill>
                      <a:schemeClr val="accent6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</a:br>
                <a:r>
                  <a:rPr lang="ko-KR" altLang="en-US" sz="1400" dirty="0">
                    <a:solidFill>
                      <a:schemeClr val="accent6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메뉴창 출력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66B8FE-711C-A035-5D92-28387DCEDF36}"/>
                  </a:ext>
                </a:extLst>
              </p:cNvPr>
              <p:cNvSpPr txBox="1"/>
              <p:nvPr/>
            </p:nvSpPr>
            <p:spPr>
              <a:xfrm>
                <a:off x="2780536" y="3925324"/>
                <a:ext cx="27227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accent6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메뉴 버튼 클릭 시 </a:t>
                </a:r>
                <a:br>
                  <a:rPr lang="en-US" altLang="ko-KR" sz="1400" dirty="0">
                    <a:solidFill>
                      <a:schemeClr val="accent6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</a:br>
                <a:r>
                  <a:rPr lang="ko-KR" altLang="en-US" sz="1400" dirty="0">
                    <a:solidFill>
                      <a:schemeClr val="accent6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메뉴창 출력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BEA6F55-8DCF-E7F7-AB46-6CA002598BF0}"/>
                  </a:ext>
                </a:extLst>
              </p:cNvPr>
              <p:cNvSpPr txBox="1"/>
              <p:nvPr/>
            </p:nvSpPr>
            <p:spPr>
              <a:xfrm>
                <a:off x="941209" y="980189"/>
                <a:ext cx="22919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C00000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타이틀 버튼 클릭 시</a:t>
                </a:r>
                <a:br>
                  <a:rPr lang="en-US" altLang="ko-KR" sz="1400" dirty="0">
                    <a:solidFill>
                      <a:srgbClr val="C00000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</a:br>
                <a:r>
                  <a:rPr lang="ko-KR" altLang="en-US" sz="1400" dirty="0">
                    <a:solidFill>
                      <a:srgbClr val="C00000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타이틀 화면으로 전환</a:t>
                </a: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4B70A6-6E8C-4784-8664-12DF806325B1}"/>
                  </a:ext>
                </a:extLst>
              </p:cNvPr>
              <p:cNvSpPr/>
              <p:nvPr/>
            </p:nvSpPr>
            <p:spPr>
              <a:xfrm>
                <a:off x="622264" y="2666576"/>
                <a:ext cx="1554298" cy="685800"/>
              </a:xfrm>
              <a:prstGeom prst="roundRect">
                <a:avLst/>
              </a:prstGeom>
              <a:solidFill>
                <a:srgbClr val="323846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타이틀 화면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CD3ABB-7A7E-A5B7-6FA1-B823BA7FF39C}"/>
                  </a:ext>
                </a:extLst>
              </p:cNvPr>
              <p:cNvSpPr txBox="1"/>
              <p:nvPr/>
            </p:nvSpPr>
            <p:spPr>
              <a:xfrm>
                <a:off x="2995935" y="4728464"/>
                <a:ext cx="22919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C00000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타이틀 버튼 클릭 시</a:t>
                </a:r>
                <a:br>
                  <a:rPr lang="en-US" altLang="ko-KR" sz="1400" dirty="0">
                    <a:solidFill>
                      <a:srgbClr val="C00000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</a:br>
                <a:r>
                  <a:rPr lang="ko-KR" altLang="en-US" sz="1400" dirty="0">
                    <a:solidFill>
                      <a:srgbClr val="C00000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타이틀 화면으로 전환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181D681-8784-F708-5E42-954C27791F98}"/>
                  </a:ext>
                </a:extLst>
              </p:cNvPr>
              <p:cNvSpPr txBox="1"/>
              <p:nvPr/>
            </p:nvSpPr>
            <p:spPr>
              <a:xfrm>
                <a:off x="653214" y="6008410"/>
                <a:ext cx="22919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accent2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크레딧 버튼 클릭 시</a:t>
                </a:r>
                <a:br>
                  <a:rPr lang="en-US" altLang="ko-KR" sz="1400" dirty="0">
                    <a:solidFill>
                      <a:schemeClr val="accent2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</a:br>
                <a:r>
                  <a:rPr lang="ko-KR" altLang="en-US" sz="1400" dirty="0">
                    <a:solidFill>
                      <a:schemeClr val="accent2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크레딧 화면으로 전환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B2983C1F-A3BD-B971-BC2D-68FAB1F9FE63}"/>
                  </a:ext>
                </a:extLst>
              </p:cNvPr>
              <p:cNvSpPr/>
              <p:nvPr/>
            </p:nvSpPr>
            <p:spPr>
              <a:xfrm>
                <a:off x="5318851" y="2666575"/>
                <a:ext cx="1554298" cy="685800"/>
              </a:xfrm>
              <a:prstGeom prst="roundRect">
                <a:avLst/>
              </a:prstGeom>
              <a:solidFill>
                <a:srgbClr val="323846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튜토리얼 화면</a:t>
                </a:r>
              </a:p>
            </p:txBody>
          </p: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C12312C7-CF78-AF1A-508A-8EBC50A15776}"/>
                  </a:ext>
                </a:extLst>
              </p:cNvPr>
              <p:cNvCxnSpPr>
                <a:cxnSpLocks/>
                <a:stCxn id="7" idx="3"/>
                <a:endCxn id="97" idx="1"/>
              </p:cNvCxnSpPr>
              <p:nvPr/>
            </p:nvCxnSpPr>
            <p:spPr>
              <a:xfrm flipV="1">
                <a:off x="4524855" y="3009475"/>
                <a:ext cx="793996" cy="1"/>
              </a:xfrm>
              <a:prstGeom prst="straightConnector1">
                <a:avLst/>
              </a:prstGeom>
              <a:ln w="38100">
                <a:solidFill>
                  <a:srgbClr val="F8009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4DB6186-2264-DE06-4BE1-47063D7EEBF0}"/>
                  </a:ext>
                </a:extLst>
              </p:cNvPr>
              <p:cNvSpPr txBox="1"/>
              <p:nvPr/>
            </p:nvSpPr>
            <p:spPr>
              <a:xfrm>
                <a:off x="3781142" y="1924736"/>
                <a:ext cx="229192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F80097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오프닝 컷신 스킵 가능</a:t>
                </a:r>
                <a:br>
                  <a:rPr lang="en-US" altLang="ko-KR" sz="1400" dirty="0">
                    <a:solidFill>
                      <a:srgbClr val="F80097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</a:br>
                <a:r>
                  <a:rPr lang="ko-KR" altLang="en-US" sz="1400" dirty="0">
                    <a:solidFill>
                      <a:srgbClr val="F80097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 마지막 컷신 이후 </a:t>
                </a:r>
                <a:br>
                  <a:rPr lang="en-US" altLang="ko-KR" sz="1400" dirty="0">
                    <a:solidFill>
                      <a:srgbClr val="F80097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</a:br>
                <a:r>
                  <a:rPr lang="ko-KR" altLang="en-US" sz="1400" dirty="0">
                    <a:solidFill>
                      <a:srgbClr val="F80097"/>
                    </a:solidFill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튜토리얼 화면으로 전환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0BAA7DBE-5905-4129-B100-80AEADE567C0}"/>
                  </a:ext>
                </a:extLst>
              </p:cNvPr>
              <p:cNvSpPr/>
              <p:nvPr/>
            </p:nvSpPr>
            <p:spPr>
              <a:xfrm>
                <a:off x="2970557" y="2666576"/>
                <a:ext cx="1554298" cy="685800"/>
              </a:xfrm>
              <a:prstGeom prst="roundRect">
                <a:avLst/>
              </a:prstGeom>
              <a:solidFill>
                <a:srgbClr val="323846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Sandoll 삼립호빵체 TTF Outline" panose="00000500000000000000" pitchFamily="2" charset="-127"/>
                    <a:ea typeface="Sandoll 삼립호빵체 TTF Outline" panose="00000500000000000000" pitchFamily="2" charset="-127"/>
                  </a:rPr>
                  <a:t>오프닝 컷신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B3E041-AB77-473B-AD61-DD39B1B4EDB1}"/>
                </a:ext>
              </a:extLst>
            </p:cNvPr>
            <p:cNvSpPr txBox="1"/>
            <p:nvPr/>
          </p:nvSpPr>
          <p:spPr>
            <a:xfrm>
              <a:off x="24135" y="6353830"/>
              <a:ext cx="22919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타이틀 버튼 클릭 시</a:t>
              </a:r>
              <a:br>
                <a:rPr lang="en-US" altLang="ko-KR" sz="1400" dirty="0">
                  <a:solidFill>
                    <a:srgbClr val="C00000"/>
                  </a:solidFill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</a:br>
              <a:r>
                <a:rPr lang="ko-KR" altLang="en-US" sz="1400" dirty="0">
                  <a:solidFill>
                    <a:srgbClr val="C00000"/>
                  </a:solidFill>
                  <a:latin typeface="Sandoll 삼립호빵체 TTF Outline" panose="00000500000000000000" pitchFamily="2" charset="-127"/>
                  <a:ea typeface="Sandoll 삼립호빵체 TTF Outline" panose="00000500000000000000" pitchFamily="2" charset="-127"/>
                </a:rPr>
                <a:t>타이틀 화면으로 전환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64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그림 293">
            <a:extLst>
              <a:ext uri="{FF2B5EF4-FFF2-40B4-BE49-F238E27FC236}">
                <a16:creationId xmlns:a16="http://schemas.microsoft.com/office/drawing/2014/main" id="{A2615411-4684-459C-B8AD-A835446FF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539" y="3662569"/>
            <a:ext cx="1847313" cy="975600"/>
          </a:xfrm>
          <a:prstGeom prst="rect">
            <a:avLst/>
          </a:prstGeom>
        </p:spPr>
      </p:pic>
      <p:pic>
        <p:nvPicPr>
          <p:cNvPr id="280" name="그림 279">
            <a:extLst>
              <a:ext uri="{FF2B5EF4-FFF2-40B4-BE49-F238E27FC236}">
                <a16:creationId xmlns:a16="http://schemas.microsoft.com/office/drawing/2014/main" id="{7E77499A-B98D-41F1-B0AD-5440DB72A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419" y="2225524"/>
            <a:ext cx="1846964" cy="9756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211381" y="81290"/>
            <a:ext cx="339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UI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와이어프레임</a:t>
            </a:r>
            <a:endParaRPr lang="en-US" altLang="ko-KR" sz="2800" dirty="0">
              <a:solidFill>
                <a:schemeClr val="bg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15990EAF-1171-4E6C-9AFA-EA8085F37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661" y="2221282"/>
            <a:ext cx="1846964" cy="974568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EFE6A76C-A046-47A5-B23E-E8B7F8BE3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299" y="2221095"/>
            <a:ext cx="1847318" cy="974754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01581C68-EF16-4422-97E1-7853CA03B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7541" y="2221095"/>
            <a:ext cx="1847318" cy="974754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83214740-A17F-4905-9EA3-20705200D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7541" y="5092710"/>
            <a:ext cx="1847318" cy="974754"/>
          </a:xfrm>
          <a:prstGeom prst="rect">
            <a:avLst/>
          </a:prstGeom>
        </p:spPr>
      </p:pic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A10219CE-D7BC-4BBF-BBFC-B5A7E94DCD8A}"/>
              </a:ext>
            </a:extLst>
          </p:cNvPr>
          <p:cNvCxnSpPr>
            <a:cxnSpLocks/>
            <a:stCxn id="3" idx="3"/>
            <a:endCxn id="106" idx="1"/>
          </p:cNvCxnSpPr>
          <p:nvPr/>
        </p:nvCxnSpPr>
        <p:spPr>
          <a:xfrm>
            <a:off x="3092497" y="2708474"/>
            <a:ext cx="2468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35BEC662-0158-46C0-B823-75AE6065DE1B}"/>
              </a:ext>
            </a:extLst>
          </p:cNvPr>
          <p:cNvCxnSpPr>
            <a:cxnSpLocks/>
            <a:stCxn id="280" idx="3"/>
            <a:endCxn id="118" idx="1"/>
          </p:cNvCxnSpPr>
          <p:nvPr/>
        </p:nvCxnSpPr>
        <p:spPr>
          <a:xfrm flipV="1">
            <a:off x="7280383" y="2708472"/>
            <a:ext cx="247158" cy="48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2BCE7F0-CA07-42A9-8509-8E5E68A28A97}"/>
              </a:ext>
            </a:extLst>
          </p:cNvPr>
          <p:cNvCxnSpPr>
            <a:cxnSpLocks/>
            <a:stCxn id="118" idx="3"/>
            <a:endCxn id="178" idx="1"/>
          </p:cNvCxnSpPr>
          <p:nvPr/>
        </p:nvCxnSpPr>
        <p:spPr>
          <a:xfrm>
            <a:off x="9374859" y="2708474"/>
            <a:ext cx="246802" cy="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9C00F443-AA7D-4BC2-A3D4-0AEC9E4A8296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8451200" y="3195851"/>
            <a:ext cx="0" cy="46105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0795C8ED-5DF7-4FB3-9693-FF0EB40E56EC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1825734" y="3032800"/>
            <a:ext cx="5701807" cy="2547288"/>
          </a:xfrm>
          <a:prstGeom prst="bentConnector3">
            <a:avLst>
              <a:gd name="adj1" fmla="val 124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F06E1B14-E302-4979-AE0E-ECBCCA4C044B}"/>
              </a:ext>
            </a:extLst>
          </p:cNvPr>
          <p:cNvCxnSpPr>
            <a:cxnSpLocks/>
            <a:stCxn id="3" idx="2"/>
            <a:endCxn id="178" idx="2"/>
          </p:cNvCxnSpPr>
          <p:nvPr/>
        </p:nvCxnSpPr>
        <p:spPr>
          <a:xfrm rot="16200000" flipH="1">
            <a:off x="6357239" y="-992303"/>
            <a:ext cx="10668" cy="8376306"/>
          </a:xfrm>
          <a:prstGeom prst="bentConnector3">
            <a:avLst>
              <a:gd name="adj1" fmla="val 153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9B3A065-9212-4CDB-A365-381E020B8387}"/>
              </a:ext>
            </a:extLst>
          </p:cNvPr>
          <p:cNvCxnSpPr>
            <a:cxnSpLocks/>
            <a:stCxn id="178" idx="0"/>
            <a:endCxn id="3" idx="0"/>
          </p:cNvCxnSpPr>
          <p:nvPr/>
        </p:nvCxnSpPr>
        <p:spPr>
          <a:xfrm rot="16200000" flipV="1">
            <a:off x="6356898" y="-1966964"/>
            <a:ext cx="186" cy="8376306"/>
          </a:xfrm>
          <a:prstGeom prst="bentConnector3">
            <a:avLst>
              <a:gd name="adj1" fmla="val 48763966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9778D53D-2F43-42B5-BD6F-14EFC949F10A}"/>
              </a:ext>
            </a:extLst>
          </p:cNvPr>
          <p:cNvCxnSpPr>
            <a:cxnSpLocks/>
          </p:cNvCxnSpPr>
          <p:nvPr/>
        </p:nvCxnSpPr>
        <p:spPr>
          <a:xfrm>
            <a:off x="2294740" y="2972340"/>
            <a:ext cx="5232800" cy="969975"/>
          </a:xfrm>
          <a:prstGeom prst="bentConnector3">
            <a:avLst>
              <a:gd name="adj1" fmla="val 314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A43C502-CB6F-4851-A042-F968FE3B2043}"/>
              </a:ext>
            </a:extLst>
          </p:cNvPr>
          <p:cNvCxnSpPr>
            <a:cxnSpLocks/>
            <a:endCxn id="3" idx="1"/>
          </p:cNvCxnSpPr>
          <p:nvPr/>
        </p:nvCxnSpPr>
        <p:spPr>
          <a:xfrm rot="10800000">
            <a:off x="1245179" y="2708474"/>
            <a:ext cx="6282362" cy="1435808"/>
          </a:xfrm>
          <a:prstGeom prst="bentConnector3">
            <a:avLst>
              <a:gd name="adj1" fmla="val 10509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1510CBE5-C2A5-44C9-98A5-8B79C66AB115}"/>
              </a:ext>
            </a:extLst>
          </p:cNvPr>
          <p:cNvSpPr txBox="1"/>
          <p:nvPr/>
        </p:nvSpPr>
        <p:spPr>
          <a:xfrm>
            <a:off x="2213248" y="1701954"/>
            <a:ext cx="2014646" cy="43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게임 시작 버튼 클릭 시</a:t>
            </a:r>
            <a:br>
              <a:rPr lang="en-US" altLang="ko-KR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</a:br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오프닝 컷신 출력 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58A5AC0-62B9-468E-BD84-89BE149D73C2}"/>
              </a:ext>
            </a:extLst>
          </p:cNvPr>
          <p:cNvSpPr txBox="1"/>
          <p:nvPr/>
        </p:nvSpPr>
        <p:spPr>
          <a:xfrm>
            <a:off x="6389375" y="1469215"/>
            <a:ext cx="2014646" cy="62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7030A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튜토리얼 스킵 가능</a:t>
            </a:r>
            <a:br>
              <a:rPr lang="en-US" altLang="ko-KR" sz="1400" dirty="0">
                <a:solidFill>
                  <a:srgbClr val="7030A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</a:br>
            <a:r>
              <a:rPr lang="ko-KR" altLang="en-US" sz="1400" dirty="0">
                <a:solidFill>
                  <a:srgbClr val="7030A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 튜토리얼 이후 </a:t>
            </a:r>
            <a:br>
              <a:rPr lang="en-US" altLang="ko-KR" sz="1400" dirty="0">
                <a:solidFill>
                  <a:srgbClr val="7030A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</a:br>
            <a:r>
              <a:rPr lang="ko-KR" altLang="en-US" sz="1400" dirty="0">
                <a:solidFill>
                  <a:srgbClr val="7030A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플레이 화면으로 전환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825622B-38C3-4CE8-8BC9-45B3BFB7CCFB}"/>
              </a:ext>
            </a:extLst>
          </p:cNvPr>
          <p:cNvSpPr txBox="1"/>
          <p:nvPr/>
        </p:nvSpPr>
        <p:spPr>
          <a:xfrm>
            <a:off x="8301596" y="1690737"/>
            <a:ext cx="2393328" cy="43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게임 오버 </a:t>
            </a:r>
            <a:r>
              <a:rPr lang="en-US" altLang="ko-KR" sz="1400" dirty="0">
                <a:solidFill>
                  <a:schemeClr val="accent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/ </a:t>
            </a:r>
            <a:r>
              <a:rPr lang="ko-KR" altLang="en-US" sz="1400" dirty="0">
                <a:solidFill>
                  <a:schemeClr val="accent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클리어 출력 이후</a:t>
            </a:r>
            <a:endParaRPr lang="en-US" altLang="ko-KR" sz="1400" dirty="0">
              <a:solidFill>
                <a:schemeClr val="accent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랭킹 화면으로 전환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71E6BA0-E335-40A1-95CA-0A886B4A3A43}"/>
              </a:ext>
            </a:extLst>
          </p:cNvPr>
          <p:cNvSpPr txBox="1"/>
          <p:nvPr/>
        </p:nvSpPr>
        <p:spPr>
          <a:xfrm>
            <a:off x="9128112" y="4867621"/>
            <a:ext cx="2393328" cy="43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랭킹 확인 버튼 클릭 시</a:t>
            </a:r>
            <a:br>
              <a:rPr lang="en-US" altLang="ko-KR" sz="1400" dirty="0">
                <a:solidFill>
                  <a:schemeClr val="accent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</a:br>
            <a:r>
              <a:rPr lang="ko-KR" altLang="en-US" sz="1400" dirty="0">
                <a:solidFill>
                  <a:schemeClr val="accent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랭킹 화면으로 전환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ED07FDD-D279-482C-8072-C1537F86AB27}"/>
              </a:ext>
            </a:extLst>
          </p:cNvPr>
          <p:cNvSpPr txBox="1"/>
          <p:nvPr/>
        </p:nvSpPr>
        <p:spPr>
          <a:xfrm>
            <a:off x="6744331" y="3162853"/>
            <a:ext cx="2393328" cy="43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6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ESC </a:t>
            </a:r>
            <a:r>
              <a:rPr lang="ko-KR" altLang="en-US" sz="1400" dirty="0">
                <a:solidFill>
                  <a:schemeClr val="accent6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입력 시 </a:t>
            </a:r>
            <a:br>
              <a:rPr lang="en-US" altLang="ko-KR" sz="1400" dirty="0">
                <a:solidFill>
                  <a:schemeClr val="accent6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</a:br>
            <a:r>
              <a:rPr lang="ko-KR" altLang="en-US" sz="1400" dirty="0">
                <a:solidFill>
                  <a:schemeClr val="accent6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메뉴창 출력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FED29C6-F754-4747-B903-12D84EAF4CF3}"/>
              </a:ext>
            </a:extLst>
          </p:cNvPr>
          <p:cNvSpPr txBox="1"/>
          <p:nvPr/>
        </p:nvSpPr>
        <p:spPr>
          <a:xfrm>
            <a:off x="3656672" y="3415972"/>
            <a:ext cx="2393328" cy="43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6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메뉴 버튼 클릭 시 </a:t>
            </a:r>
            <a:br>
              <a:rPr lang="en-US" altLang="ko-KR" sz="1400" dirty="0">
                <a:solidFill>
                  <a:schemeClr val="accent6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</a:br>
            <a:r>
              <a:rPr lang="ko-KR" altLang="en-US" sz="1400" dirty="0">
                <a:solidFill>
                  <a:schemeClr val="accent6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메뉴창 출력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74BA76D-33C9-4727-B825-9ED609ECDCA0}"/>
              </a:ext>
            </a:extLst>
          </p:cNvPr>
          <p:cNvSpPr txBox="1"/>
          <p:nvPr/>
        </p:nvSpPr>
        <p:spPr>
          <a:xfrm>
            <a:off x="1889171" y="752022"/>
            <a:ext cx="2014646" cy="43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타이틀 버튼 클릭 시</a:t>
            </a:r>
            <a:br>
              <a:rPr lang="en-US" altLang="ko-KR" sz="1400" dirty="0">
                <a:solidFill>
                  <a:srgbClr val="C0000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</a:br>
            <a:r>
              <a:rPr lang="ko-KR" altLang="en-US" sz="1400" dirty="0">
                <a:solidFill>
                  <a:srgbClr val="C0000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타이틀 화면으로 전환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B4BE80D-F9B2-49C0-816F-4787B39797DB}"/>
              </a:ext>
            </a:extLst>
          </p:cNvPr>
          <p:cNvSpPr txBox="1"/>
          <p:nvPr/>
        </p:nvSpPr>
        <p:spPr>
          <a:xfrm>
            <a:off x="3903817" y="4202919"/>
            <a:ext cx="2014646" cy="43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타이틀 버튼 클릭 시</a:t>
            </a:r>
            <a:br>
              <a:rPr lang="en-US" altLang="ko-KR" sz="1400" dirty="0">
                <a:solidFill>
                  <a:srgbClr val="C0000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</a:br>
            <a:r>
              <a:rPr lang="ko-KR" altLang="en-US" sz="1400" dirty="0">
                <a:solidFill>
                  <a:srgbClr val="C0000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타이틀 화면으로 전환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ABF7E00-4BFE-4DC3-B6E2-231A5995CB2E}"/>
              </a:ext>
            </a:extLst>
          </p:cNvPr>
          <p:cNvSpPr txBox="1"/>
          <p:nvPr/>
        </p:nvSpPr>
        <p:spPr>
          <a:xfrm>
            <a:off x="1518995" y="5631329"/>
            <a:ext cx="2014646" cy="43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2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크레딧 버튼 클릭 시</a:t>
            </a:r>
            <a:br>
              <a:rPr lang="en-US" altLang="ko-KR" sz="1400" dirty="0">
                <a:solidFill>
                  <a:schemeClr val="accent2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</a:br>
            <a:r>
              <a:rPr lang="ko-KR" altLang="en-US" sz="1400" dirty="0">
                <a:solidFill>
                  <a:schemeClr val="accent2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크레딧 화면으로 전환</a:t>
            </a: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AF56A165-B3F1-4048-B8FC-C75327AC08C2}"/>
              </a:ext>
            </a:extLst>
          </p:cNvPr>
          <p:cNvCxnSpPr>
            <a:cxnSpLocks/>
            <a:stCxn id="106" idx="3"/>
            <a:endCxn id="280" idx="1"/>
          </p:cNvCxnSpPr>
          <p:nvPr/>
        </p:nvCxnSpPr>
        <p:spPr>
          <a:xfrm>
            <a:off x="5186617" y="2708472"/>
            <a:ext cx="246802" cy="4852"/>
          </a:xfrm>
          <a:prstGeom prst="straightConnector1">
            <a:avLst/>
          </a:prstGeom>
          <a:ln w="38100">
            <a:solidFill>
              <a:srgbClr val="F800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3B2C95BE-4059-4674-BB5D-5048A6FCC579}"/>
              </a:ext>
            </a:extLst>
          </p:cNvPr>
          <p:cNvSpPr txBox="1"/>
          <p:nvPr/>
        </p:nvSpPr>
        <p:spPr>
          <a:xfrm>
            <a:off x="4302695" y="1449803"/>
            <a:ext cx="2014646" cy="62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80097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오프닝 컷신 스킵 가능</a:t>
            </a:r>
            <a:br>
              <a:rPr lang="en-US" altLang="ko-KR" sz="1400" dirty="0">
                <a:solidFill>
                  <a:srgbClr val="F80097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</a:br>
            <a:r>
              <a:rPr lang="ko-KR" altLang="en-US" sz="1400" dirty="0">
                <a:solidFill>
                  <a:srgbClr val="F80097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 마지막 컷신 이후 </a:t>
            </a:r>
            <a:br>
              <a:rPr lang="en-US" altLang="ko-KR" sz="1400" dirty="0">
                <a:solidFill>
                  <a:srgbClr val="F80097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</a:br>
            <a:r>
              <a:rPr lang="ko-KR" altLang="en-US" sz="1400" dirty="0">
                <a:solidFill>
                  <a:srgbClr val="F80097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튜토리얼 화면으로 전환</a:t>
            </a: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4E0653CC-CE8F-4B42-B48F-D3F684144D20}"/>
              </a:ext>
            </a:extLst>
          </p:cNvPr>
          <p:cNvSpPr/>
          <p:nvPr/>
        </p:nvSpPr>
        <p:spPr>
          <a:xfrm>
            <a:off x="1668206" y="2668246"/>
            <a:ext cx="1017000" cy="51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310D24-617A-4E93-AE3F-138709675F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5179" y="2221095"/>
            <a:ext cx="1847318" cy="974754"/>
          </a:xfrm>
          <a:prstGeom prst="rect">
            <a:avLst/>
          </a:prstGeom>
        </p:spPr>
      </p:pic>
      <p:cxnSp>
        <p:nvCxnSpPr>
          <p:cNvPr id="261" name="연결선: 꺾임 260">
            <a:extLst>
              <a:ext uri="{FF2B5EF4-FFF2-40B4-BE49-F238E27FC236}">
                <a16:creationId xmlns:a16="http://schemas.microsoft.com/office/drawing/2014/main" id="{E0D09590-AFBE-4213-83AA-5F22753D027F}"/>
              </a:ext>
            </a:extLst>
          </p:cNvPr>
          <p:cNvCxnSpPr>
            <a:cxnSpLocks/>
            <a:stCxn id="156" idx="2"/>
            <a:endCxn id="3" idx="1"/>
          </p:cNvCxnSpPr>
          <p:nvPr/>
        </p:nvCxnSpPr>
        <p:spPr>
          <a:xfrm rot="5400000" flipH="1">
            <a:off x="3168694" y="784959"/>
            <a:ext cx="3358991" cy="7206021"/>
          </a:xfrm>
          <a:prstGeom prst="bentConnector4">
            <a:avLst>
              <a:gd name="adj1" fmla="val -5717"/>
              <a:gd name="adj2" fmla="val 10438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B296DF40-4126-4530-8883-C1E86C3EDEBD}"/>
              </a:ext>
            </a:extLst>
          </p:cNvPr>
          <p:cNvSpPr txBox="1"/>
          <p:nvPr/>
        </p:nvSpPr>
        <p:spPr>
          <a:xfrm>
            <a:off x="670560" y="6296570"/>
            <a:ext cx="2014646" cy="43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타이틀 버튼 클릭 시</a:t>
            </a:r>
            <a:br>
              <a:rPr lang="en-US" altLang="ko-KR" sz="1400" dirty="0">
                <a:solidFill>
                  <a:srgbClr val="C0000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</a:br>
            <a:r>
              <a:rPr lang="ko-KR" altLang="en-US" sz="1400" dirty="0">
                <a:solidFill>
                  <a:srgbClr val="C00000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타이틀 화면으로 전환</a:t>
            </a:r>
          </a:p>
        </p:txBody>
      </p:sp>
    </p:spTree>
    <p:extLst>
      <p:ext uri="{BB962C8B-B14F-4D97-AF65-F5344CB8AC3E}">
        <p14:creationId xmlns:p14="http://schemas.microsoft.com/office/powerpoint/2010/main" val="104688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211381" y="81290"/>
            <a:ext cx="339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UI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목업 </a:t>
            </a:r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/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타이틀 화면</a:t>
            </a:r>
            <a:endParaRPr lang="en-US" altLang="ko-KR" sz="2800" dirty="0">
              <a:solidFill>
                <a:schemeClr val="bg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0D001D-D045-2072-171E-9EE6147B04C8}"/>
              </a:ext>
            </a:extLst>
          </p:cNvPr>
          <p:cNvSpPr/>
          <p:nvPr/>
        </p:nvSpPr>
        <p:spPr>
          <a:xfrm>
            <a:off x="7608498" y="782275"/>
            <a:ext cx="4445213" cy="59488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기획 의도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타이틀 화면 중앙에 가장 중요한 시작 버튼을 가장 크게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시작 버튼 아래에 중요도에 따라 크기 차이를 두어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플레이어들이 익숙한 우측 상단에 종료 버튼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사이즈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해상도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1920*1080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시작 버튼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556*126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랭킹 버튼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556*84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메뉴 버튼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266*84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크레딧 버튼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266*84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종료 버튼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215*77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85BEED-1100-496A-894C-FC257323E903}"/>
              </a:ext>
            </a:extLst>
          </p:cNvPr>
          <p:cNvGrpSpPr/>
          <p:nvPr/>
        </p:nvGrpSpPr>
        <p:grpSpPr>
          <a:xfrm>
            <a:off x="5850054" y="5757692"/>
            <a:ext cx="655957" cy="246221"/>
            <a:chOff x="6115524" y="5757692"/>
            <a:chExt cx="655957" cy="24622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204AE01-DA61-42B9-8A5C-D009AF2BCCA7}"/>
                </a:ext>
              </a:extLst>
            </p:cNvPr>
            <p:cNvSpPr/>
            <p:nvPr/>
          </p:nvSpPr>
          <p:spPr>
            <a:xfrm>
              <a:off x="6115524" y="5786169"/>
              <a:ext cx="180000" cy="18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C1259-C1B8-4BF4-A3A7-AAD2E4A712B4}"/>
                </a:ext>
              </a:extLst>
            </p:cNvPr>
            <p:cNvSpPr txBox="1"/>
            <p:nvPr/>
          </p:nvSpPr>
          <p:spPr>
            <a:xfrm>
              <a:off x="6248332" y="5757692"/>
              <a:ext cx="5231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버튼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C06D0B-51C9-449C-9C2B-CE7F2E289522}"/>
              </a:ext>
            </a:extLst>
          </p:cNvPr>
          <p:cNvGrpSpPr/>
          <p:nvPr/>
        </p:nvGrpSpPr>
        <p:grpSpPr>
          <a:xfrm>
            <a:off x="5850054" y="5996070"/>
            <a:ext cx="1541839" cy="246221"/>
            <a:chOff x="6115524" y="5980883"/>
            <a:chExt cx="1541839" cy="24622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9AC865-71F2-4BA9-A0A1-DF637A32C295}"/>
                </a:ext>
              </a:extLst>
            </p:cNvPr>
            <p:cNvSpPr/>
            <p:nvPr/>
          </p:nvSpPr>
          <p:spPr>
            <a:xfrm>
              <a:off x="6115524" y="6009360"/>
              <a:ext cx="180000" cy="18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C00825-9B90-4EC9-ADAC-D663F135FFBB}"/>
                </a:ext>
              </a:extLst>
            </p:cNvPr>
            <p:cNvSpPr txBox="1"/>
            <p:nvPr/>
          </p:nvSpPr>
          <p:spPr>
            <a:xfrm>
              <a:off x="6248331" y="5980883"/>
              <a:ext cx="1409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텍스트</a:t>
              </a:r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,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이미지 박스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EF3B91-29E8-416A-AF19-4F88A55EDBC6}"/>
              </a:ext>
            </a:extLst>
          </p:cNvPr>
          <p:cNvGrpSpPr/>
          <p:nvPr/>
        </p:nvGrpSpPr>
        <p:grpSpPr>
          <a:xfrm>
            <a:off x="5849411" y="6234448"/>
            <a:ext cx="1162558" cy="246221"/>
            <a:chOff x="6114881" y="6464523"/>
            <a:chExt cx="1162558" cy="24622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7D87CBC-3B04-4186-9647-73B2442048E7}"/>
                </a:ext>
              </a:extLst>
            </p:cNvPr>
            <p:cNvSpPr/>
            <p:nvPr/>
          </p:nvSpPr>
          <p:spPr>
            <a:xfrm>
              <a:off x="6114881" y="6483980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B56CAB-4CCD-49F0-8063-1867F0F01915}"/>
                </a:ext>
              </a:extLst>
            </p:cNvPr>
            <p:cNvSpPr txBox="1"/>
            <p:nvPr/>
          </p:nvSpPr>
          <p:spPr>
            <a:xfrm>
              <a:off x="6265522" y="6464523"/>
              <a:ext cx="1011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플레이 화면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AA6F-B812-B4DB-15D3-565F2CBAF236}"/>
              </a:ext>
            </a:extLst>
          </p:cNvPr>
          <p:cNvSpPr/>
          <p:nvPr/>
        </p:nvSpPr>
        <p:spPr>
          <a:xfrm>
            <a:off x="348249" y="1812719"/>
            <a:ext cx="6912000" cy="388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51A62E-596E-1C4E-9547-A94EA1AC843B}"/>
              </a:ext>
            </a:extLst>
          </p:cNvPr>
          <p:cNvSpPr/>
          <p:nvPr/>
        </p:nvSpPr>
        <p:spPr>
          <a:xfrm>
            <a:off x="6426679" y="1869692"/>
            <a:ext cx="765594" cy="2782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종료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68265F-1935-EEA2-F745-9E30D652A56B}"/>
              </a:ext>
            </a:extLst>
          </p:cNvPr>
          <p:cNvSpPr/>
          <p:nvPr/>
        </p:nvSpPr>
        <p:spPr>
          <a:xfrm>
            <a:off x="2804410" y="4032673"/>
            <a:ext cx="1999675" cy="4517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시작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942D69-65AF-6111-20A9-E762E1E512CC}"/>
              </a:ext>
            </a:extLst>
          </p:cNvPr>
          <p:cNvSpPr/>
          <p:nvPr/>
        </p:nvSpPr>
        <p:spPr>
          <a:xfrm>
            <a:off x="3846486" y="4894820"/>
            <a:ext cx="957600" cy="3026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크레딧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1A247-E296-32B0-9ADF-46973547DBFE}"/>
              </a:ext>
            </a:extLst>
          </p:cNvPr>
          <p:cNvSpPr/>
          <p:nvPr/>
        </p:nvSpPr>
        <p:spPr>
          <a:xfrm>
            <a:off x="2804411" y="4894828"/>
            <a:ext cx="957600" cy="3026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메뉴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90D12F-C4F7-42D9-96B5-6DB12A4B7BC4}"/>
              </a:ext>
            </a:extLst>
          </p:cNvPr>
          <p:cNvSpPr/>
          <p:nvPr/>
        </p:nvSpPr>
        <p:spPr>
          <a:xfrm>
            <a:off x="2804409" y="4538409"/>
            <a:ext cx="1999675" cy="302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랭킹 확인</a:t>
            </a:r>
          </a:p>
        </p:txBody>
      </p:sp>
    </p:spTree>
    <p:extLst>
      <p:ext uri="{BB962C8B-B14F-4D97-AF65-F5344CB8AC3E}">
        <p14:creationId xmlns:p14="http://schemas.microsoft.com/office/powerpoint/2010/main" val="88894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211381" y="81290"/>
            <a:ext cx="339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UI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목업 </a:t>
            </a:r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/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오프닝 컷신</a:t>
            </a:r>
            <a:endParaRPr lang="en-US" altLang="ko-KR" sz="2800" dirty="0">
              <a:solidFill>
                <a:schemeClr val="bg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AA6F-B812-B4DB-15D3-565F2CBAF236}"/>
              </a:ext>
            </a:extLst>
          </p:cNvPr>
          <p:cNvSpPr/>
          <p:nvPr/>
        </p:nvSpPr>
        <p:spPr>
          <a:xfrm>
            <a:off x="348249" y="1812719"/>
            <a:ext cx="6912000" cy="388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51A62E-596E-1C4E-9547-A94EA1AC843B}"/>
              </a:ext>
            </a:extLst>
          </p:cNvPr>
          <p:cNvSpPr/>
          <p:nvPr/>
        </p:nvSpPr>
        <p:spPr>
          <a:xfrm>
            <a:off x="6426679" y="1869692"/>
            <a:ext cx="765594" cy="2782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스킵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90C0D-74F1-A9FC-53B5-B54EE515D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26" y="2385685"/>
            <a:ext cx="3680647" cy="18524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0DB29EA-00F7-5D53-A98B-68C53C8DAC46}"/>
              </a:ext>
            </a:extLst>
          </p:cNvPr>
          <p:cNvSpPr/>
          <p:nvPr/>
        </p:nvSpPr>
        <p:spPr>
          <a:xfrm>
            <a:off x="1963926" y="4343319"/>
            <a:ext cx="3680647" cy="7844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텍스트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47435E-0FD9-443E-9FAE-8B943D79DEEA}"/>
              </a:ext>
            </a:extLst>
          </p:cNvPr>
          <p:cNvGrpSpPr/>
          <p:nvPr/>
        </p:nvGrpSpPr>
        <p:grpSpPr>
          <a:xfrm>
            <a:off x="5850054" y="5757692"/>
            <a:ext cx="655957" cy="246221"/>
            <a:chOff x="6115524" y="5757692"/>
            <a:chExt cx="655957" cy="2462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FBFAF9-6787-4440-946D-E0E044FE17C6}"/>
                </a:ext>
              </a:extLst>
            </p:cNvPr>
            <p:cNvSpPr/>
            <p:nvPr/>
          </p:nvSpPr>
          <p:spPr>
            <a:xfrm>
              <a:off x="6115524" y="5786169"/>
              <a:ext cx="180000" cy="18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52F640-F665-4744-AE51-271A72AFF701}"/>
                </a:ext>
              </a:extLst>
            </p:cNvPr>
            <p:cNvSpPr txBox="1"/>
            <p:nvPr/>
          </p:nvSpPr>
          <p:spPr>
            <a:xfrm>
              <a:off x="6248332" y="5757692"/>
              <a:ext cx="5231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버튼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749FE4-FE01-4CD9-84CE-BCD93C112DEC}"/>
              </a:ext>
            </a:extLst>
          </p:cNvPr>
          <p:cNvGrpSpPr/>
          <p:nvPr/>
        </p:nvGrpSpPr>
        <p:grpSpPr>
          <a:xfrm>
            <a:off x="5850054" y="5996070"/>
            <a:ext cx="1541839" cy="246221"/>
            <a:chOff x="6115524" y="5980883"/>
            <a:chExt cx="1541839" cy="24622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251987F-D9AE-4523-835A-5B6CA52E4FC8}"/>
                </a:ext>
              </a:extLst>
            </p:cNvPr>
            <p:cNvSpPr/>
            <p:nvPr/>
          </p:nvSpPr>
          <p:spPr>
            <a:xfrm>
              <a:off x="6115524" y="6009360"/>
              <a:ext cx="180000" cy="18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EBA2CF-1552-4858-AEAC-619024F7A8D2}"/>
                </a:ext>
              </a:extLst>
            </p:cNvPr>
            <p:cNvSpPr txBox="1"/>
            <p:nvPr/>
          </p:nvSpPr>
          <p:spPr>
            <a:xfrm>
              <a:off x="6248331" y="5980883"/>
              <a:ext cx="1409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텍스트</a:t>
              </a:r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,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이미지 박스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A64F39-A36F-42CE-B5E7-66D2A2933A2E}"/>
              </a:ext>
            </a:extLst>
          </p:cNvPr>
          <p:cNvGrpSpPr/>
          <p:nvPr/>
        </p:nvGrpSpPr>
        <p:grpSpPr>
          <a:xfrm>
            <a:off x="5849411" y="6234448"/>
            <a:ext cx="1162558" cy="246221"/>
            <a:chOff x="6114881" y="6464523"/>
            <a:chExt cx="1162558" cy="24622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014B3A4-CC0C-41DA-B606-C2F79F4CA085}"/>
                </a:ext>
              </a:extLst>
            </p:cNvPr>
            <p:cNvSpPr/>
            <p:nvPr/>
          </p:nvSpPr>
          <p:spPr>
            <a:xfrm>
              <a:off x="6114881" y="6483980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CB21A2-8F4A-4434-82BA-E7030EFFFA11}"/>
                </a:ext>
              </a:extLst>
            </p:cNvPr>
            <p:cNvSpPr txBox="1"/>
            <p:nvPr/>
          </p:nvSpPr>
          <p:spPr>
            <a:xfrm>
              <a:off x="6265522" y="6464523"/>
              <a:ext cx="1011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플레이 화면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97B7AE-0806-4636-A727-9EE7DBE95444}"/>
              </a:ext>
            </a:extLst>
          </p:cNvPr>
          <p:cNvSpPr/>
          <p:nvPr/>
        </p:nvSpPr>
        <p:spPr>
          <a:xfrm>
            <a:off x="7608498" y="782275"/>
            <a:ext cx="4445213" cy="59488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기획 의도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화면 중앙에 컷신 이미지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컷신 이미지 하단에 컷신에 대한 설명 텍스트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종료 버튼과 동일한 위치에 스킵 버튼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사이즈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해상도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1920*1080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컷신 이미지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1022*515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컷신 텍스트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1022*218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스킵 버튼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215*77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68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211381" y="81290"/>
            <a:ext cx="339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UI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목업 </a:t>
            </a:r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/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튜토리얼 화면</a:t>
            </a:r>
            <a:endParaRPr lang="en-US" altLang="ko-KR" sz="2800" dirty="0">
              <a:solidFill>
                <a:schemeClr val="bg1"/>
              </a:solidFill>
              <a:latin typeface="Sandoll 삼립호빵체 TTF Outline" panose="00000500000000000000" pitchFamily="2" charset="-127"/>
              <a:ea typeface="Sandoll 삼립호빵체 TTF Outline" panose="000005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6FEC59-C7CE-49A8-82DB-04A52BC9C854}"/>
              </a:ext>
            </a:extLst>
          </p:cNvPr>
          <p:cNvSpPr/>
          <p:nvPr/>
        </p:nvSpPr>
        <p:spPr>
          <a:xfrm>
            <a:off x="348249" y="2244719"/>
            <a:ext cx="6912000" cy="21029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플레이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51A62E-596E-1C4E-9547-A94EA1AC843B}"/>
              </a:ext>
            </a:extLst>
          </p:cNvPr>
          <p:cNvSpPr/>
          <p:nvPr/>
        </p:nvSpPr>
        <p:spPr>
          <a:xfrm>
            <a:off x="6426679" y="1869692"/>
            <a:ext cx="765594" cy="2782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스킵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DB29EA-00F7-5D53-A98B-68C53C8DAC46}"/>
              </a:ext>
            </a:extLst>
          </p:cNvPr>
          <p:cNvSpPr/>
          <p:nvPr/>
        </p:nvSpPr>
        <p:spPr>
          <a:xfrm>
            <a:off x="348249" y="4347714"/>
            <a:ext cx="6912000" cy="1353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텍스트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AA6F-B812-B4DB-15D3-565F2CBAF236}"/>
              </a:ext>
            </a:extLst>
          </p:cNvPr>
          <p:cNvSpPr/>
          <p:nvPr/>
        </p:nvSpPr>
        <p:spPr>
          <a:xfrm>
            <a:off x="348249" y="1812719"/>
            <a:ext cx="6912000" cy="388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C2A44C-4C7C-4564-8E53-49C3880AE323}"/>
              </a:ext>
            </a:extLst>
          </p:cNvPr>
          <p:cNvGrpSpPr/>
          <p:nvPr/>
        </p:nvGrpSpPr>
        <p:grpSpPr>
          <a:xfrm>
            <a:off x="5850054" y="5757692"/>
            <a:ext cx="655957" cy="246221"/>
            <a:chOff x="6115524" y="5757692"/>
            <a:chExt cx="655957" cy="24622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6E230A-9E76-40AE-A68E-3D0F8FAF11CF}"/>
                </a:ext>
              </a:extLst>
            </p:cNvPr>
            <p:cNvSpPr/>
            <p:nvPr/>
          </p:nvSpPr>
          <p:spPr>
            <a:xfrm>
              <a:off x="6115524" y="5786169"/>
              <a:ext cx="180000" cy="18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471766-93CA-47F3-87AA-24D1B08BF289}"/>
                </a:ext>
              </a:extLst>
            </p:cNvPr>
            <p:cNvSpPr txBox="1"/>
            <p:nvPr/>
          </p:nvSpPr>
          <p:spPr>
            <a:xfrm>
              <a:off x="6248332" y="5757692"/>
              <a:ext cx="5231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버튼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44DED5-D909-4B1C-ACBA-479F531DC230}"/>
              </a:ext>
            </a:extLst>
          </p:cNvPr>
          <p:cNvGrpSpPr/>
          <p:nvPr/>
        </p:nvGrpSpPr>
        <p:grpSpPr>
          <a:xfrm>
            <a:off x="5850054" y="5996070"/>
            <a:ext cx="1541839" cy="246221"/>
            <a:chOff x="6115524" y="5980883"/>
            <a:chExt cx="1541839" cy="24622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368E96-A5B2-490C-83D2-6C3E90D02C27}"/>
                </a:ext>
              </a:extLst>
            </p:cNvPr>
            <p:cNvSpPr/>
            <p:nvPr/>
          </p:nvSpPr>
          <p:spPr>
            <a:xfrm>
              <a:off x="6115524" y="6009360"/>
              <a:ext cx="180000" cy="18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2B2547-334D-44F3-AA70-F3CE30D4903F}"/>
                </a:ext>
              </a:extLst>
            </p:cNvPr>
            <p:cNvSpPr txBox="1"/>
            <p:nvPr/>
          </p:nvSpPr>
          <p:spPr>
            <a:xfrm>
              <a:off x="6248331" y="5980883"/>
              <a:ext cx="1409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텍스트</a:t>
              </a:r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,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이미지 박스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9E9CD2-3948-4EAC-B04E-80EC82316790}"/>
              </a:ext>
            </a:extLst>
          </p:cNvPr>
          <p:cNvGrpSpPr/>
          <p:nvPr/>
        </p:nvGrpSpPr>
        <p:grpSpPr>
          <a:xfrm>
            <a:off x="5849411" y="6234448"/>
            <a:ext cx="1162558" cy="246221"/>
            <a:chOff x="6114881" y="6464523"/>
            <a:chExt cx="1162558" cy="24622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80954E-6F8B-47DD-B06A-D05C5E242573}"/>
                </a:ext>
              </a:extLst>
            </p:cNvPr>
            <p:cNvSpPr/>
            <p:nvPr/>
          </p:nvSpPr>
          <p:spPr>
            <a:xfrm>
              <a:off x="6114881" y="6483980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856A8-520C-4F36-965E-8B8370A4CC1F}"/>
                </a:ext>
              </a:extLst>
            </p:cNvPr>
            <p:cNvSpPr txBox="1"/>
            <p:nvPr/>
          </p:nvSpPr>
          <p:spPr>
            <a:xfrm>
              <a:off x="6265522" y="6464523"/>
              <a:ext cx="1011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플레이 화면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A0065E-1361-420A-9E59-97B310B4C87C}"/>
              </a:ext>
            </a:extLst>
          </p:cNvPr>
          <p:cNvSpPr/>
          <p:nvPr/>
        </p:nvSpPr>
        <p:spPr>
          <a:xfrm>
            <a:off x="7608498" y="782275"/>
            <a:ext cx="4445213" cy="59488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기획 의도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플레이 화면에서 플레이어가 조작하는 캐릭터를 </a:t>
            </a:r>
            <a:b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가리지 않는 하단에 튜토리얼 박스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컷신 화면의 스킵 버튼과 동일한 위치에 스킵 버튼배치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사이즈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해상도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1920*1080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플레이 화면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1920*960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튜토리얼 박스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1920*376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스킵 버튼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215*77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23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FEE83-52F5-4F0F-88E4-C8D7C282845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A3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1BF69-EADB-4E99-99EC-BCDE9C3EAC8C}"/>
              </a:ext>
            </a:extLst>
          </p:cNvPr>
          <p:cNvSpPr txBox="1"/>
          <p:nvPr/>
        </p:nvSpPr>
        <p:spPr>
          <a:xfrm>
            <a:off x="211381" y="81290"/>
            <a:ext cx="483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UI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목업 </a:t>
            </a:r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/ </a:t>
            </a:r>
            <a:r>
              <a:rPr lang="ko-KR" altLang="en-US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게임 플레이</a:t>
            </a:r>
            <a:r>
              <a:rPr lang="en-US" altLang="ko-KR" sz="2800" dirty="0">
                <a:solidFill>
                  <a:schemeClr val="bg1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(HUD)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68BA54-DAD0-EFE7-8827-235807B5A98F}"/>
              </a:ext>
            </a:extLst>
          </p:cNvPr>
          <p:cNvSpPr/>
          <p:nvPr/>
        </p:nvSpPr>
        <p:spPr>
          <a:xfrm>
            <a:off x="348249" y="2244719"/>
            <a:ext cx="6912000" cy="345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플레이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8AA6F-B812-B4DB-15D3-565F2CBAF236}"/>
              </a:ext>
            </a:extLst>
          </p:cNvPr>
          <p:cNvSpPr/>
          <p:nvPr/>
        </p:nvSpPr>
        <p:spPr>
          <a:xfrm>
            <a:off x="348249" y="1812719"/>
            <a:ext cx="6912000" cy="388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64E4EE-7D7B-B5BC-37F9-D4FB00A4706A}"/>
              </a:ext>
            </a:extLst>
          </p:cNvPr>
          <p:cNvSpPr/>
          <p:nvPr/>
        </p:nvSpPr>
        <p:spPr>
          <a:xfrm>
            <a:off x="4687031" y="1869692"/>
            <a:ext cx="2520000" cy="2782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점수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1CC2A8-ADBB-7D64-0611-0DF23115240A}"/>
              </a:ext>
            </a:extLst>
          </p:cNvPr>
          <p:cNvSpPr/>
          <p:nvPr/>
        </p:nvSpPr>
        <p:spPr>
          <a:xfrm>
            <a:off x="410189" y="1869692"/>
            <a:ext cx="1080000" cy="2782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얼린 적 표시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6CA087-1EFB-BED1-34F9-4B00CDA3480E}"/>
              </a:ext>
            </a:extLst>
          </p:cNvPr>
          <p:cNvSpPr/>
          <p:nvPr/>
        </p:nvSpPr>
        <p:spPr>
          <a:xfrm>
            <a:off x="3350644" y="1812720"/>
            <a:ext cx="907210" cy="3352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남은 시간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60BB80-7350-4EDF-AC51-79A378F6E88E}"/>
              </a:ext>
            </a:extLst>
          </p:cNvPr>
          <p:cNvGrpSpPr/>
          <p:nvPr/>
        </p:nvGrpSpPr>
        <p:grpSpPr>
          <a:xfrm>
            <a:off x="5850054" y="5757692"/>
            <a:ext cx="655957" cy="246221"/>
            <a:chOff x="6115524" y="5757692"/>
            <a:chExt cx="655957" cy="2462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79DBE4-815B-436F-92CD-3578BC6BA92A}"/>
                </a:ext>
              </a:extLst>
            </p:cNvPr>
            <p:cNvSpPr/>
            <p:nvPr/>
          </p:nvSpPr>
          <p:spPr>
            <a:xfrm>
              <a:off x="6115524" y="5786169"/>
              <a:ext cx="180000" cy="1800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8E0FF5-EA10-4A68-B05A-2F211657876B}"/>
                </a:ext>
              </a:extLst>
            </p:cNvPr>
            <p:cNvSpPr txBox="1"/>
            <p:nvPr/>
          </p:nvSpPr>
          <p:spPr>
            <a:xfrm>
              <a:off x="6248332" y="5757692"/>
              <a:ext cx="5231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버튼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BA8FF6-C9EC-4C93-836E-A77CB6D938B0}"/>
              </a:ext>
            </a:extLst>
          </p:cNvPr>
          <p:cNvGrpSpPr/>
          <p:nvPr/>
        </p:nvGrpSpPr>
        <p:grpSpPr>
          <a:xfrm>
            <a:off x="5850054" y="5996070"/>
            <a:ext cx="1541839" cy="246221"/>
            <a:chOff x="6115524" y="5980883"/>
            <a:chExt cx="1541839" cy="24622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A7172D0-D5A4-4B60-99CF-DA1BC2EC97D2}"/>
                </a:ext>
              </a:extLst>
            </p:cNvPr>
            <p:cNvSpPr/>
            <p:nvPr/>
          </p:nvSpPr>
          <p:spPr>
            <a:xfrm>
              <a:off x="6115524" y="6009360"/>
              <a:ext cx="180000" cy="180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F5B7ED-DEA7-4650-9B86-C30F5E1C219F}"/>
                </a:ext>
              </a:extLst>
            </p:cNvPr>
            <p:cNvSpPr txBox="1"/>
            <p:nvPr/>
          </p:nvSpPr>
          <p:spPr>
            <a:xfrm>
              <a:off x="6248331" y="5980883"/>
              <a:ext cx="1409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텍스트</a:t>
              </a:r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,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이미지 박스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746051-63F1-4E7E-B6F8-D51689BFA881}"/>
              </a:ext>
            </a:extLst>
          </p:cNvPr>
          <p:cNvGrpSpPr/>
          <p:nvPr/>
        </p:nvGrpSpPr>
        <p:grpSpPr>
          <a:xfrm>
            <a:off x="5849411" y="6234448"/>
            <a:ext cx="1162558" cy="246221"/>
            <a:chOff x="6114881" y="6464523"/>
            <a:chExt cx="1162558" cy="24622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60EC64-DF00-4B08-A037-8524F70671B7}"/>
                </a:ext>
              </a:extLst>
            </p:cNvPr>
            <p:cNvSpPr/>
            <p:nvPr/>
          </p:nvSpPr>
          <p:spPr>
            <a:xfrm>
              <a:off x="6114881" y="6483980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16D1C8-1D37-43FB-98AA-831998BCA657}"/>
                </a:ext>
              </a:extLst>
            </p:cNvPr>
            <p:cNvSpPr txBox="1"/>
            <p:nvPr/>
          </p:nvSpPr>
          <p:spPr>
            <a:xfrm>
              <a:off x="6265522" y="6464523"/>
              <a:ext cx="1011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: </a:t>
              </a:r>
              <a:r>
                <a:rPr lang="ko-KR" altLang="en-US" sz="1000" dirty="0"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플레이 화면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0E2EB3-CB19-4C03-A25C-6033A5600C50}"/>
              </a:ext>
            </a:extLst>
          </p:cNvPr>
          <p:cNvSpPr/>
          <p:nvPr/>
        </p:nvSpPr>
        <p:spPr>
          <a:xfrm>
            <a:off x="7608498" y="782275"/>
            <a:ext cx="4445213" cy="59488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기획 의도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화면 중앙 상단에 남은 시간 배치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화면 우측 상단에 얼린 적의 숫자를 표시하는 박스배치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최대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자리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화면 좌측 상단에 얻은 점수를 표시하는 박스 배치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최대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자리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자릿수를 표시하지 않고 획득 점수만 출력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사이즈</a:t>
            </a: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해상도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1920*1080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플레이 화면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1920*960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얼린 적 표시 박스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300*77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남은 시간 박스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252*93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점수 박스 </a:t>
            </a:r>
            <a:r>
              <a:rPr lang="en-US" altLang="ko-KR" sz="1400" dirty="0">
                <a:solidFill>
                  <a:schemeClr val="tx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: 700*77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87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1201</Words>
  <Application>Microsoft Office PowerPoint</Application>
  <PresentationFormat>와이드스크린</PresentationFormat>
  <Paragraphs>258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210 옴니고딕 050</vt:lpstr>
      <vt:lpstr>Sandoll 삼립호빵체 TTF Outline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189</cp:revision>
  <dcterms:created xsi:type="dcterms:W3CDTF">2023-08-08T12:25:03Z</dcterms:created>
  <dcterms:modified xsi:type="dcterms:W3CDTF">2023-08-09T11:49:37Z</dcterms:modified>
</cp:coreProperties>
</file>