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</p:sldIdLst>
  <p:sldSz cx="17970500" cy="1010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343"/>
    <a:srgbClr val="FFCC00"/>
    <a:srgbClr val="8DD1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13" y="1654446"/>
            <a:ext cx="13477875" cy="3519499"/>
          </a:xfrm>
        </p:spPr>
        <p:txBody>
          <a:bodyPr anchor="b"/>
          <a:lstStyle>
            <a:lvl1pPr algn="ctr">
              <a:defRPr sz="88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313" y="5309671"/>
            <a:ext cx="13477875" cy="2440716"/>
          </a:xfrm>
        </p:spPr>
        <p:txBody>
          <a:bodyPr/>
          <a:lstStyle>
            <a:lvl1pPr marL="0" indent="0" algn="ctr">
              <a:buNone/>
              <a:defRPr sz="3538"/>
            </a:lvl1pPr>
            <a:lvl2pPr marL="673913" indent="0" algn="ctr">
              <a:buNone/>
              <a:defRPr sz="2948"/>
            </a:lvl2pPr>
            <a:lvl3pPr marL="1347826" indent="0" algn="ctr">
              <a:buNone/>
              <a:defRPr sz="2653"/>
            </a:lvl3pPr>
            <a:lvl4pPr marL="2021738" indent="0" algn="ctr">
              <a:buNone/>
              <a:defRPr sz="2358"/>
            </a:lvl4pPr>
            <a:lvl5pPr marL="2695651" indent="0" algn="ctr">
              <a:buNone/>
              <a:defRPr sz="2358"/>
            </a:lvl5pPr>
            <a:lvl6pPr marL="3369564" indent="0" algn="ctr">
              <a:buNone/>
              <a:defRPr sz="2358"/>
            </a:lvl6pPr>
            <a:lvl7pPr marL="4043477" indent="0" algn="ctr">
              <a:buNone/>
              <a:defRPr sz="2358"/>
            </a:lvl7pPr>
            <a:lvl8pPr marL="4717390" indent="0" algn="ctr">
              <a:buNone/>
              <a:defRPr sz="2358"/>
            </a:lvl8pPr>
            <a:lvl9pPr marL="5391302" indent="0" algn="ctr">
              <a:buNone/>
              <a:defRPr sz="235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60139" y="538221"/>
            <a:ext cx="3874889" cy="85670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472" y="538221"/>
            <a:ext cx="11400036" cy="8567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12" y="2520281"/>
            <a:ext cx="15499556" cy="4205146"/>
          </a:xfrm>
        </p:spPr>
        <p:txBody>
          <a:bodyPr anchor="b"/>
          <a:lstStyle>
            <a:lvl1pPr>
              <a:defRPr sz="88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112" y="6765209"/>
            <a:ext cx="15499556" cy="2211387"/>
          </a:xfrm>
        </p:spPr>
        <p:txBody>
          <a:bodyPr/>
          <a:lstStyle>
            <a:lvl1pPr marL="0" indent="0">
              <a:buNone/>
              <a:defRPr sz="3538">
                <a:solidFill>
                  <a:schemeClr val="tx1">
                    <a:tint val="75000"/>
                  </a:schemeClr>
                </a:solidFill>
              </a:defRPr>
            </a:lvl1pPr>
            <a:lvl2pPr marL="673913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2pPr>
            <a:lvl3pPr marL="1347826" indent="0">
              <a:buNone/>
              <a:defRPr sz="2653">
                <a:solidFill>
                  <a:schemeClr val="tx1">
                    <a:tint val="75000"/>
                  </a:schemeClr>
                </a:solidFill>
              </a:defRPr>
            </a:lvl3pPr>
            <a:lvl4pPr marL="2021738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4pPr>
            <a:lvl5pPr marL="2695651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5pPr>
            <a:lvl6pPr marL="3369564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6pPr>
            <a:lvl7pPr marL="4043477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7pPr>
            <a:lvl8pPr marL="4717390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8pPr>
            <a:lvl9pPr marL="5391302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6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472" y="2691106"/>
            <a:ext cx="7637463" cy="64141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565" y="2691106"/>
            <a:ext cx="7637463" cy="64141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813" y="538222"/>
            <a:ext cx="15499556" cy="19539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813" y="2478159"/>
            <a:ext cx="7602363" cy="1214507"/>
          </a:xfrm>
        </p:spPr>
        <p:txBody>
          <a:bodyPr anchor="b"/>
          <a:lstStyle>
            <a:lvl1pPr marL="0" indent="0">
              <a:buNone/>
              <a:defRPr sz="3538" b="1"/>
            </a:lvl1pPr>
            <a:lvl2pPr marL="673913" indent="0">
              <a:buNone/>
              <a:defRPr sz="2948" b="1"/>
            </a:lvl2pPr>
            <a:lvl3pPr marL="1347826" indent="0">
              <a:buNone/>
              <a:defRPr sz="2653" b="1"/>
            </a:lvl3pPr>
            <a:lvl4pPr marL="2021738" indent="0">
              <a:buNone/>
              <a:defRPr sz="2358" b="1"/>
            </a:lvl4pPr>
            <a:lvl5pPr marL="2695651" indent="0">
              <a:buNone/>
              <a:defRPr sz="2358" b="1"/>
            </a:lvl5pPr>
            <a:lvl6pPr marL="3369564" indent="0">
              <a:buNone/>
              <a:defRPr sz="2358" b="1"/>
            </a:lvl6pPr>
            <a:lvl7pPr marL="4043477" indent="0">
              <a:buNone/>
              <a:defRPr sz="2358" b="1"/>
            </a:lvl7pPr>
            <a:lvl8pPr marL="4717390" indent="0">
              <a:buNone/>
              <a:defRPr sz="2358" b="1"/>
            </a:lvl8pPr>
            <a:lvl9pPr marL="5391302" indent="0">
              <a:buNone/>
              <a:defRPr sz="23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813" y="3692666"/>
            <a:ext cx="7602363" cy="54313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97566" y="2478159"/>
            <a:ext cx="7639803" cy="1214507"/>
          </a:xfrm>
        </p:spPr>
        <p:txBody>
          <a:bodyPr anchor="b"/>
          <a:lstStyle>
            <a:lvl1pPr marL="0" indent="0">
              <a:buNone/>
              <a:defRPr sz="3538" b="1"/>
            </a:lvl1pPr>
            <a:lvl2pPr marL="673913" indent="0">
              <a:buNone/>
              <a:defRPr sz="2948" b="1"/>
            </a:lvl2pPr>
            <a:lvl3pPr marL="1347826" indent="0">
              <a:buNone/>
              <a:defRPr sz="2653" b="1"/>
            </a:lvl3pPr>
            <a:lvl4pPr marL="2021738" indent="0">
              <a:buNone/>
              <a:defRPr sz="2358" b="1"/>
            </a:lvl4pPr>
            <a:lvl5pPr marL="2695651" indent="0">
              <a:buNone/>
              <a:defRPr sz="2358" b="1"/>
            </a:lvl5pPr>
            <a:lvl6pPr marL="3369564" indent="0">
              <a:buNone/>
              <a:defRPr sz="2358" b="1"/>
            </a:lvl6pPr>
            <a:lvl7pPr marL="4043477" indent="0">
              <a:buNone/>
              <a:defRPr sz="2358" b="1"/>
            </a:lvl7pPr>
            <a:lvl8pPr marL="4717390" indent="0">
              <a:buNone/>
              <a:defRPr sz="2358" b="1"/>
            </a:lvl8pPr>
            <a:lvl9pPr marL="5391302" indent="0">
              <a:buNone/>
              <a:defRPr sz="23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97566" y="3692666"/>
            <a:ext cx="7639803" cy="54313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814" y="673947"/>
            <a:ext cx="5795953" cy="2358813"/>
          </a:xfrm>
        </p:spPr>
        <p:txBody>
          <a:bodyPr anchor="b"/>
          <a:lstStyle>
            <a:lvl1pPr>
              <a:defRPr sz="4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803" y="1455538"/>
            <a:ext cx="9097566" cy="7184084"/>
          </a:xfrm>
        </p:spPr>
        <p:txBody>
          <a:bodyPr/>
          <a:lstStyle>
            <a:lvl1pPr>
              <a:defRPr sz="4717"/>
            </a:lvl1pPr>
            <a:lvl2pPr>
              <a:defRPr sz="4127"/>
            </a:lvl2pPr>
            <a:lvl3pPr>
              <a:defRPr sz="3538"/>
            </a:lvl3pPr>
            <a:lvl4pPr>
              <a:defRPr sz="2948"/>
            </a:lvl4pPr>
            <a:lvl5pPr>
              <a:defRPr sz="2948"/>
            </a:lvl5pPr>
            <a:lvl6pPr>
              <a:defRPr sz="2948"/>
            </a:lvl6pPr>
            <a:lvl7pPr>
              <a:defRPr sz="2948"/>
            </a:lvl7pPr>
            <a:lvl8pPr>
              <a:defRPr sz="2948"/>
            </a:lvl8pPr>
            <a:lvl9pPr>
              <a:defRPr sz="294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7814" y="3032760"/>
            <a:ext cx="5795953" cy="5618563"/>
          </a:xfrm>
        </p:spPr>
        <p:txBody>
          <a:bodyPr/>
          <a:lstStyle>
            <a:lvl1pPr marL="0" indent="0">
              <a:buNone/>
              <a:defRPr sz="2358"/>
            </a:lvl1pPr>
            <a:lvl2pPr marL="673913" indent="0">
              <a:buNone/>
              <a:defRPr sz="2064"/>
            </a:lvl2pPr>
            <a:lvl3pPr marL="1347826" indent="0">
              <a:buNone/>
              <a:defRPr sz="1769"/>
            </a:lvl3pPr>
            <a:lvl4pPr marL="2021738" indent="0">
              <a:buNone/>
              <a:defRPr sz="1474"/>
            </a:lvl4pPr>
            <a:lvl5pPr marL="2695651" indent="0">
              <a:buNone/>
              <a:defRPr sz="1474"/>
            </a:lvl5pPr>
            <a:lvl6pPr marL="3369564" indent="0">
              <a:buNone/>
              <a:defRPr sz="1474"/>
            </a:lvl6pPr>
            <a:lvl7pPr marL="4043477" indent="0">
              <a:buNone/>
              <a:defRPr sz="1474"/>
            </a:lvl7pPr>
            <a:lvl8pPr marL="4717390" indent="0">
              <a:buNone/>
              <a:defRPr sz="1474"/>
            </a:lvl8pPr>
            <a:lvl9pPr marL="5391302" indent="0">
              <a:buNone/>
              <a:defRPr sz="147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9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814" y="673947"/>
            <a:ext cx="5795953" cy="2358813"/>
          </a:xfrm>
        </p:spPr>
        <p:txBody>
          <a:bodyPr anchor="b"/>
          <a:lstStyle>
            <a:lvl1pPr>
              <a:defRPr sz="4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39803" y="1455538"/>
            <a:ext cx="9097566" cy="7184084"/>
          </a:xfrm>
        </p:spPr>
        <p:txBody>
          <a:bodyPr anchor="t"/>
          <a:lstStyle>
            <a:lvl1pPr marL="0" indent="0">
              <a:buNone/>
              <a:defRPr sz="4717"/>
            </a:lvl1pPr>
            <a:lvl2pPr marL="673913" indent="0">
              <a:buNone/>
              <a:defRPr sz="4127"/>
            </a:lvl2pPr>
            <a:lvl3pPr marL="1347826" indent="0">
              <a:buNone/>
              <a:defRPr sz="3538"/>
            </a:lvl3pPr>
            <a:lvl4pPr marL="2021738" indent="0">
              <a:buNone/>
              <a:defRPr sz="2948"/>
            </a:lvl4pPr>
            <a:lvl5pPr marL="2695651" indent="0">
              <a:buNone/>
              <a:defRPr sz="2948"/>
            </a:lvl5pPr>
            <a:lvl6pPr marL="3369564" indent="0">
              <a:buNone/>
              <a:defRPr sz="2948"/>
            </a:lvl6pPr>
            <a:lvl7pPr marL="4043477" indent="0">
              <a:buNone/>
              <a:defRPr sz="2948"/>
            </a:lvl7pPr>
            <a:lvl8pPr marL="4717390" indent="0">
              <a:buNone/>
              <a:defRPr sz="2948"/>
            </a:lvl8pPr>
            <a:lvl9pPr marL="5391302" indent="0">
              <a:buNone/>
              <a:defRPr sz="294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7814" y="3032760"/>
            <a:ext cx="5795953" cy="5618563"/>
          </a:xfrm>
        </p:spPr>
        <p:txBody>
          <a:bodyPr/>
          <a:lstStyle>
            <a:lvl1pPr marL="0" indent="0">
              <a:buNone/>
              <a:defRPr sz="2358"/>
            </a:lvl1pPr>
            <a:lvl2pPr marL="673913" indent="0">
              <a:buNone/>
              <a:defRPr sz="2064"/>
            </a:lvl2pPr>
            <a:lvl3pPr marL="1347826" indent="0">
              <a:buNone/>
              <a:defRPr sz="1769"/>
            </a:lvl3pPr>
            <a:lvl4pPr marL="2021738" indent="0">
              <a:buNone/>
              <a:defRPr sz="1474"/>
            </a:lvl4pPr>
            <a:lvl5pPr marL="2695651" indent="0">
              <a:buNone/>
              <a:defRPr sz="1474"/>
            </a:lvl5pPr>
            <a:lvl6pPr marL="3369564" indent="0">
              <a:buNone/>
              <a:defRPr sz="1474"/>
            </a:lvl6pPr>
            <a:lvl7pPr marL="4043477" indent="0">
              <a:buNone/>
              <a:defRPr sz="1474"/>
            </a:lvl7pPr>
            <a:lvl8pPr marL="4717390" indent="0">
              <a:buNone/>
              <a:defRPr sz="1474"/>
            </a:lvl8pPr>
            <a:lvl9pPr marL="5391302" indent="0">
              <a:buNone/>
              <a:defRPr sz="147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5472" y="538222"/>
            <a:ext cx="15499556" cy="195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472" y="2691106"/>
            <a:ext cx="15499556" cy="641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5472" y="9369732"/>
            <a:ext cx="4043363" cy="53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585B-A8B9-44C5-8F16-2844A19250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2728" y="9369732"/>
            <a:ext cx="6065044" cy="53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91665" y="9369732"/>
            <a:ext cx="4043363" cy="53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0D5D-B467-4CBB-BB06-DC1A9FBA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7826" rtl="0" eaLnBrk="1" latinLnBrk="1" hangingPunct="1">
        <a:lnSpc>
          <a:spcPct val="90000"/>
        </a:lnSpc>
        <a:spcBef>
          <a:spcPct val="0"/>
        </a:spcBef>
        <a:buNone/>
        <a:defRPr sz="64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956" indent="-336956" algn="l" defTabSz="1347826" rtl="0" eaLnBrk="1" latinLnBrk="1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4127" kern="1200">
          <a:solidFill>
            <a:schemeClr val="tx1"/>
          </a:solidFill>
          <a:latin typeface="+mn-lt"/>
          <a:ea typeface="+mn-ea"/>
          <a:cs typeface="+mn-cs"/>
        </a:defRPr>
      </a:lvl1pPr>
      <a:lvl2pPr marL="1010869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3538" kern="1200">
          <a:solidFill>
            <a:schemeClr val="tx1"/>
          </a:solidFill>
          <a:latin typeface="+mn-lt"/>
          <a:ea typeface="+mn-ea"/>
          <a:cs typeface="+mn-cs"/>
        </a:defRPr>
      </a:lvl2pPr>
      <a:lvl3pPr marL="1684782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3pPr>
      <a:lvl4pPr marL="2358695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4pPr>
      <a:lvl5pPr marL="3032608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5pPr>
      <a:lvl6pPr marL="3706520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6pPr>
      <a:lvl7pPr marL="4380433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7pPr>
      <a:lvl8pPr marL="5054346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8pPr>
      <a:lvl9pPr marL="5728259" indent="-336956" algn="l" defTabSz="1347826" rtl="0" eaLnBrk="1" latinLnBrk="1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73913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347826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3pPr>
      <a:lvl4pPr marL="2021738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4pPr>
      <a:lvl5pPr marL="2695651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5pPr>
      <a:lvl6pPr marL="3369564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6pPr>
      <a:lvl7pPr marL="4043477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7pPr>
      <a:lvl8pPr marL="4717390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8pPr>
      <a:lvl9pPr marL="5391302" algn="l" defTabSz="1347826" rtl="0" eaLnBrk="1" latinLnBrk="1" hangingPunct="1">
        <a:defRPr sz="26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2740FB3D-C6B7-45F6-B13F-AFF43E6E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17970500" cy="101084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BEAE92-D6AD-4D77-9394-03D74E61B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17970500" cy="10108406"/>
          </a:xfrm>
          <a:prstGeom prst="rect">
            <a:avLst/>
          </a:prstGeom>
        </p:spPr>
      </p:pic>
      <p:sp>
        <p:nvSpPr>
          <p:cNvPr id="70" name="배지 69">
            <a:extLst>
              <a:ext uri="{FF2B5EF4-FFF2-40B4-BE49-F238E27FC236}">
                <a16:creationId xmlns:a16="http://schemas.microsoft.com/office/drawing/2014/main" id="{A102B552-43D9-4605-A6B2-D734616ADD14}"/>
              </a:ext>
            </a:extLst>
          </p:cNvPr>
          <p:cNvSpPr/>
          <p:nvPr/>
        </p:nvSpPr>
        <p:spPr>
          <a:xfrm>
            <a:off x="10596879" y="117695"/>
            <a:ext cx="7187147" cy="901827"/>
          </a:xfrm>
          <a:prstGeom prst="plaque">
            <a:avLst/>
          </a:prstGeom>
          <a:solidFill>
            <a:schemeClr val="tx1">
              <a:alpha val="50000"/>
            </a:schemeClr>
          </a:solidFill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Score : 000,000,000,000</a:t>
            </a:r>
            <a:endParaRPr lang="ko-KR" altLang="en-US" sz="4400" dirty="0">
              <a:solidFill>
                <a:schemeClr val="bg1"/>
              </a:solidFill>
              <a:latin typeface="던파 비트비트체 TTF" panose="02000803000000000000" pitchFamily="2" charset="-127"/>
              <a:ea typeface="던파 비트비트체 TTF" panose="02000803000000000000" pitchFamily="2" charset="-127"/>
            </a:endParaRPr>
          </a:p>
        </p:txBody>
      </p:sp>
      <p:sp>
        <p:nvSpPr>
          <p:cNvPr id="106" name="배지 105">
            <a:extLst>
              <a:ext uri="{FF2B5EF4-FFF2-40B4-BE49-F238E27FC236}">
                <a16:creationId xmlns:a16="http://schemas.microsoft.com/office/drawing/2014/main" id="{450D0966-EA26-40C8-825B-58B7DA95F062}"/>
              </a:ext>
            </a:extLst>
          </p:cNvPr>
          <p:cNvSpPr/>
          <p:nvPr/>
        </p:nvSpPr>
        <p:spPr>
          <a:xfrm>
            <a:off x="7973785" y="117694"/>
            <a:ext cx="2022930" cy="901827"/>
          </a:xfrm>
          <a:prstGeom prst="plaque">
            <a:avLst/>
          </a:prstGeom>
          <a:solidFill>
            <a:schemeClr val="tx1">
              <a:alpha val="50000"/>
            </a:schemeClr>
          </a:solidFill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5:00</a:t>
            </a:r>
            <a:endParaRPr lang="ko-KR" altLang="en-US" sz="4400" dirty="0">
              <a:latin typeface="던파 비트비트체 TTF" panose="02000803000000000000" pitchFamily="2" charset="-127"/>
              <a:ea typeface="던파 비트비트체 TTF" panose="02000803000000000000" pitchFamily="2" charset="-127"/>
            </a:endParaRPr>
          </a:p>
        </p:txBody>
      </p:sp>
      <p:sp>
        <p:nvSpPr>
          <p:cNvPr id="107" name="배지 106">
            <a:extLst>
              <a:ext uri="{FF2B5EF4-FFF2-40B4-BE49-F238E27FC236}">
                <a16:creationId xmlns:a16="http://schemas.microsoft.com/office/drawing/2014/main" id="{CC891ACD-1178-4143-A10C-4C7F9E6496CE}"/>
              </a:ext>
            </a:extLst>
          </p:cNvPr>
          <p:cNvSpPr/>
          <p:nvPr/>
        </p:nvSpPr>
        <p:spPr>
          <a:xfrm>
            <a:off x="186474" y="117693"/>
            <a:ext cx="2022930" cy="901827"/>
          </a:xfrm>
          <a:prstGeom prst="plaque">
            <a:avLst/>
          </a:prstGeom>
          <a:solidFill>
            <a:schemeClr val="tx1">
              <a:alpha val="50000"/>
            </a:schemeClr>
          </a:solidFill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    x 00</a:t>
            </a:r>
            <a:endParaRPr lang="ko-KR" altLang="en-US" sz="4400" dirty="0">
              <a:latin typeface="던파 비트비트체 TTF" panose="02000803000000000000" pitchFamily="2" charset="-127"/>
              <a:ea typeface="던파 비트비트체 TTF" panose="02000803000000000000" pitchFamily="2" charset="-127"/>
            </a:endParaRPr>
          </a:p>
        </p:txBody>
      </p:sp>
      <p:sp>
        <p:nvSpPr>
          <p:cNvPr id="108" name="배지 107">
            <a:extLst>
              <a:ext uri="{FF2B5EF4-FFF2-40B4-BE49-F238E27FC236}">
                <a16:creationId xmlns:a16="http://schemas.microsoft.com/office/drawing/2014/main" id="{0D3B9C3B-396A-44E8-8DE8-F588502928D9}"/>
              </a:ext>
            </a:extLst>
          </p:cNvPr>
          <p:cNvSpPr/>
          <p:nvPr/>
        </p:nvSpPr>
        <p:spPr>
          <a:xfrm>
            <a:off x="5373373" y="9206976"/>
            <a:ext cx="7223754" cy="901827"/>
          </a:xfrm>
          <a:prstGeom prst="plaque">
            <a:avLst/>
          </a:prstGeom>
          <a:solidFill>
            <a:schemeClr val="tx1">
              <a:alpha val="50000"/>
            </a:schemeClr>
          </a:solidFill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던파 비트비트체 TTF" panose="02000803000000000000" pitchFamily="2" charset="-127"/>
              <a:ea typeface="던파 비트비트체 TTF" panose="02000803000000000000" pitchFamily="2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D79AA7B-C81E-4796-84EB-27D8E1640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4" y="335280"/>
            <a:ext cx="455936" cy="512928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633A944-759F-4EA7-A4F8-A04D20FE90BC}"/>
              </a:ext>
            </a:extLst>
          </p:cNvPr>
          <p:cNvGrpSpPr/>
          <p:nvPr/>
        </p:nvGrpSpPr>
        <p:grpSpPr>
          <a:xfrm>
            <a:off x="5925220" y="9371417"/>
            <a:ext cx="6104954" cy="546096"/>
            <a:chOff x="6060580" y="9271834"/>
            <a:chExt cx="6104954" cy="54609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29349BF-E3DB-4152-842B-A9C690D9D5A1}"/>
                </a:ext>
              </a:extLst>
            </p:cNvPr>
            <p:cNvGrpSpPr/>
            <p:nvPr/>
          </p:nvGrpSpPr>
          <p:grpSpPr>
            <a:xfrm>
              <a:off x="6060580" y="9271834"/>
              <a:ext cx="1269172" cy="546096"/>
              <a:chOff x="6060580" y="9271834"/>
              <a:chExt cx="1269172" cy="546096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2F39E350-3DA5-435A-A56F-0A1546B999E8}"/>
                  </a:ext>
                </a:extLst>
              </p:cNvPr>
              <p:cNvSpPr/>
              <p:nvPr/>
            </p:nvSpPr>
            <p:spPr>
              <a:xfrm>
                <a:off x="6060580" y="9271834"/>
                <a:ext cx="546096" cy="546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3DB910BB-58B6-4ABA-9C9E-FB2E87A04FE6}"/>
                  </a:ext>
                </a:extLst>
              </p:cNvPr>
              <p:cNvGrpSpPr/>
              <p:nvPr/>
            </p:nvGrpSpPr>
            <p:grpSpPr>
              <a:xfrm>
                <a:off x="6688418" y="9349271"/>
                <a:ext cx="641334" cy="426162"/>
                <a:chOff x="6306576" y="9349271"/>
                <a:chExt cx="641334" cy="426162"/>
              </a:xfrm>
            </p:grpSpPr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5F60981A-55FA-4972-BEF2-5CB3BF761DF6}"/>
                    </a:ext>
                  </a:extLst>
                </p:cNvPr>
                <p:cNvGrpSpPr/>
                <p:nvPr/>
              </p:nvGrpSpPr>
              <p:grpSpPr>
                <a:xfrm>
                  <a:off x="6306576" y="9349271"/>
                  <a:ext cx="641334" cy="166570"/>
                  <a:chOff x="4516454" y="3084022"/>
                  <a:chExt cx="925835" cy="240462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A6CA016-5D48-46D9-B0F7-3C359EB2385D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4D9741D5-9DAD-4FA8-AD00-2F37F51003F6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6" name="직사각형 155">
                    <a:extLst>
                      <a:ext uri="{FF2B5EF4-FFF2-40B4-BE49-F238E27FC236}">
                        <a16:creationId xmlns:a16="http://schemas.microsoft.com/office/drawing/2014/main" id="{9D87F0A6-BCE7-41FA-8503-B79F0B3C2E13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62B807CA-BFDE-4B8B-8E0D-D43404877EF2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직사각형 157">
                    <a:extLst>
                      <a:ext uri="{FF2B5EF4-FFF2-40B4-BE49-F238E27FC236}">
                        <a16:creationId xmlns:a16="http://schemas.microsoft.com/office/drawing/2014/main" id="{D054884A-13F4-42B3-9C13-5CCDCA0FDFA8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6BEE0D33-6E44-4FA5-B3AD-4A64A333070F}"/>
                    </a:ext>
                  </a:extLst>
                </p:cNvPr>
                <p:cNvGrpSpPr/>
                <p:nvPr/>
              </p:nvGrpSpPr>
              <p:grpSpPr>
                <a:xfrm>
                  <a:off x="6306576" y="9608863"/>
                  <a:ext cx="641334" cy="166570"/>
                  <a:chOff x="4516454" y="3084022"/>
                  <a:chExt cx="925835" cy="240462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97630A0E-5093-465B-88C8-A40FB5218C45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53674229-B8CA-4313-A5F9-2B65E25F5098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1BBF2219-5BA9-46AC-8DF2-7D303036D60C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B6E02626-802E-4BE4-8EDA-F991DF65F774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DED70086-73FC-4977-BDC3-6696BCA1B165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A1F27A2-5AE8-492C-B84A-13A525E7F232}"/>
                </a:ext>
              </a:extLst>
            </p:cNvPr>
            <p:cNvGrpSpPr/>
            <p:nvPr/>
          </p:nvGrpSpPr>
          <p:grpSpPr>
            <a:xfrm>
              <a:off x="8254185" y="9271834"/>
              <a:ext cx="1269172" cy="546096"/>
              <a:chOff x="6060580" y="10708748"/>
              <a:chExt cx="1269172" cy="546096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9AD8A060-89E8-434E-A01A-7F5242849CB9}"/>
                  </a:ext>
                </a:extLst>
              </p:cNvPr>
              <p:cNvSpPr/>
              <p:nvPr/>
            </p:nvSpPr>
            <p:spPr>
              <a:xfrm>
                <a:off x="6060580" y="10708748"/>
                <a:ext cx="546096" cy="546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A8DF567-025A-4F18-8C57-E987637E2397}"/>
                  </a:ext>
                </a:extLst>
              </p:cNvPr>
              <p:cNvGrpSpPr/>
              <p:nvPr/>
            </p:nvGrpSpPr>
            <p:grpSpPr>
              <a:xfrm>
                <a:off x="6688418" y="10784820"/>
                <a:ext cx="641334" cy="426162"/>
                <a:chOff x="8767565" y="9347906"/>
                <a:chExt cx="641334" cy="426162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B9614352-E84B-4249-8F38-FCD90653BFCA}"/>
                    </a:ext>
                  </a:extLst>
                </p:cNvPr>
                <p:cNvGrpSpPr/>
                <p:nvPr/>
              </p:nvGrpSpPr>
              <p:grpSpPr>
                <a:xfrm>
                  <a:off x="8767565" y="9347906"/>
                  <a:ext cx="641334" cy="166570"/>
                  <a:chOff x="4516454" y="3084022"/>
                  <a:chExt cx="925835" cy="240462"/>
                </a:xfrm>
              </p:grpSpPr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C69F10D0-B1A2-4A39-84A9-78DB6365E287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F5582FCF-BF0C-4453-8BD0-EB536C9FE305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11232DD3-227D-44A0-A433-2829EEB47CA3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직사각형 142">
                    <a:extLst>
                      <a:ext uri="{FF2B5EF4-FFF2-40B4-BE49-F238E27FC236}">
                        <a16:creationId xmlns:a16="http://schemas.microsoft.com/office/drawing/2014/main" id="{1B187DA2-0063-4C73-916C-C2467181F31F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FB64D475-7ECC-432E-8EC9-641C401BF882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B2E12760-54BD-4A87-80D7-B002998CA8DF}"/>
                    </a:ext>
                  </a:extLst>
                </p:cNvPr>
                <p:cNvGrpSpPr/>
                <p:nvPr/>
              </p:nvGrpSpPr>
              <p:grpSpPr>
                <a:xfrm>
                  <a:off x="8767565" y="9607498"/>
                  <a:ext cx="641334" cy="166570"/>
                  <a:chOff x="4516454" y="3084022"/>
                  <a:chExt cx="925835" cy="240462"/>
                </a:xfrm>
              </p:grpSpPr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74A41371-36B7-4B13-8D2C-A251BB7DEE11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77C7A288-4E47-4829-9DF4-15E282DFD91D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35B0CD4C-5972-4421-B6E6-30A6989038A9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64266CFD-15AD-40DC-8EE6-833DCEF9AE2B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D82A8F09-00C9-417E-AD63-40BA8E47C1A9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4C7EE0C-1F12-4963-9354-9D9CD7B0034E}"/>
                </a:ext>
              </a:extLst>
            </p:cNvPr>
            <p:cNvGrpSpPr/>
            <p:nvPr/>
          </p:nvGrpSpPr>
          <p:grpSpPr>
            <a:xfrm>
              <a:off x="10639827" y="9271834"/>
              <a:ext cx="1525707" cy="546096"/>
              <a:chOff x="6060580" y="12116523"/>
              <a:chExt cx="1525707" cy="54609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4673FFBA-B3E0-4878-A88E-E51EFE913D39}"/>
                  </a:ext>
                </a:extLst>
              </p:cNvPr>
              <p:cNvSpPr/>
              <p:nvPr/>
            </p:nvSpPr>
            <p:spPr>
              <a:xfrm>
                <a:off x="6060580" y="12116523"/>
                <a:ext cx="546096" cy="546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24776950-78B9-4954-BBC9-87CC369076B0}"/>
                  </a:ext>
                </a:extLst>
              </p:cNvPr>
              <p:cNvGrpSpPr/>
              <p:nvPr/>
            </p:nvGrpSpPr>
            <p:grpSpPr>
              <a:xfrm>
                <a:off x="6688418" y="12191230"/>
                <a:ext cx="897869" cy="423432"/>
                <a:chOff x="11311028" y="9346541"/>
                <a:chExt cx="897869" cy="423432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5B9A374E-78F8-448C-B046-F6D249538A75}"/>
                    </a:ext>
                  </a:extLst>
                </p:cNvPr>
                <p:cNvGrpSpPr/>
                <p:nvPr/>
              </p:nvGrpSpPr>
              <p:grpSpPr>
                <a:xfrm>
                  <a:off x="11311028" y="9346541"/>
                  <a:ext cx="897869" cy="166570"/>
                  <a:chOff x="4516454" y="3084022"/>
                  <a:chExt cx="1296169" cy="240462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3D058596-7483-476B-B023-3D894DA8DB46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4FAFED6D-CC7A-4C92-B70F-481AEE7D8517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1FB3B0BB-8C85-476E-8715-6B5C30468B1E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BC3234ED-1F33-4806-96B4-90221BC3E673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22E4DDAF-84F7-4B91-998C-F0300E6E293E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1D6F5B47-9894-4B8A-8A5F-0818FF022382}"/>
                      </a:ext>
                    </a:extLst>
                  </p:cNvPr>
                  <p:cNvSpPr/>
                  <p:nvPr/>
                </p:nvSpPr>
                <p:spPr>
                  <a:xfrm>
                    <a:off x="54422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D037251E-BBDA-4C2D-8BCB-1566B28A98D3}"/>
                      </a:ext>
                    </a:extLst>
                  </p:cNvPr>
                  <p:cNvSpPr/>
                  <p:nvPr/>
                </p:nvSpPr>
                <p:spPr>
                  <a:xfrm>
                    <a:off x="5627456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B109C6F6-4058-49C0-A769-B40730923F53}"/>
                    </a:ext>
                  </a:extLst>
                </p:cNvPr>
                <p:cNvGrpSpPr/>
                <p:nvPr/>
              </p:nvGrpSpPr>
              <p:grpSpPr>
                <a:xfrm>
                  <a:off x="11311028" y="9603403"/>
                  <a:ext cx="897869" cy="166570"/>
                  <a:chOff x="4516454" y="3084022"/>
                  <a:chExt cx="1296169" cy="240462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031CDDC6-E8BA-4E68-8458-F6C81991C35F}"/>
                      </a:ext>
                    </a:extLst>
                  </p:cNvPr>
                  <p:cNvSpPr/>
                  <p:nvPr/>
                </p:nvSpPr>
                <p:spPr>
                  <a:xfrm>
                    <a:off x="4516454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CA827424-7DE6-4217-B894-77E9DEBC46A7}"/>
                      </a:ext>
                    </a:extLst>
                  </p:cNvPr>
                  <p:cNvSpPr/>
                  <p:nvPr/>
                </p:nvSpPr>
                <p:spPr>
                  <a:xfrm>
                    <a:off x="4701621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5299B321-A1C5-4E0E-BA13-A637201B2E4B}"/>
                      </a:ext>
                    </a:extLst>
                  </p:cNvPr>
                  <p:cNvSpPr/>
                  <p:nvPr/>
                </p:nvSpPr>
                <p:spPr>
                  <a:xfrm>
                    <a:off x="48867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C1908AA3-7468-4C34-B0E3-180278515DD4}"/>
                      </a:ext>
                    </a:extLst>
                  </p:cNvPr>
                  <p:cNvSpPr/>
                  <p:nvPr/>
                </p:nvSpPr>
                <p:spPr>
                  <a:xfrm>
                    <a:off x="5071955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44EBBD6B-8789-4551-A6A6-42D1DE948A2F}"/>
                      </a:ext>
                    </a:extLst>
                  </p:cNvPr>
                  <p:cNvSpPr/>
                  <p:nvPr/>
                </p:nvSpPr>
                <p:spPr>
                  <a:xfrm>
                    <a:off x="5257122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2216E945-2148-44EA-B346-195F56E59C35}"/>
                      </a:ext>
                    </a:extLst>
                  </p:cNvPr>
                  <p:cNvSpPr/>
                  <p:nvPr/>
                </p:nvSpPr>
                <p:spPr>
                  <a:xfrm>
                    <a:off x="5442288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1B97E3CF-3806-4DCA-BDC9-F4AAA5098FC4}"/>
                      </a:ext>
                    </a:extLst>
                  </p:cNvPr>
                  <p:cNvSpPr/>
                  <p:nvPr/>
                </p:nvSpPr>
                <p:spPr>
                  <a:xfrm>
                    <a:off x="5627456" y="3084022"/>
                    <a:ext cx="185167" cy="24046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5187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8F9E6-6D83-4785-8089-4A8FEDBA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031" y="5834801"/>
            <a:ext cx="1674552" cy="654520"/>
          </a:xfrm>
          <a:prstGeom prst="rect">
            <a:avLst/>
          </a:prstGeom>
        </p:spPr>
      </p:pic>
      <p:pic>
        <p:nvPicPr>
          <p:cNvPr id="6" name="Picture 2" descr="판타지타운 쿠폰 등록하기">
            <a:extLst>
              <a:ext uri="{FF2B5EF4-FFF2-40B4-BE49-F238E27FC236}">
                <a16:creationId xmlns:a16="http://schemas.microsoft.com/office/drawing/2014/main" id="{002D8F79-730C-4E26-A9BA-25CEDD5BA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t="4146" r="19575" b="5989"/>
          <a:stretch/>
        </p:blipFill>
        <p:spPr bwMode="auto">
          <a:xfrm>
            <a:off x="6496087" y="5976393"/>
            <a:ext cx="5049520" cy="3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ntasy game weapon shop ui illustration. medieval sword game card. |  CanStock">
            <a:extLst>
              <a:ext uri="{FF2B5EF4-FFF2-40B4-BE49-F238E27FC236}">
                <a16:creationId xmlns:a16="http://schemas.microsoft.com/office/drawing/2014/main" id="{261A482D-8362-466F-BBE3-23D3D05FA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 b="8444"/>
          <a:stretch/>
        </p:blipFill>
        <p:spPr bwMode="auto">
          <a:xfrm>
            <a:off x="889008" y="1663752"/>
            <a:ext cx="5560837" cy="374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BB84A-071D-488D-8218-3BBC72220A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7" t="76816" r="24354" b="10247"/>
          <a:stretch/>
        </p:blipFill>
        <p:spPr>
          <a:xfrm>
            <a:off x="13359920" y="5008220"/>
            <a:ext cx="1196774" cy="7205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6F23A9-7FBD-4620-88AF-0548C6C95F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6913" r="57913" b="65198"/>
          <a:stretch/>
        </p:blipFill>
        <p:spPr>
          <a:xfrm>
            <a:off x="15582374" y="4892650"/>
            <a:ext cx="1986136" cy="15532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455D-95B5-4B93-BAC5-908BEEBACF6C}"/>
              </a:ext>
            </a:extLst>
          </p:cNvPr>
          <p:cNvSpPr/>
          <p:nvPr/>
        </p:nvSpPr>
        <p:spPr>
          <a:xfrm>
            <a:off x="0" y="0"/>
            <a:ext cx="17970500" cy="1008186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CEAEB-DBBF-4CB6-B773-EA6928E59009}"/>
              </a:ext>
            </a:extLst>
          </p:cNvPr>
          <p:cNvSpPr txBox="1"/>
          <p:nvPr/>
        </p:nvSpPr>
        <p:spPr>
          <a:xfrm>
            <a:off x="211382" y="8129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레퍼런스</a:t>
            </a:r>
            <a:endParaRPr lang="en-US" altLang="ko-KR" sz="4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pic>
        <p:nvPicPr>
          <p:cNvPr id="3084" name="Picture 12" descr="Simple Pixel Gui #1 | GameDev Market">
            <a:extLst>
              <a:ext uri="{FF2B5EF4-FFF2-40B4-BE49-F238E27FC236}">
                <a16:creationId xmlns:a16="http://schemas.microsoft.com/office/drawing/2014/main" id="{5F9869E3-0918-4023-B4F1-F53271071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9" r="61461"/>
          <a:stretch/>
        </p:blipFill>
        <p:spPr bwMode="auto">
          <a:xfrm>
            <a:off x="423048" y="6942118"/>
            <a:ext cx="5560837" cy="18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3CB0BD-7580-4831-AF47-FC2D27A989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405" b="94932"/>
          <a:stretch/>
        </p:blipFill>
        <p:spPr>
          <a:xfrm>
            <a:off x="12917397" y="2208596"/>
            <a:ext cx="1961651" cy="58908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5F38F8B-1EBC-4C46-A7EC-9882F5A48560}"/>
              </a:ext>
            </a:extLst>
          </p:cNvPr>
          <p:cNvGrpSpPr/>
          <p:nvPr/>
        </p:nvGrpSpPr>
        <p:grpSpPr>
          <a:xfrm>
            <a:off x="15531635" y="1569730"/>
            <a:ext cx="2087612" cy="2841362"/>
            <a:chOff x="10780297" y="2994551"/>
            <a:chExt cx="2971800" cy="40447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D7FD6EB-487F-40BA-83BA-4EF76604F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02" b="74374"/>
            <a:stretch/>
          </p:blipFill>
          <p:spPr>
            <a:xfrm>
              <a:off x="10780297" y="2994551"/>
              <a:ext cx="2971800" cy="181890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47EE280-021B-46F8-99B1-62F8F8240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5031" r="47397" b="34609"/>
            <a:stretch/>
          </p:blipFill>
          <p:spPr>
            <a:xfrm>
              <a:off x="12188842" y="4813456"/>
              <a:ext cx="1563255" cy="90487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AD389A-41DB-4C28-88D3-EB446FDB3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4473" b="403"/>
            <a:stretch/>
          </p:blipFill>
          <p:spPr>
            <a:xfrm>
              <a:off x="10780297" y="5718331"/>
              <a:ext cx="2971800" cy="132101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54A9BD9-9779-435A-81BA-9DD9A02ED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4655" r="47397" b="24941"/>
            <a:stretch/>
          </p:blipFill>
          <p:spPr>
            <a:xfrm>
              <a:off x="10781349" y="4809554"/>
              <a:ext cx="1563255" cy="908777"/>
            </a:xfrm>
            <a:prstGeom prst="rect">
              <a:avLst/>
            </a:prstGeom>
          </p:spPr>
        </p:pic>
      </p:grpSp>
      <p:pic>
        <p:nvPicPr>
          <p:cNvPr id="3088" name="Picture 16" descr="Game Design Ui Kit Cartoon Buttons Banners And Interface Elements Fantasy  Rpg Collection Stock Illustration - Download Image Now - iStock">
            <a:extLst>
              <a:ext uri="{FF2B5EF4-FFF2-40B4-BE49-F238E27FC236}">
                <a16:creationId xmlns:a16="http://schemas.microsoft.com/office/drawing/2014/main" id="{CB093834-9F2F-4C57-A95E-F219A809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979" y="7514649"/>
            <a:ext cx="3175242" cy="21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180&quot; Medieval / Fantasy RPG / UI KIT / AI SOURCES, 카테고리 2D 애셋 - UE 마켓플레이스">
            <a:extLst>
              <a:ext uri="{FF2B5EF4-FFF2-40B4-BE49-F238E27FC236}">
                <a16:creationId xmlns:a16="http://schemas.microsoft.com/office/drawing/2014/main" id="{F12B3665-A8A5-4417-ADF0-1AB29E8C9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15" b="24444" l="43125" r="59062">
                        <a14:foregroundMark x1="47604" y1="7963" x2="58073" y2="7593"/>
                        <a14:foregroundMark x1="57917" y1="4907" x2="56771" y2="6759"/>
                        <a14:foregroundMark x1="45521" y1="8981" x2="50729" y2="8611"/>
                        <a14:foregroundMark x1="50729" y1="8611" x2="51094" y2="8611"/>
                        <a14:foregroundMark x1="45417" y1="6667" x2="49010" y2="8611"/>
                        <a14:foregroundMark x1="43750" y1="7593" x2="46979" y2="9352"/>
                        <a14:foregroundMark x1="46979" y1="9352" x2="49219" y2="8889"/>
                        <a14:foregroundMark x1="44427" y1="10185" x2="53490" y2="8519"/>
                        <a14:foregroundMark x1="53490" y1="8519" x2="56615" y2="8611"/>
                        <a14:foregroundMark x1="56094" y1="8981" x2="54323" y2="16296"/>
                        <a14:foregroundMark x1="53177" y1="8889" x2="49375" y2="17593"/>
                        <a14:foregroundMark x1="49375" y1="17593" x2="48333" y2="19167"/>
                        <a14:foregroundMark x1="55313" y1="9444" x2="50260" y2="17870"/>
                        <a14:foregroundMark x1="55781" y1="7222" x2="49479" y2="12963"/>
                        <a14:foregroundMark x1="44167" y1="8519" x2="44167" y2="11019"/>
                        <a14:foregroundMark x1="43854" y1="8519" x2="43490" y2="10370"/>
                        <a14:foregroundMark x1="44375" y1="11944" x2="45573" y2="15833"/>
                        <a14:foregroundMark x1="44271" y1="13704" x2="47083" y2="13704"/>
                        <a14:foregroundMark x1="47083" y1="13704" x2="47552" y2="13611"/>
                        <a14:foregroundMark x1="43490" y1="13796" x2="45417" y2="13241"/>
                        <a14:foregroundMark x1="44115" y1="17222" x2="45729" y2="18981"/>
                        <a14:foregroundMark x1="43854" y1="14352" x2="43906" y2="15000"/>
                        <a14:foregroundMark x1="43542" y1="15000" x2="43542" y2="15000"/>
                        <a14:foregroundMark x1="44010" y1="16574" x2="44323" y2="19352"/>
                        <a14:foregroundMark x1="44323" y1="20370" x2="44688" y2="23148"/>
                        <a14:foregroundMark x1="44010" y1="22778" x2="45729" y2="22870"/>
                        <a14:foregroundMark x1="43385" y1="23333" x2="51979" y2="20741"/>
                        <a14:foregroundMark x1="44115" y1="23796" x2="53021" y2="22685"/>
                        <a14:foregroundMark x1="53021" y1="22685" x2="58594" y2="23333"/>
                        <a14:foregroundMark x1="58594" y1="23333" x2="57969" y2="18333"/>
                        <a14:foregroundMark x1="57969" y1="18333" x2="58229" y2="8611"/>
                        <a14:foregroundMark x1="58229" y1="8611" x2="58229" y2="8611"/>
                        <a14:foregroundMark x1="58646" y1="20463" x2="58229" y2="8426"/>
                        <a14:foregroundMark x1="58646" y1="8519" x2="58438" y2="14259"/>
                        <a14:foregroundMark x1="58438" y1="14259" x2="56406" y2="18889"/>
                        <a14:foregroundMark x1="56406" y1="18889" x2="56354" y2="18981"/>
                        <a14:foregroundMark x1="57604" y1="7315" x2="58438" y2="8333"/>
                        <a14:foregroundMark x1="43177" y1="24722" x2="45990" y2="23148"/>
                        <a14:foregroundMark x1="45990" y1="23148" x2="55052" y2="24444"/>
                        <a14:foregroundMark x1="55052" y1="24444" x2="59062" y2="2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49" t="2781" r="40240" b="74229"/>
          <a:stretch/>
        </p:blipFill>
        <p:spPr bwMode="auto">
          <a:xfrm>
            <a:off x="12366431" y="2772045"/>
            <a:ext cx="2971800" cy="21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dszw1qtcnsa5e.cloudfront.net/community/20230428/ca6184da-46cc-4e73-b90f-1a65a25710f7/image202304281131174.png">
            <a:extLst>
              <a:ext uri="{FF2B5EF4-FFF2-40B4-BE49-F238E27FC236}">
                <a16:creationId xmlns:a16="http://schemas.microsoft.com/office/drawing/2014/main" id="{62117271-78DD-43F8-8A8A-C6F1535BB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6932" r="38838" b="81269"/>
          <a:stretch/>
        </p:blipFill>
        <p:spPr bwMode="auto">
          <a:xfrm>
            <a:off x="12817320" y="6680978"/>
            <a:ext cx="4684892" cy="6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F3FF4B-C8EF-470B-AE97-EDBB5013FF0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157"/>
          <a:stretch/>
        </p:blipFill>
        <p:spPr>
          <a:xfrm>
            <a:off x="8471028" y="2082124"/>
            <a:ext cx="2752684" cy="3091258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45669610-D41A-4E74-BC67-AF5239A51AC0}"/>
              </a:ext>
            </a:extLst>
          </p:cNvPr>
          <p:cNvSpPr/>
          <p:nvPr/>
        </p:nvSpPr>
        <p:spPr>
          <a:xfrm>
            <a:off x="7046205" y="3184237"/>
            <a:ext cx="876063" cy="876063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6B7E3-1F17-4072-951B-B251A009B8FE}"/>
              </a:ext>
            </a:extLst>
          </p:cNvPr>
          <p:cNvSpPr/>
          <p:nvPr/>
        </p:nvSpPr>
        <p:spPr>
          <a:xfrm>
            <a:off x="423048" y="1381760"/>
            <a:ext cx="11453992" cy="4287520"/>
          </a:xfrm>
          <a:prstGeom prst="rect">
            <a:avLst/>
          </a:prstGeom>
          <a:noFill/>
          <a:ln w="76200">
            <a:solidFill>
              <a:srgbClr val="3A3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060586-0C50-41D1-9DF9-D0BC9D4DCA14}"/>
              </a:ext>
            </a:extLst>
          </p:cNvPr>
          <p:cNvSpPr/>
          <p:nvPr/>
        </p:nvSpPr>
        <p:spPr>
          <a:xfrm>
            <a:off x="12334240" y="1381760"/>
            <a:ext cx="5506720" cy="8483600"/>
          </a:xfrm>
          <a:prstGeom prst="rect">
            <a:avLst/>
          </a:prstGeom>
          <a:noFill/>
          <a:ln w="76200">
            <a:solidFill>
              <a:srgbClr val="3A3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364DC-1D66-4E07-AB60-6C3C8C407AF4}"/>
              </a:ext>
            </a:extLst>
          </p:cNvPr>
          <p:cNvSpPr txBox="1"/>
          <p:nvPr/>
        </p:nvSpPr>
        <p:spPr>
          <a:xfrm>
            <a:off x="8741137" y="167933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로고에 있는 별 느낌 장식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1C1624-0EB6-43DB-9E21-1186AA34E8B4}"/>
              </a:ext>
            </a:extLst>
          </p:cNvPr>
          <p:cNvSpPr txBox="1"/>
          <p:nvPr/>
        </p:nvSpPr>
        <p:spPr>
          <a:xfrm>
            <a:off x="1468137" y="202393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금 테두리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D4E15-4BBE-4695-A62E-A9342A636E45}"/>
              </a:ext>
            </a:extLst>
          </p:cNvPr>
          <p:cNvSpPr txBox="1"/>
          <p:nvPr/>
        </p:nvSpPr>
        <p:spPr>
          <a:xfrm>
            <a:off x="4572368" y="202393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내부 반투명 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B2D91-CEB1-4E71-A29E-F4DABB92A57C}"/>
              </a:ext>
            </a:extLst>
          </p:cNvPr>
          <p:cNvSpPr txBox="1"/>
          <p:nvPr/>
        </p:nvSpPr>
        <p:spPr>
          <a:xfrm>
            <a:off x="13190658" y="1657534"/>
            <a:ext cx="11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던파 비트비트체 TTF" panose="02000803000000000000" pitchFamily="2" charset="-127"/>
                <a:ea typeface="던파 비트비트체 TTF" panose="02000803000000000000" pitchFamily="2" charset="-127"/>
              </a:rPr>
              <a:t>기타 참고용</a:t>
            </a:r>
          </a:p>
        </p:txBody>
      </p:sp>
    </p:spTree>
    <p:extLst>
      <p:ext uri="{BB962C8B-B14F-4D97-AF65-F5344CB8AC3E}">
        <p14:creationId xmlns:p14="http://schemas.microsoft.com/office/powerpoint/2010/main" val="39555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10481</TotalTime>
  <Words>20</Words>
  <Application>Microsoft Office PowerPoint</Application>
  <PresentationFormat>사용자 지정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Sandoll 삼립호빵체 TTF Outline</vt:lpstr>
      <vt:lpstr>던파 비트비트체 TTF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2023-08-08T09:25:25Z</dcterms:created>
  <dcterms:modified xsi:type="dcterms:W3CDTF">2023-08-22T03:32:34Z</dcterms:modified>
</cp:coreProperties>
</file>