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</p:sldIdLst>
  <p:sldSz cx="9906000" cy="6858000" type="A4"/>
  <p:notesSz cx="9144000" cy="6858000"/>
  <p:embeddedFontLst>
    <p:embeddedFont>
      <p:font typeface="나눔스퀘어 네오 Heavy" panose="00000A00000000000000" pitchFamily="2" charset="-127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>
        <p:scale>
          <a:sx n="100" d="100"/>
          <a:sy n="100" d="100"/>
        </p:scale>
        <p:origin x="16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3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4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5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5EC7-C54C-4F2C-B815-2AE05728C3B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726F-37BB-42A7-B3B6-F3E88F78E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1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5D1D766-E196-4EDF-BB11-8840C0974C2A}"/>
              </a:ext>
            </a:extLst>
          </p:cNvPr>
          <p:cNvSpPr txBox="1"/>
          <p:nvPr/>
        </p:nvSpPr>
        <p:spPr>
          <a:xfrm>
            <a:off x="0" y="1885292"/>
            <a:ext cx="990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당신은 시간의 유물이 있는 던전을 탐험을 하고 있는 중입니다</a:t>
            </a:r>
            <a:r>
              <a:rPr lang="en-US" altLang="ko-KR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시간을 이동하여 적과 함정을 피하고 유물을 획득하세요</a:t>
            </a:r>
            <a:r>
              <a:rPr lang="en-US" altLang="ko-KR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FACFD0D-C28D-48D2-8E41-6DE8B09D943B}"/>
              </a:ext>
            </a:extLst>
          </p:cNvPr>
          <p:cNvCxnSpPr/>
          <p:nvPr/>
        </p:nvCxnSpPr>
        <p:spPr>
          <a:xfrm flipH="1">
            <a:off x="5810248" y="3540676"/>
            <a:ext cx="48242" cy="6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4CE8241-72E7-41A0-AA8C-6D5C35034004}"/>
              </a:ext>
            </a:extLst>
          </p:cNvPr>
          <p:cNvCxnSpPr>
            <a:cxnSpLocks/>
          </p:cNvCxnSpPr>
          <p:nvPr/>
        </p:nvCxnSpPr>
        <p:spPr>
          <a:xfrm flipH="1" flipV="1">
            <a:off x="4317425" y="3494106"/>
            <a:ext cx="48242" cy="6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CC570A3-F802-4733-845D-6D2EE18F5DE0}"/>
              </a:ext>
            </a:extLst>
          </p:cNvPr>
          <p:cNvCxnSpPr>
            <a:cxnSpLocks/>
          </p:cNvCxnSpPr>
          <p:nvPr/>
        </p:nvCxnSpPr>
        <p:spPr>
          <a:xfrm flipH="1" flipV="1">
            <a:off x="2938782" y="3598656"/>
            <a:ext cx="48242" cy="6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25187E-36B4-41AA-AF09-7607F55FA391}"/>
              </a:ext>
            </a:extLst>
          </p:cNvPr>
          <p:cNvCxnSpPr>
            <a:cxnSpLocks/>
          </p:cNvCxnSpPr>
          <p:nvPr/>
        </p:nvCxnSpPr>
        <p:spPr>
          <a:xfrm flipV="1">
            <a:off x="4326423" y="3480179"/>
            <a:ext cx="0" cy="7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7DDA0AF-EFA3-4E9B-A31E-AC93296F6B90}"/>
              </a:ext>
            </a:extLst>
          </p:cNvPr>
          <p:cNvCxnSpPr>
            <a:cxnSpLocks/>
          </p:cNvCxnSpPr>
          <p:nvPr/>
        </p:nvCxnSpPr>
        <p:spPr>
          <a:xfrm flipH="1" flipV="1">
            <a:off x="2930792" y="3604052"/>
            <a:ext cx="48242" cy="62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0CBE8572-2D7C-47FD-A701-4020258F128D}"/>
              </a:ext>
            </a:extLst>
          </p:cNvPr>
          <p:cNvCxnSpPr>
            <a:cxnSpLocks/>
          </p:cNvCxnSpPr>
          <p:nvPr/>
        </p:nvCxnSpPr>
        <p:spPr>
          <a:xfrm flipV="1">
            <a:off x="4296704" y="2936121"/>
            <a:ext cx="0" cy="7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884483C-A447-4005-BED7-8EAA0DFE22E6}"/>
              </a:ext>
            </a:extLst>
          </p:cNvPr>
          <p:cNvCxnSpPr>
            <a:cxnSpLocks/>
          </p:cNvCxnSpPr>
          <p:nvPr/>
        </p:nvCxnSpPr>
        <p:spPr>
          <a:xfrm flipV="1">
            <a:off x="4805971" y="2952143"/>
            <a:ext cx="0" cy="7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2F46B1E-9969-4291-A4B4-168B523D1CDF}"/>
              </a:ext>
            </a:extLst>
          </p:cNvPr>
          <p:cNvCxnSpPr>
            <a:cxnSpLocks/>
          </p:cNvCxnSpPr>
          <p:nvPr/>
        </p:nvCxnSpPr>
        <p:spPr>
          <a:xfrm flipV="1">
            <a:off x="4805971" y="3497330"/>
            <a:ext cx="0" cy="7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0CFD655-7F43-428A-8DC2-E30D9C3B11CB}"/>
              </a:ext>
            </a:extLst>
          </p:cNvPr>
          <p:cNvCxnSpPr>
            <a:cxnSpLocks/>
          </p:cNvCxnSpPr>
          <p:nvPr/>
        </p:nvCxnSpPr>
        <p:spPr>
          <a:xfrm flipV="1">
            <a:off x="5855706" y="3535586"/>
            <a:ext cx="0" cy="7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4008802-95D9-4496-9F1E-099CA18E60AA}"/>
              </a:ext>
            </a:extLst>
          </p:cNvPr>
          <p:cNvCxnSpPr/>
          <p:nvPr/>
        </p:nvCxnSpPr>
        <p:spPr>
          <a:xfrm flipH="1">
            <a:off x="5822266" y="3535585"/>
            <a:ext cx="48242" cy="6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EE5A6EA-6B79-4881-88F4-82519A2D6E5A}"/>
              </a:ext>
            </a:extLst>
          </p:cNvPr>
          <p:cNvCxnSpPr/>
          <p:nvPr/>
        </p:nvCxnSpPr>
        <p:spPr>
          <a:xfrm flipH="1">
            <a:off x="5837674" y="3007580"/>
            <a:ext cx="48242" cy="6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C4F243F-16E5-48E7-88C9-DA2F724A06D0}"/>
              </a:ext>
            </a:extLst>
          </p:cNvPr>
          <p:cNvCxnSpPr>
            <a:cxnSpLocks/>
          </p:cNvCxnSpPr>
          <p:nvPr/>
        </p:nvCxnSpPr>
        <p:spPr>
          <a:xfrm>
            <a:off x="5801294" y="3498060"/>
            <a:ext cx="147290" cy="9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5D6D1D8-1165-41B1-89A0-A79A88388FD1}"/>
              </a:ext>
            </a:extLst>
          </p:cNvPr>
          <p:cNvCxnSpPr>
            <a:cxnSpLocks/>
          </p:cNvCxnSpPr>
          <p:nvPr/>
        </p:nvCxnSpPr>
        <p:spPr>
          <a:xfrm flipH="1">
            <a:off x="5831307" y="2965707"/>
            <a:ext cx="45457" cy="248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A8F809F5-1C83-460C-85E7-2EFFCDE70BBE}"/>
              </a:ext>
            </a:extLst>
          </p:cNvPr>
          <p:cNvCxnSpPr>
            <a:cxnSpLocks/>
          </p:cNvCxnSpPr>
          <p:nvPr/>
        </p:nvCxnSpPr>
        <p:spPr>
          <a:xfrm flipH="1">
            <a:off x="4321105" y="2823763"/>
            <a:ext cx="42328" cy="29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CA2DA92-817E-413C-B1A0-597DC0869788}"/>
              </a:ext>
            </a:extLst>
          </p:cNvPr>
          <p:cNvCxnSpPr>
            <a:cxnSpLocks/>
          </p:cNvCxnSpPr>
          <p:nvPr/>
        </p:nvCxnSpPr>
        <p:spPr>
          <a:xfrm flipH="1">
            <a:off x="5843588" y="2872975"/>
            <a:ext cx="42328" cy="29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8811D1E3-53C7-4EAF-9BB2-70DEBFAE8833}"/>
              </a:ext>
            </a:extLst>
          </p:cNvPr>
          <p:cNvGrpSpPr/>
          <p:nvPr/>
        </p:nvGrpSpPr>
        <p:grpSpPr>
          <a:xfrm>
            <a:off x="2102457" y="2944670"/>
            <a:ext cx="5860897" cy="1324825"/>
            <a:chOff x="3362195" y="2888973"/>
            <a:chExt cx="4275223" cy="864303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238DD77-EC3B-4EDA-BCA4-8B46CDF67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49" t="51797" r="1545" b="2476"/>
            <a:stretch/>
          </p:blipFill>
          <p:spPr>
            <a:xfrm>
              <a:off x="5127946" y="3111375"/>
              <a:ext cx="377530" cy="386122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51F22188-C707-47FA-B7FF-EBD18A344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7" t="50765" r="34627" b="1035"/>
            <a:stretch/>
          </p:blipFill>
          <p:spPr>
            <a:xfrm>
              <a:off x="6410862" y="3132086"/>
              <a:ext cx="377530" cy="407006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B94B932-F509-4A74-AAEB-55DE925B09DC}"/>
                </a:ext>
              </a:extLst>
            </p:cNvPr>
            <p:cNvSpPr txBox="1"/>
            <p:nvPr/>
          </p:nvSpPr>
          <p:spPr>
            <a:xfrm>
              <a:off x="4358357" y="3141544"/>
              <a:ext cx="421012" cy="215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이동</a:t>
              </a:r>
              <a:endParaRPr lang="ko-KR" altLang="en-US" sz="20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EEFB514-7B13-4EB0-88BE-6891A71DE2B1}"/>
                </a:ext>
              </a:extLst>
            </p:cNvPr>
            <p:cNvSpPr txBox="1"/>
            <p:nvPr/>
          </p:nvSpPr>
          <p:spPr>
            <a:xfrm>
              <a:off x="5655545" y="3173770"/>
              <a:ext cx="421012" cy="215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공격</a:t>
              </a:r>
              <a:endParaRPr lang="ko-KR" altLang="en-US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6C9B1BD-7ABE-429C-91E7-DF026B1C2F91}"/>
                </a:ext>
              </a:extLst>
            </p:cNvPr>
            <p:cNvSpPr txBox="1"/>
            <p:nvPr/>
          </p:nvSpPr>
          <p:spPr>
            <a:xfrm>
              <a:off x="6931175" y="3192734"/>
              <a:ext cx="706243" cy="215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시간이동</a:t>
              </a:r>
              <a:endParaRPr lang="ko-KR" altLang="en-US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1EA0CE70-C3F6-4668-9D85-5B85566B2ACC}"/>
                </a:ext>
              </a:extLst>
            </p:cNvPr>
            <p:cNvGrpSpPr/>
            <p:nvPr/>
          </p:nvGrpSpPr>
          <p:grpSpPr>
            <a:xfrm>
              <a:off x="3362195" y="2888973"/>
              <a:ext cx="1777049" cy="864303"/>
              <a:chOff x="836843" y="1262062"/>
              <a:chExt cx="2489411" cy="1210775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1DA59306-7C64-40CD-9B57-BCF2BB09BE9C}"/>
                  </a:ext>
                </a:extLst>
              </p:cNvPr>
              <p:cNvGrpSpPr/>
              <p:nvPr/>
            </p:nvGrpSpPr>
            <p:grpSpPr>
              <a:xfrm>
                <a:off x="849125" y="1262062"/>
                <a:ext cx="1179060" cy="972463"/>
                <a:chOff x="849125" y="1262062"/>
                <a:chExt cx="1179060" cy="972463"/>
              </a:xfrm>
            </p:grpSpPr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0A86AE73-2A9F-4C59-A3FE-6C568B210E7C}"/>
                    </a:ext>
                  </a:extLst>
                </p:cNvPr>
                <p:cNvGrpSpPr/>
                <p:nvPr/>
              </p:nvGrpSpPr>
              <p:grpSpPr>
                <a:xfrm>
                  <a:off x="849125" y="1262062"/>
                  <a:ext cx="1179060" cy="972463"/>
                  <a:chOff x="849125" y="1262062"/>
                  <a:chExt cx="1179060" cy="972463"/>
                </a:xfrm>
              </p:grpSpPr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id="{FCC2AE71-E1F2-46CE-B7BC-B766385D294E}"/>
                      </a:ext>
                    </a:extLst>
                  </p:cNvPr>
                  <p:cNvGrpSpPr/>
                  <p:nvPr/>
                </p:nvGrpSpPr>
                <p:grpSpPr>
                  <a:xfrm>
                    <a:off x="849125" y="1326356"/>
                    <a:ext cx="1179060" cy="908169"/>
                    <a:chOff x="849125" y="1326356"/>
                    <a:chExt cx="1179060" cy="908169"/>
                  </a:xfrm>
                </p:grpSpPr>
                <p:grpSp>
                  <p:nvGrpSpPr>
                    <p:cNvPr id="188" name="그룹 187">
                      <a:extLst>
                        <a:ext uri="{FF2B5EF4-FFF2-40B4-BE49-F238E27FC236}">
                          <a16:creationId xmlns:a16="http://schemas.microsoft.com/office/drawing/2014/main" id="{D792DFBA-6B0D-4293-927C-E181CCAB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125" y="1431131"/>
                      <a:ext cx="1179060" cy="803394"/>
                      <a:chOff x="849125" y="1431131"/>
                      <a:chExt cx="1179060" cy="803394"/>
                    </a:xfrm>
                  </p:grpSpPr>
                  <p:pic>
                    <p:nvPicPr>
                      <p:cNvPr id="190" name="그림 189">
                        <a:extLst>
                          <a:ext uri="{FF2B5EF4-FFF2-40B4-BE49-F238E27FC236}">
                            <a16:creationId xmlns:a16="http://schemas.microsoft.com/office/drawing/2014/main" id="{D84CBF18-35CB-428B-814B-2E12DF16D1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12" t="735" r="67429" b="51065"/>
                      <a:stretch/>
                    </p:blipFill>
                    <p:spPr>
                      <a:xfrm>
                        <a:off x="1241770" y="1819436"/>
                        <a:ext cx="397199" cy="40700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1" name="그림 190">
                        <a:extLst>
                          <a:ext uri="{FF2B5EF4-FFF2-40B4-BE49-F238E27FC236}">
                            <a16:creationId xmlns:a16="http://schemas.microsoft.com/office/drawing/2014/main" id="{F007518D-5BB8-4CDF-9741-C68A1836D3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189" t="1196" r="1525" b="50604"/>
                      <a:stretch/>
                    </p:blipFill>
                    <p:spPr>
                      <a:xfrm>
                        <a:off x="849125" y="1827517"/>
                        <a:ext cx="383601" cy="407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2" name="그림 191">
                        <a:extLst>
                          <a:ext uri="{FF2B5EF4-FFF2-40B4-BE49-F238E27FC236}">
                            <a16:creationId xmlns:a16="http://schemas.microsoft.com/office/drawing/2014/main" id="{345DAD2C-732D-4582-B8D5-1670807AE7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991" t="977" r="34650" b="50823"/>
                      <a:stretch/>
                    </p:blipFill>
                    <p:spPr>
                      <a:xfrm>
                        <a:off x="1630986" y="1820878"/>
                        <a:ext cx="397199" cy="40700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3" name="그림 192">
                        <a:extLst>
                          <a:ext uri="{FF2B5EF4-FFF2-40B4-BE49-F238E27FC236}">
                            <a16:creationId xmlns:a16="http://schemas.microsoft.com/office/drawing/2014/main" id="{C0D8AEDA-A065-4108-9EB4-CCBEBCB5EB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19" t="52289" r="67622" b="769"/>
                      <a:stretch/>
                    </p:blipFill>
                    <p:spPr>
                      <a:xfrm>
                        <a:off x="1239818" y="1431131"/>
                        <a:ext cx="397199" cy="39638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89" name="직사각형 188">
                      <a:extLst>
                        <a:ext uri="{FF2B5EF4-FFF2-40B4-BE49-F238E27FC236}">
                          <a16:creationId xmlns:a16="http://schemas.microsoft.com/office/drawing/2014/main" id="{5BA8144F-0CB8-4C1D-B7AD-4904DD4F5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8300" y="1326356"/>
                      <a:ext cx="185738" cy="16906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006F685C-2977-4A35-8A18-6AE790C895F3}"/>
                      </a:ext>
                    </a:extLst>
                  </p:cNvPr>
                  <p:cNvSpPr/>
                  <p:nvPr/>
                </p:nvSpPr>
                <p:spPr>
                  <a:xfrm>
                    <a:off x="1056032" y="1262062"/>
                    <a:ext cx="185738" cy="16906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8F53DEE-8ACF-4311-99CB-368A5D1F9FF4}"/>
                    </a:ext>
                  </a:extLst>
                </p:cNvPr>
                <p:cNvSpPr/>
                <p:nvPr/>
              </p:nvSpPr>
              <p:spPr>
                <a:xfrm>
                  <a:off x="1638300" y="1650367"/>
                  <a:ext cx="185738" cy="1690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F963692-C631-425C-B1EE-BF008903A115}"/>
                  </a:ext>
                </a:extLst>
              </p:cNvPr>
              <p:cNvCxnSpPr/>
              <p:nvPr/>
            </p:nvCxnSpPr>
            <p:spPr>
              <a:xfrm flipV="1">
                <a:off x="1636590" y="2215663"/>
                <a:ext cx="0" cy="2571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7A1870FA-45BC-409E-932F-B53CFF06A0AE}"/>
                  </a:ext>
                </a:extLst>
              </p:cNvPr>
              <p:cNvCxnSpPr/>
              <p:nvPr/>
            </p:nvCxnSpPr>
            <p:spPr>
              <a:xfrm flipV="1">
                <a:off x="836843" y="2114524"/>
                <a:ext cx="0" cy="257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DED1B80E-0883-4F62-8474-70D39D1BD7F6}"/>
                  </a:ext>
                </a:extLst>
              </p:cNvPr>
              <p:cNvCxnSpPr/>
              <p:nvPr/>
            </p:nvCxnSpPr>
            <p:spPr>
              <a:xfrm flipV="1">
                <a:off x="836843" y="1650367"/>
                <a:ext cx="0" cy="257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466D5333-97AC-4CA2-9CE2-7E286F103EEB}"/>
                  </a:ext>
                </a:extLst>
              </p:cNvPr>
              <p:cNvCxnSpPr/>
              <p:nvPr/>
            </p:nvCxnSpPr>
            <p:spPr>
              <a:xfrm flipV="1">
                <a:off x="1234042" y="1562261"/>
                <a:ext cx="0" cy="257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03380DF9-B5F5-4A13-B749-CB191725A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56" y="1638614"/>
                <a:ext cx="116869" cy="1928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E08EF2B-07A9-4FF6-98C9-6D31887D2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5243" y="1650367"/>
                <a:ext cx="76527" cy="182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66D0537A-8FBC-4378-9B81-D95A98EA06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1657" y="1517316"/>
                <a:ext cx="18052" cy="1253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4A023728-F62B-4FA5-AB92-CF1A1E17F1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727" y="2020992"/>
                <a:ext cx="76527" cy="182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EAFB1E3-7B2D-4F62-BB3F-3D0494E37442}"/>
              </a:ext>
            </a:extLst>
          </p:cNvPr>
          <p:cNvCxnSpPr>
            <a:cxnSpLocks/>
          </p:cNvCxnSpPr>
          <p:nvPr/>
        </p:nvCxnSpPr>
        <p:spPr>
          <a:xfrm flipV="1">
            <a:off x="4237469" y="3077910"/>
            <a:ext cx="0" cy="9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F5349D4-22DD-4A72-BBE8-C1B1B9122DF6}"/>
              </a:ext>
            </a:extLst>
          </p:cNvPr>
          <p:cNvCxnSpPr>
            <a:cxnSpLocks/>
          </p:cNvCxnSpPr>
          <p:nvPr/>
        </p:nvCxnSpPr>
        <p:spPr>
          <a:xfrm flipV="1">
            <a:off x="4819405" y="3098440"/>
            <a:ext cx="0" cy="9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3C4B249-29AE-4105-B0EA-CF69BF712640}"/>
              </a:ext>
            </a:extLst>
          </p:cNvPr>
          <p:cNvCxnSpPr/>
          <p:nvPr/>
        </p:nvCxnSpPr>
        <p:spPr>
          <a:xfrm flipH="1">
            <a:off x="5998326" y="3169478"/>
            <a:ext cx="55126" cy="8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033AF98-0415-4E2F-B511-5BC4318F56FA}"/>
              </a:ext>
            </a:extLst>
          </p:cNvPr>
          <p:cNvCxnSpPr>
            <a:cxnSpLocks/>
          </p:cNvCxnSpPr>
          <p:nvPr/>
        </p:nvCxnSpPr>
        <p:spPr>
          <a:xfrm flipH="1">
            <a:off x="5991051" y="3115821"/>
            <a:ext cx="51943" cy="318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CBE48982-3359-453B-912B-C7D8E89D6E63}"/>
              </a:ext>
            </a:extLst>
          </p:cNvPr>
          <p:cNvCxnSpPr>
            <a:cxnSpLocks/>
          </p:cNvCxnSpPr>
          <p:nvPr/>
        </p:nvCxnSpPr>
        <p:spPr>
          <a:xfrm>
            <a:off x="3681332" y="2773011"/>
            <a:ext cx="575711" cy="431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1408030-42F3-44B1-9BDC-8A28F8587331}"/>
              </a:ext>
            </a:extLst>
          </p:cNvPr>
          <p:cNvCxnSpPr>
            <a:cxnSpLocks/>
          </p:cNvCxnSpPr>
          <p:nvPr/>
        </p:nvCxnSpPr>
        <p:spPr>
          <a:xfrm flipH="1">
            <a:off x="6005084" y="2996994"/>
            <a:ext cx="48368" cy="37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E7FC646-C0A7-496E-B48C-0574BD8C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67" y="1471625"/>
            <a:ext cx="2056853" cy="2056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16FADB-DC2D-4AC2-9FD2-EC6911070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66" y="1423326"/>
            <a:ext cx="2056853" cy="20568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6B663F-62E4-C3E4-95D6-436A849EA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539" r="31727" b="2398"/>
          <a:stretch/>
        </p:blipFill>
        <p:spPr>
          <a:xfrm>
            <a:off x="53203" y="4351778"/>
            <a:ext cx="4648788" cy="24366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1DF124-E236-B81A-6100-8CCA8F758E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123" r="31596" b="1582"/>
          <a:stretch/>
        </p:blipFill>
        <p:spPr>
          <a:xfrm>
            <a:off x="5188406" y="4353115"/>
            <a:ext cx="4648788" cy="24133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5AB203-2441-027B-6310-42A537CB7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6736" r="96373">
                        <a14:foregroundMark x1="10363" y1="52500" x2="8161" y2="52500"/>
                        <a14:foregroundMark x1="8808" y1="53269" x2="6736" y2="52885"/>
                        <a14:foregroundMark x1="90674" y1="53846" x2="94041" y2="53846"/>
                        <a14:foregroundMark x1="20596" y1="31731" x2="20596" y2="31731"/>
                        <a14:foregroundMark x1="20207" y1="31154" x2="18653" y2="30192"/>
                        <a14:foregroundMark x1="16580" y1="27692" x2="20078" y2="33269"/>
                        <a14:foregroundMark x1="27073" y1="21538" x2="27073" y2="21538"/>
                        <a14:foregroundMark x1="26166" y1="24231" x2="26166" y2="24231"/>
                        <a14:foregroundMark x1="35363" y1="25000" x2="35363" y2="25000"/>
                        <a14:foregroundMark x1="45855" y1="37115" x2="45855" y2="37115"/>
                        <a14:foregroundMark x1="57513" y1="21923" x2="57513" y2="21923"/>
                        <a14:foregroundMark x1="59067" y1="21923" x2="59067" y2="21923"/>
                        <a14:foregroundMark x1="72798" y1="23077" x2="72798" y2="23077"/>
                        <a14:foregroundMark x1="58290" y1="21923" x2="58290" y2="21923"/>
                        <a14:foregroundMark x1="58679" y1="21923" x2="58679" y2="21923"/>
                        <a14:foregroundMark x1="58938" y1="21923" x2="58938" y2="21923"/>
                        <a14:foregroundMark x1="59067" y1="21731" x2="59067" y2="21731"/>
                        <a14:foregroundMark x1="58808" y1="21731" x2="58808" y2="21731"/>
                        <a14:foregroundMark x1="58808" y1="21731" x2="58938" y2="21731"/>
                        <a14:foregroundMark x1="59197" y1="21731" x2="59197" y2="21731"/>
                        <a14:foregroundMark x1="59067" y1="21731" x2="59067" y2="21731"/>
                        <a14:foregroundMark x1="58808" y1="21923" x2="59197" y2="21923"/>
                        <a14:backgroundMark x1="66451" y1="58077" x2="66969" y2="60385"/>
                        <a14:backgroundMark x1="84456" y1="49808" x2="84456" y2="49808"/>
                        <a14:backgroundMark x1="84326" y1="62500" x2="84326" y2="62500"/>
                        <a14:backgroundMark x1="96632" y1="69038" x2="96632" y2="69038"/>
                        <a14:backgroundMark x1="96632" y1="69038" x2="96632" y2="69038"/>
                        <a14:backgroundMark x1="96373" y1="69038" x2="96373" y2="69038"/>
                        <a14:backgroundMark x1="17098" y1="58846" x2="17098" y2="58846"/>
                        <a14:backgroundMark x1="30052" y1="65577" x2="30052" y2="65577"/>
                        <a14:backgroundMark x1="41321" y1="57308" x2="41321" y2="57308"/>
                        <a14:backgroundMark x1="48834" y1="51346" x2="48834" y2="51346"/>
                        <a14:backgroundMark x1="60104" y1="59231" x2="60104" y2="59231"/>
                        <a14:backgroundMark x1="54016" y1="65192" x2="54016" y2="65192"/>
                        <a14:backgroundMark x1="79663" y1="58077" x2="79663" y2="58077"/>
                        <a14:backgroundMark x1="73316" y1="56346" x2="73316" y2="56346"/>
                        <a14:backgroundMark x1="26166" y1="32885" x2="26166" y2="32885"/>
                        <a14:backgroundMark x1="19819" y1="40769" x2="19819" y2="40769"/>
                        <a14:backgroundMark x1="24223" y1="58462" x2="24223" y2="58462"/>
                        <a14:backgroundMark x1="97150" y1="70385" x2="97150" y2="70385"/>
                        <a14:backgroundMark x1="96632" y1="70192" x2="96114" y2="69615"/>
                        <a14:backgroundMark x1="95855" y1="69423" x2="95855" y2="69423"/>
                        <a14:backgroundMark x1="49870" y1="30962" x2="49870" y2="30962"/>
                        <a14:backgroundMark x1="69041" y1="33077" x2="69041" y2="33077"/>
                        <a14:backgroundMark x1="45596" y1="60769" x2="45596" y2="607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4449" y="-251860"/>
            <a:ext cx="4112955" cy="27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21</Words>
  <Application>Microsoft Office PowerPoint</Application>
  <PresentationFormat>A4 용지(210x297mm)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 Light</vt:lpstr>
      <vt:lpstr>나눔스퀘어 네오 Heavy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최지영</cp:lastModifiedBy>
  <cp:revision>11</cp:revision>
  <dcterms:created xsi:type="dcterms:W3CDTF">2023-05-25T11:03:00Z</dcterms:created>
  <dcterms:modified xsi:type="dcterms:W3CDTF">2023-05-25T20:25:35Z</dcterms:modified>
</cp:coreProperties>
</file>