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60" r:id="rId5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6"/>
    </p:embeddedFont>
    <p:embeddedFont>
      <p:font typeface="나눔스퀘어라운드 Bold" panose="020B0600000101010101" pitchFamily="50" charset="-127"/>
      <p:bold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442A9-6102-479F-A003-D45F88F0D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1A95B8-C6FB-427B-9D43-A896A4BB2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02F31-00D7-4352-A2A0-0BBC271B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93B0-9608-46F6-AA68-C1916D784A6B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F1509-D983-4BEA-9C3A-0EE80287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6750E-F809-4F55-88F1-1D9C53B5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9A4-5839-4CF4-987A-503ED067C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1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49D80-B404-4390-83E3-C2271E51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02CB7-FDFF-4024-98E9-76A3FFA7E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085AF-1235-488B-82BD-7338E590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93B0-9608-46F6-AA68-C1916D784A6B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EBFD2-0AB8-41B4-84EC-D93E8AC9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68F60-5A8E-4CC7-824E-325E8FA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9A4-5839-4CF4-987A-503ED067C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1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41C4D7-2F0E-4BB2-83E0-88D92FF81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75667-A826-49F5-A3E0-3187BFB4C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50614-38E7-43C9-A177-CC2AA49D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93B0-9608-46F6-AA68-C1916D784A6B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72FAE-5412-4ED1-A8C6-CC4C535A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B5EDF-1FA4-4C41-9FF8-A5AB7A17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9A4-5839-4CF4-987A-503ED067C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96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584E8-69BF-46A1-9557-BD708826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A23E9-A1D8-4509-8080-ECF4B5864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EC068-6D9B-4D51-B5B8-F0B8CAC7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93B0-9608-46F6-AA68-C1916D784A6B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DB42A5-8D9F-4BE7-A9F1-EC7635FE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792FF-9E73-4DBC-8274-9A1DE2C2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9A4-5839-4CF4-987A-503ED067C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84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46427-6C10-42BD-A364-B7EBC741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E67B67-1101-421C-8DBE-071EA3B8C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5A17D-5F43-4E0C-927D-9D40882F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93B0-9608-46F6-AA68-C1916D784A6B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879CC-9D48-4071-92A0-9606908D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4D79B-6796-45EB-8894-F05BDD03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9A4-5839-4CF4-987A-503ED067C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59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42760-6AEB-4767-9C06-0F8F4552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6E1D7-4301-4DF1-B616-338A45342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A90918-DFD0-465A-B1A6-66047DAF9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AE064F-C6D9-4387-A27E-4C4BB0FD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93B0-9608-46F6-AA68-C1916D784A6B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8CCCC4-C15E-4B90-A2F9-5C030A3D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66812-E3EC-415F-8686-D5BCACBD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9A4-5839-4CF4-987A-503ED067C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17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0B7A4-B342-4422-8E2E-EA9E18C8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A1773-8D83-4657-9588-630E2C6B0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48DFFF-7921-454E-B742-180EBC34C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58BA2A-21BA-4381-9E67-822687D93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C15CF9-42CA-418D-A59C-A4A77AEAC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359861-9B96-4786-9F58-20BD47A4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93B0-9608-46F6-AA68-C1916D784A6B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0A4862-C8C9-40F6-8841-2FDC0ACB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D82987-0ACF-4B74-98DD-2FD7F44E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9A4-5839-4CF4-987A-503ED067C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35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9C1B6-AB9D-4BF1-A75B-64B0081E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E5861C-8B13-4DC0-980E-C0C5BE1E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93B0-9608-46F6-AA68-C1916D784A6B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B8492E-46E1-419F-9410-2E7874AC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541668-E92B-4063-91E8-199D48FE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9A4-5839-4CF4-987A-503ED067C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13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EEEAD1-78BC-4D9D-B2D5-A3738C09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93B0-9608-46F6-AA68-C1916D784A6B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2CF166-E323-43C0-8BCE-1E25AB84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67F50C-24E2-4512-A824-8D710E39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9A4-5839-4CF4-987A-503ED067C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29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3326F-CB24-4F2D-ACED-D18F9D9C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42FDBC-B4CB-4D08-9353-11667C499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A6677A-A6B7-40E4-A6E8-92951E828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E3FD4E-5E9B-4933-B1EE-DEAB61A6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93B0-9608-46F6-AA68-C1916D784A6B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2309-3ACE-4674-9C7F-0BE6B4AB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8E61E8-CC68-4478-A12B-EA62A960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9A4-5839-4CF4-987A-503ED067C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38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93A76-4828-492D-A8E9-3BDEE907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51D0B1-AE51-4D7A-A910-65D0F9E5B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DDDE28-7AB6-445C-A041-332F81315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3E5923-3120-44D4-9419-6674819E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93B0-9608-46F6-AA68-C1916D784A6B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3AB45C-22A9-4EF9-9B2A-D238D6C6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6E8D6F-0976-4123-A89D-5ADB5741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9A4-5839-4CF4-987A-503ED067C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1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B6537B-7477-42ED-AB8B-6033CEDE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D0DC8A-5955-48A5-9DA7-A816BDCAC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ED392-253C-44A5-8B89-9D94CE860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193B0-9608-46F6-AA68-C1916D784A6B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0C03B-7F44-4CB4-B36B-5C00482DD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4A5F2-5080-4C4D-9DC8-065FE0973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0A9A4-5839-4CF4-987A-503ED067C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03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605FD-507E-49F4-A56C-0BE218044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기획서</a:t>
            </a:r>
          </a:p>
        </p:txBody>
      </p:sp>
    </p:spTree>
    <p:extLst>
      <p:ext uri="{BB962C8B-B14F-4D97-AF65-F5344CB8AC3E}">
        <p14:creationId xmlns:p14="http://schemas.microsoft.com/office/powerpoint/2010/main" val="386188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746D9-8221-48AC-97CB-4773EF72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24" y="0"/>
            <a:ext cx="9828375" cy="1325563"/>
          </a:xfrm>
        </p:spPr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화면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8AC0064-116F-4C8C-A5CF-411A144BD48D}"/>
              </a:ext>
            </a:extLst>
          </p:cNvPr>
          <p:cNvSpPr/>
          <p:nvPr/>
        </p:nvSpPr>
        <p:spPr>
          <a:xfrm>
            <a:off x="8518733" y="1325563"/>
            <a:ext cx="2486826" cy="15467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Time Treasure</a:t>
            </a:r>
            <a:endParaRPr lang="ko-KR" altLang="en-US" b="1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7B46D2E-1BE1-4C05-AB84-E1C408E6D718}"/>
              </a:ext>
            </a:extLst>
          </p:cNvPr>
          <p:cNvSpPr/>
          <p:nvPr/>
        </p:nvSpPr>
        <p:spPr>
          <a:xfrm>
            <a:off x="8970592" y="3305762"/>
            <a:ext cx="1583108" cy="4113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처음부터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CD7B3BE-62C6-49FC-9E5D-F59C0A5E37C3}"/>
              </a:ext>
            </a:extLst>
          </p:cNvPr>
          <p:cNvSpPr/>
          <p:nvPr/>
        </p:nvSpPr>
        <p:spPr>
          <a:xfrm>
            <a:off x="8970592" y="4212161"/>
            <a:ext cx="1583108" cy="4113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이어서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BEC9A70-0FE2-4BAD-9CE8-48CFAE6F85FD}"/>
              </a:ext>
            </a:extLst>
          </p:cNvPr>
          <p:cNvSpPr/>
          <p:nvPr/>
        </p:nvSpPr>
        <p:spPr>
          <a:xfrm>
            <a:off x="8970592" y="5118560"/>
            <a:ext cx="1583108" cy="4113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종료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9E124C-271B-442F-ABCF-661BE7548F1C}"/>
              </a:ext>
            </a:extLst>
          </p:cNvPr>
          <p:cNvSpPr/>
          <p:nvPr/>
        </p:nvSpPr>
        <p:spPr>
          <a:xfrm>
            <a:off x="236220" y="1079500"/>
            <a:ext cx="11758930" cy="542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52CB7C-6E99-484D-97C4-C720CABE4A1E}"/>
              </a:ext>
            </a:extLst>
          </p:cNvPr>
          <p:cNvSpPr/>
          <p:nvPr/>
        </p:nvSpPr>
        <p:spPr>
          <a:xfrm>
            <a:off x="2332002" y="3254144"/>
            <a:ext cx="1560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 추가 예정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99CAA10-6262-4986-A5FF-2804DCDB5CF1}"/>
              </a:ext>
            </a:extLst>
          </p:cNvPr>
          <p:cNvSpPr/>
          <p:nvPr/>
        </p:nvSpPr>
        <p:spPr>
          <a:xfrm>
            <a:off x="8419121" y="1241324"/>
            <a:ext cx="2686050" cy="171526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321C4A5-E7EF-4031-864A-4B406D93B419}"/>
              </a:ext>
            </a:extLst>
          </p:cNvPr>
          <p:cNvCxnSpPr/>
          <p:nvPr/>
        </p:nvCxnSpPr>
        <p:spPr>
          <a:xfrm flipH="1" flipV="1">
            <a:off x="7150100" y="730250"/>
            <a:ext cx="1320800" cy="53340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A69119-4FB8-4C3C-8CB3-67ED3124AA99}"/>
              </a:ext>
            </a:extLst>
          </p:cNvPr>
          <p:cNvSpPr/>
          <p:nvPr/>
        </p:nvSpPr>
        <p:spPr>
          <a:xfrm>
            <a:off x="5448520" y="2065782"/>
            <a:ext cx="2560343" cy="962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스테이지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1-1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부터 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컷 씬 있다면 컷 </a:t>
            </a:r>
            <a:r>
              <a:rPr lang="ko-KR" altLang="en-US" sz="14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씬부터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시작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80AB31B-861D-4D5B-8F72-E7AA86682EEA}"/>
              </a:ext>
            </a:extLst>
          </p:cNvPr>
          <p:cNvSpPr/>
          <p:nvPr/>
        </p:nvSpPr>
        <p:spPr>
          <a:xfrm>
            <a:off x="8915399" y="3253942"/>
            <a:ext cx="1704703" cy="53654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D81193E-5183-4E27-96D4-04D1A75E644B}"/>
              </a:ext>
            </a:extLst>
          </p:cNvPr>
          <p:cNvCxnSpPr/>
          <p:nvPr/>
        </p:nvCxnSpPr>
        <p:spPr>
          <a:xfrm flipH="1" flipV="1">
            <a:off x="7494987" y="2851714"/>
            <a:ext cx="1320800" cy="53340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8F9DD8E-D987-4899-89B4-2EDE69D1F90F}"/>
              </a:ext>
            </a:extLst>
          </p:cNvPr>
          <p:cNvSpPr/>
          <p:nvPr/>
        </p:nvSpPr>
        <p:spPr>
          <a:xfrm>
            <a:off x="8909794" y="4149571"/>
            <a:ext cx="1704703" cy="53654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2596242-2E2C-4120-9196-8B23E4E29442}"/>
              </a:ext>
            </a:extLst>
          </p:cNvPr>
          <p:cNvCxnSpPr/>
          <p:nvPr/>
        </p:nvCxnSpPr>
        <p:spPr>
          <a:xfrm flipH="1" flipV="1">
            <a:off x="7494987" y="3884444"/>
            <a:ext cx="1320800" cy="53340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34E8FE-0EAF-48E9-AA5B-2C085601A4E3}"/>
              </a:ext>
            </a:extLst>
          </p:cNvPr>
          <p:cNvSpPr/>
          <p:nvPr/>
        </p:nvSpPr>
        <p:spPr>
          <a:xfrm>
            <a:off x="5305215" y="3215832"/>
            <a:ext cx="2560343" cy="962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가장 최근 방 </a:t>
            </a:r>
            <a:r>
              <a:rPr lang="ko-KR" altLang="en-US" sz="14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부터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시작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저장이 없다면 처음부터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6DA50F2-22F1-4BF0-AD77-23CBC9937319}"/>
              </a:ext>
            </a:extLst>
          </p:cNvPr>
          <p:cNvSpPr/>
          <p:nvPr/>
        </p:nvSpPr>
        <p:spPr>
          <a:xfrm>
            <a:off x="6178731" y="300584"/>
            <a:ext cx="851241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</a:t>
            </a:r>
            <a:endParaRPr lang="ko-KR" altLang="en-US" sz="1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61BADF-EFE5-4941-942B-5C1EB3F76AFB}"/>
              </a:ext>
            </a:extLst>
          </p:cNvPr>
          <p:cNvSpPr/>
          <p:nvPr/>
        </p:nvSpPr>
        <p:spPr>
          <a:xfrm>
            <a:off x="5749800" y="4502932"/>
            <a:ext cx="2560343" cy="962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종료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85289EB-9F3C-4A49-BE1E-86B42C3A6299}"/>
              </a:ext>
            </a:extLst>
          </p:cNvPr>
          <p:cNvCxnSpPr/>
          <p:nvPr/>
        </p:nvCxnSpPr>
        <p:spPr>
          <a:xfrm flipH="1" flipV="1">
            <a:off x="7549310" y="4996529"/>
            <a:ext cx="1320800" cy="53340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3D5127C-FA3C-4351-91A1-9885F83C655B}"/>
              </a:ext>
            </a:extLst>
          </p:cNvPr>
          <p:cNvSpPr/>
          <p:nvPr/>
        </p:nvSpPr>
        <p:spPr>
          <a:xfrm>
            <a:off x="8909794" y="5051010"/>
            <a:ext cx="1704703" cy="53654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C4CE84-6195-4508-84A1-F4544A531945}"/>
              </a:ext>
            </a:extLst>
          </p:cNvPr>
          <p:cNvSpPr txBox="1"/>
          <p:nvPr/>
        </p:nvSpPr>
        <p:spPr>
          <a:xfrm>
            <a:off x="210967" y="3179945"/>
            <a:ext cx="461665" cy="6630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1080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102AAEAC-49B2-4E91-B8D6-75BE3220AACF}"/>
              </a:ext>
            </a:extLst>
          </p:cNvPr>
          <p:cNvSpPr/>
          <p:nvPr/>
        </p:nvSpPr>
        <p:spPr>
          <a:xfrm>
            <a:off x="103030" y="1103003"/>
            <a:ext cx="338770" cy="4039060"/>
          </a:xfrm>
          <a:prstGeom prst="arc">
            <a:avLst>
              <a:gd name="adj1" fmla="val 16239357"/>
              <a:gd name="adj2" fmla="val 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C3B91FCB-5B39-485D-ACDD-3E7A3F5A2A3E}"/>
              </a:ext>
            </a:extLst>
          </p:cNvPr>
          <p:cNvSpPr/>
          <p:nvPr/>
        </p:nvSpPr>
        <p:spPr>
          <a:xfrm rot="10800000" flipH="1">
            <a:off x="125403" y="829391"/>
            <a:ext cx="323856" cy="5775479"/>
          </a:xfrm>
          <a:prstGeom prst="arc">
            <a:avLst>
              <a:gd name="adj1" fmla="val 16287152"/>
              <a:gd name="adj2" fmla="val 18807478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9C6FE7-DCFB-40FD-9A65-9BA4204011C4}"/>
              </a:ext>
            </a:extLst>
          </p:cNvPr>
          <p:cNvSpPr txBox="1"/>
          <p:nvPr/>
        </p:nvSpPr>
        <p:spPr>
          <a:xfrm>
            <a:off x="5694328" y="6060932"/>
            <a:ext cx="92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1920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원호 35">
            <a:extLst>
              <a:ext uri="{FF2B5EF4-FFF2-40B4-BE49-F238E27FC236}">
                <a16:creationId xmlns:a16="http://schemas.microsoft.com/office/drawing/2014/main" id="{49B80DB1-2DE3-4B87-8939-FF43CD5633A7}"/>
              </a:ext>
            </a:extLst>
          </p:cNvPr>
          <p:cNvSpPr/>
          <p:nvPr/>
        </p:nvSpPr>
        <p:spPr>
          <a:xfrm rot="16200000">
            <a:off x="5414713" y="1465570"/>
            <a:ext cx="338770" cy="9828377"/>
          </a:xfrm>
          <a:prstGeom prst="arc">
            <a:avLst>
              <a:gd name="adj1" fmla="val 16200038"/>
              <a:gd name="adj2" fmla="val 3973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원호 36">
            <a:extLst>
              <a:ext uri="{FF2B5EF4-FFF2-40B4-BE49-F238E27FC236}">
                <a16:creationId xmlns:a16="http://schemas.microsoft.com/office/drawing/2014/main" id="{EF58C24F-97DF-4106-9975-708301A73413}"/>
              </a:ext>
            </a:extLst>
          </p:cNvPr>
          <p:cNvSpPr/>
          <p:nvPr/>
        </p:nvSpPr>
        <p:spPr>
          <a:xfrm rot="5400000" flipH="1">
            <a:off x="6434965" y="1516076"/>
            <a:ext cx="338770" cy="9828377"/>
          </a:xfrm>
          <a:prstGeom prst="arc">
            <a:avLst>
              <a:gd name="adj1" fmla="val 16200038"/>
              <a:gd name="adj2" fmla="val 3973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48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1107209070341009471/1108566506775785542/S1-02-A.png">
            <a:extLst>
              <a:ext uri="{FF2B5EF4-FFF2-40B4-BE49-F238E27FC236}">
                <a16:creationId xmlns:a16="http://schemas.microsoft.com/office/drawing/2014/main" id="{29C9C59B-1542-4507-B569-7B8AFAFCE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" y="1078778"/>
            <a:ext cx="11758930" cy="542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70746D9-8221-48AC-97CB-4773EF72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24" y="0"/>
            <a:ext cx="9828375" cy="1325563"/>
          </a:xfrm>
        </p:spPr>
        <p:txBody>
          <a:bodyPr/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인게임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9E124C-271B-442F-ABCF-661BE7548F1C}"/>
              </a:ext>
            </a:extLst>
          </p:cNvPr>
          <p:cNvSpPr/>
          <p:nvPr/>
        </p:nvSpPr>
        <p:spPr>
          <a:xfrm>
            <a:off x="236220" y="1079500"/>
            <a:ext cx="11758930" cy="542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06CF77F-9831-48B9-A46D-685F5A6C206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624626" y="2051384"/>
            <a:ext cx="0" cy="2479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1E9764-7C0C-404A-85AC-72AFAC21A77B}"/>
              </a:ext>
            </a:extLst>
          </p:cNvPr>
          <p:cNvSpPr txBox="1"/>
          <p:nvPr/>
        </p:nvSpPr>
        <p:spPr>
          <a:xfrm>
            <a:off x="8733656" y="2299288"/>
            <a:ext cx="1781939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미니맵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빨간점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현재 위치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회색 지나온 방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36BE8A8-949A-4188-8E14-FC376D37247E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11351193" y="2538663"/>
            <a:ext cx="0" cy="5671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AE52FA-0386-4937-8DAB-C68A969116E5}"/>
              </a:ext>
            </a:extLst>
          </p:cNvPr>
          <p:cNvSpPr txBox="1"/>
          <p:nvPr/>
        </p:nvSpPr>
        <p:spPr>
          <a:xfrm>
            <a:off x="10746606" y="3105834"/>
            <a:ext cx="1209174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전체 죽은 횟수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33C10B-8416-4180-B55B-D8EB404FCE18}"/>
              </a:ext>
            </a:extLst>
          </p:cNvPr>
          <p:cNvCxnSpPr>
            <a:cxnSpLocks/>
          </p:cNvCxnSpPr>
          <p:nvPr/>
        </p:nvCxnSpPr>
        <p:spPr>
          <a:xfrm>
            <a:off x="4445635" y="1728397"/>
            <a:ext cx="559469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256A51-32A7-4675-90C2-81F7A21C1803}"/>
              </a:ext>
            </a:extLst>
          </p:cNvPr>
          <p:cNvSpPr txBox="1"/>
          <p:nvPr/>
        </p:nvSpPr>
        <p:spPr>
          <a:xfrm>
            <a:off x="2197542" y="1274106"/>
            <a:ext cx="224838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시간대 확인용 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비활성화 시 현재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활성화 시 과거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90BAE7-C827-4624-B31B-13285F217634}"/>
              </a:ext>
            </a:extLst>
          </p:cNvPr>
          <p:cNvSpPr/>
          <p:nvPr/>
        </p:nvSpPr>
        <p:spPr>
          <a:xfrm>
            <a:off x="10746606" y="2123574"/>
            <a:ext cx="1164652" cy="4143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787F9F-962E-43E4-9E70-001858921758}"/>
              </a:ext>
            </a:extLst>
          </p:cNvPr>
          <p:cNvSpPr/>
          <p:nvPr/>
        </p:nvSpPr>
        <p:spPr>
          <a:xfrm>
            <a:off x="8459972" y="1274106"/>
            <a:ext cx="3192579" cy="7765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CE48B3-EEC7-4EB2-BA88-3E9A813D3BE6}"/>
              </a:ext>
            </a:extLst>
          </p:cNvPr>
          <p:cNvSpPr/>
          <p:nvPr/>
        </p:nvSpPr>
        <p:spPr>
          <a:xfrm>
            <a:off x="4978634" y="1299835"/>
            <a:ext cx="2344386" cy="7765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840BE83-1935-4268-ADC0-348EE63F75A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4" y="1162274"/>
            <a:ext cx="677698" cy="677698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87E97B8-7B3A-4AB2-8142-1454222C1E40}"/>
              </a:ext>
            </a:extLst>
          </p:cNvPr>
          <p:cNvSpPr/>
          <p:nvPr/>
        </p:nvSpPr>
        <p:spPr>
          <a:xfrm>
            <a:off x="242829" y="1203526"/>
            <a:ext cx="562209" cy="595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CECBB1-F360-4F28-B435-98C40789CBE2}"/>
              </a:ext>
            </a:extLst>
          </p:cNvPr>
          <p:cNvSpPr txBox="1"/>
          <p:nvPr/>
        </p:nvSpPr>
        <p:spPr>
          <a:xfrm>
            <a:off x="1201511" y="1274106"/>
            <a:ext cx="67768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일시정지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212E3AD-8B88-4748-B92F-F95D558E55EF}"/>
              </a:ext>
            </a:extLst>
          </p:cNvPr>
          <p:cNvCxnSpPr>
            <a:cxnSpLocks/>
          </p:cNvCxnSpPr>
          <p:nvPr/>
        </p:nvCxnSpPr>
        <p:spPr>
          <a:xfrm flipH="1">
            <a:off x="840873" y="1582415"/>
            <a:ext cx="3606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4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BE5EC89F-0EB6-42CC-B842-CFD61054FCAB}"/>
              </a:ext>
            </a:extLst>
          </p:cNvPr>
          <p:cNvSpPr/>
          <p:nvPr/>
        </p:nvSpPr>
        <p:spPr>
          <a:xfrm>
            <a:off x="216532" y="1087790"/>
            <a:ext cx="11758930" cy="542036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A1442AD-779C-4CD3-865D-78F4379456DB}"/>
              </a:ext>
            </a:extLst>
          </p:cNvPr>
          <p:cNvSpPr/>
          <p:nvPr/>
        </p:nvSpPr>
        <p:spPr>
          <a:xfrm>
            <a:off x="4831714" y="1729740"/>
            <a:ext cx="2567940" cy="39319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0746D9-8221-48AC-97CB-4773EF72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24" y="0"/>
            <a:ext cx="9828375" cy="1325563"/>
          </a:xfrm>
        </p:spPr>
        <p:txBody>
          <a:bodyPr/>
          <a:lstStyle/>
          <a:p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일시 정지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8AC0064-116F-4C8C-A5CF-411A144BD48D}"/>
              </a:ext>
            </a:extLst>
          </p:cNvPr>
          <p:cNvSpPr/>
          <p:nvPr/>
        </p:nvSpPr>
        <p:spPr>
          <a:xfrm>
            <a:off x="5325531" y="2141220"/>
            <a:ext cx="1540937" cy="89154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일시 정지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9E124C-271B-442F-ABCF-661BE7548F1C}"/>
              </a:ext>
            </a:extLst>
          </p:cNvPr>
          <p:cNvSpPr/>
          <p:nvPr/>
        </p:nvSpPr>
        <p:spPr>
          <a:xfrm>
            <a:off x="236220" y="1079500"/>
            <a:ext cx="11758930" cy="542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3563693-CD3B-4BBC-B9DE-6FCAE6093665}"/>
              </a:ext>
            </a:extLst>
          </p:cNvPr>
          <p:cNvSpPr/>
          <p:nvPr/>
        </p:nvSpPr>
        <p:spPr>
          <a:xfrm>
            <a:off x="5515183" y="3243580"/>
            <a:ext cx="1201003" cy="3606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계속하기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7CA798B-E735-41C7-AA81-236838597E51}"/>
              </a:ext>
            </a:extLst>
          </p:cNvPr>
          <p:cNvSpPr/>
          <p:nvPr/>
        </p:nvSpPr>
        <p:spPr>
          <a:xfrm>
            <a:off x="5495497" y="3815080"/>
            <a:ext cx="1201003" cy="3606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다시하기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34CF0D4-9355-4E86-94D2-E0FCC9CF4436}"/>
              </a:ext>
            </a:extLst>
          </p:cNvPr>
          <p:cNvSpPr/>
          <p:nvPr/>
        </p:nvSpPr>
        <p:spPr>
          <a:xfrm>
            <a:off x="5495496" y="4386580"/>
            <a:ext cx="1201003" cy="3606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종료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4DF8EDD-4736-4CA0-A5E7-419253D1BC6E}"/>
              </a:ext>
            </a:extLst>
          </p:cNvPr>
          <p:cNvSpPr/>
          <p:nvPr/>
        </p:nvSpPr>
        <p:spPr>
          <a:xfrm>
            <a:off x="5417820" y="3153106"/>
            <a:ext cx="1379220" cy="527354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2A33B50-C354-4D53-A36B-15970F5E71B2}"/>
              </a:ext>
            </a:extLst>
          </p:cNvPr>
          <p:cNvCxnSpPr>
            <a:cxnSpLocks/>
          </p:cNvCxnSpPr>
          <p:nvPr/>
        </p:nvCxnSpPr>
        <p:spPr>
          <a:xfrm flipH="1">
            <a:off x="6568625" y="891540"/>
            <a:ext cx="831029" cy="482497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2270A76-DD48-4D67-B647-859B339AACD2}"/>
              </a:ext>
            </a:extLst>
          </p:cNvPr>
          <p:cNvSpPr/>
          <p:nvPr/>
        </p:nvSpPr>
        <p:spPr>
          <a:xfrm>
            <a:off x="7864260" y="2712720"/>
            <a:ext cx="1540937" cy="8915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재개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E521D6E-2951-45BF-858E-B1DED72BE3DC}"/>
              </a:ext>
            </a:extLst>
          </p:cNvPr>
          <p:cNvSpPr/>
          <p:nvPr/>
        </p:nvSpPr>
        <p:spPr>
          <a:xfrm>
            <a:off x="5417820" y="3744850"/>
            <a:ext cx="1379220" cy="527354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4160878-767B-420D-989F-61FAA3A0D16E}"/>
              </a:ext>
            </a:extLst>
          </p:cNvPr>
          <p:cNvCxnSpPr>
            <a:cxnSpLocks/>
          </p:cNvCxnSpPr>
          <p:nvPr/>
        </p:nvCxnSpPr>
        <p:spPr>
          <a:xfrm flipH="1">
            <a:off x="6894403" y="3748722"/>
            <a:ext cx="1089660" cy="173203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A3C08A7-7741-483F-AB68-34550E596793}"/>
              </a:ext>
            </a:extLst>
          </p:cNvPr>
          <p:cNvSpPr/>
          <p:nvPr/>
        </p:nvSpPr>
        <p:spPr>
          <a:xfrm>
            <a:off x="7864260" y="3304464"/>
            <a:ext cx="2277960" cy="8915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 다시 시작</a:t>
            </a:r>
            <a:endParaRPr lang="en-US" altLang="ko-KR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스테이지 다시 시작</a:t>
            </a:r>
            <a:r>
              <a:rPr lang="en-US" altLang="ko-KR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x)</a:t>
            </a:r>
            <a:endParaRPr lang="ko-KR" altLang="en-US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C81DA7D-FB3E-42A8-B694-A34C3B5799DD}"/>
              </a:ext>
            </a:extLst>
          </p:cNvPr>
          <p:cNvSpPr/>
          <p:nvPr/>
        </p:nvSpPr>
        <p:spPr>
          <a:xfrm>
            <a:off x="5417820" y="4338106"/>
            <a:ext cx="1379220" cy="527354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31031C7-7C9A-4BA6-9134-0E7E747D1C0F}"/>
              </a:ext>
            </a:extLst>
          </p:cNvPr>
          <p:cNvCxnSpPr>
            <a:cxnSpLocks/>
          </p:cNvCxnSpPr>
          <p:nvPr/>
        </p:nvCxnSpPr>
        <p:spPr>
          <a:xfrm flipH="1">
            <a:off x="6894403" y="4341978"/>
            <a:ext cx="1089660" cy="173203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01D40C6-D421-4543-9874-3583CF8F2F7B}"/>
              </a:ext>
            </a:extLst>
          </p:cNvPr>
          <p:cNvSpPr/>
          <p:nvPr/>
        </p:nvSpPr>
        <p:spPr>
          <a:xfrm>
            <a:off x="7864260" y="3897720"/>
            <a:ext cx="1540937" cy="8915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종료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37DD81F-FF76-4A28-9880-AB97F80B95CA}"/>
              </a:ext>
            </a:extLst>
          </p:cNvPr>
          <p:cNvSpPr/>
          <p:nvPr/>
        </p:nvSpPr>
        <p:spPr>
          <a:xfrm>
            <a:off x="7273050" y="363035"/>
            <a:ext cx="4264294" cy="7330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일시 </a:t>
            </a:r>
            <a:r>
              <a:rPr lang="ko-KR" altLang="en-US" b="1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정지시</a:t>
            </a:r>
            <a:r>
              <a:rPr lang="ko-KR" altLang="en-US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게임 화면 </a:t>
            </a:r>
            <a:r>
              <a:rPr lang="ko-KR" altLang="en-US" b="1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딤처리</a:t>
            </a:r>
            <a:r>
              <a:rPr lang="ko-KR" altLang="en-US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후 시간 정지</a:t>
            </a:r>
            <a:endParaRPr lang="en-US" altLang="ko-KR" b="1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화면 위</a:t>
            </a:r>
            <a:r>
              <a:rPr lang="en-US" altLang="ko-KR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일시 정지 창 아래</a:t>
            </a:r>
            <a:r>
              <a:rPr lang="en-US" altLang="ko-KR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b="1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309D76-66AE-427E-94D2-E19F5730B0A7}"/>
              </a:ext>
            </a:extLst>
          </p:cNvPr>
          <p:cNvCxnSpPr>
            <a:cxnSpLocks/>
          </p:cNvCxnSpPr>
          <p:nvPr/>
        </p:nvCxnSpPr>
        <p:spPr>
          <a:xfrm flipH="1">
            <a:off x="6936723" y="3195499"/>
            <a:ext cx="970710" cy="279144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24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101</Words>
  <Application>Microsoft Office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나눔스퀘어라운드 Bold</vt:lpstr>
      <vt:lpstr>나눔스퀘어 ExtraBold</vt:lpstr>
      <vt:lpstr>Arial</vt:lpstr>
      <vt:lpstr>나눔스퀘어OTF ExtraBold</vt:lpstr>
      <vt:lpstr>Office 테마</vt:lpstr>
      <vt:lpstr>UI 기획서</vt:lpstr>
      <vt:lpstr>메인 화면</vt:lpstr>
      <vt:lpstr>인게임</vt:lpstr>
      <vt:lpstr>일시 정지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기획서</dc:title>
  <dc:creator>User</dc:creator>
  <cp:lastModifiedBy>User</cp:lastModifiedBy>
  <cp:revision>10</cp:revision>
  <dcterms:created xsi:type="dcterms:W3CDTF">2023-05-16T11:00:36Z</dcterms:created>
  <dcterms:modified xsi:type="dcterms:W3CDTF">2023-05-18T02:47:05Z</dcterms:modified>
</cp:coreProperties>
</file>