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>
        <p:scale>
          <a:sx n="100" d="100"/>
          <a:sy n="100" d="100"/>
        </p:scale>
        <p:origin x="14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81EA-1951-3B40-B205-BB9C572DD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666AD-E992-6B46-B8AA-B755A1A75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3570C-3D93-1D4A-924B-82841F68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2DD0-4CE9-CB4C-9501-569808E5A4CE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391B3-9526-A244-9E1E-F7B48388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2976A-2E97-0141-A6A7-87FB6BCD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6F55-2D72-B244-A7BA-697D9572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0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CFB0-F907-DF41-AD30-AFF4F682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04A7E-B4EA-7D4D-A386-DFF00FFE1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C52D9-0252-874E-8912-68C20B37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2DD0-4CE9-CB4C-9501-569808E5A4CE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9D284-BA6B-6E46-812B-1FF6BBC0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985DC-FC75-2B48-A3BF-EB0873A4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6F55-2D72-B244-A7BA-697D9572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2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EB11CF-5CD6-6D44-A872-34CDD1A90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540FF-94D4-4C4A-97E5-B6506E583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0EF0D-A4C8-A84B-BEF2-C0F0E7BF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2DD0-4CE9-CB4C-9501-569808E5A4CE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2C74-A366-AA41-8F0A-8DB063F3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B9E8-ABD4-F54D-8EB9-D6CBEE3B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6F55-2D72-B244-A7BA-697D9572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8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2822-9606-D14B-A1A2-3E27F4BC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85460-7560-6C41-835E-58B2AC39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5DF-195B-6446-8750-72EA96CE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2DD0-4CE9-CB4C-9501-569808E5A4CE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A0120-1765-1847-84B5-081A5565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9A386-D57E-2A44-AF0A-B15F70C0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6F55-2D72-B244-A7BA-697D9572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7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A5E0-9183-B441-824B-A2F56636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FE298-6427-E246-A98F-AE95C2A3E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DC90F-6A26-AF45-9909-686C5BE4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2DD0-4CE9-CB4C-9501-569808E5A4CE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E93F0-4F2D-9946-A591-EBE08F49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3BA05-D3A8-364A-8785-F90374C7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6F55-2D72-B244-A7BA-697D9572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C11F-4C57-E24D-B4FD-AD7B391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DF253-8F7E-3A40-9BC9-C58F9F0D1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E3656-9B5A-C94E-B0FB-BF1DC2909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50FDE-9E58-EF4D-A91B-FE31826A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2DD0-4CE9-CB4C-9501-569808E5A4CE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6AD8A-702C-1346-AD89-3D4B5AA7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47804-AC60-BE40-9048-79AFBE40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6F55-2D72-B244-A7BA-697D9572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0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41A9-87AE-F041-82A8-7DAA5DDF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E11C9-50DD-6342-84B3-11C5DE5CB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86725-CADE-C44C-B896-4A3B4D688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772DA-B9E0-F34E-8E73-14133B930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87699C-EB71-9245-936F-D42366F6E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8C7FC-87F1-FF4E-8505-972A5F7D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2DD0-4CE9-CB4C-9501-569808E5A4CE}" type="datetimeFigureOut">
              <a:rPr lang="en-US" smtClean="0"/>
              <a:t>8/7/20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87C921-52B9-A84E-97F1-2201BBA4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E8091-FDD5-EA4F-9623-63CF3FFD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6F55-2D72-B244-A7BA-697D9572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8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391E-3D33-8241-BE2A-6E6D16DA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21396-1D47-434E-978B-B58FB00D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2DD0-4CE9-CB4C-9501-569808E5A4CE}" type="datetimeFigureOut">
              <a:rPr lang="en-US" smtClean="0"/>
              <a:t>8/7/20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4FE2A-0805-7B43-BB9B-F2C50F5B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364D3-9318-AE4A-BC4F-D12ACA63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6F55-2D72-B244-A7BA-697D9572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2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4D986-0A5F-6145-A0C3-75ECBE47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2DD0-4CE9-CB4C-9501-569808E5A4CE}" type="datetimeFigureOut">
              <a:rPr lang="en-US" smtClean="0"/>
              <a:t>8/7/20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409C8-E717-6741-B995-F859B6BF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33C62-A949-C44D-9411-92D091B5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6F55-2D72-B244-A7BA-697D9572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64D5-A9C0-324A-908B-EE86879A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EE4B-0039-8942-8CBF-B58B007D4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7076A-4AEF-804C-9BAD-6E93CB876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8E66E-0A4F-4241-BD0B-3A890E16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2DD0-4CE9-CB4C-9501-569808E5A4CE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4AF42-2342-C743-8645-C005108D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34CD5-5462-C14C-83EF-19E55766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6F55-2D72-B244-A7BA-697D9572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9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2D59-9DD6-FC4B-A23C-DBE82AA5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0D31F-8CCD-8047-A264-13AC668A1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256C8-6BFF-0F42-B04F-1B8245525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41942-A602-CB4C-8CCB-FE1F44EE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2DD0-4CE9-CB4C-9501-569808E5A4CE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E81A3-EB2E-6B49-80EF-8E4CA8A2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5AAA3-DA4F-7849-8EE3-7E46E38F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6F55-2D72-B244-A7BA-697D9572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8D968-DC51-2745-BC39-16382A2B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CAE3A-2F5B-3F41-9223-D71CDE95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29619-BAF0-D747-B7D5-0E85126C2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A2DD0-4CE9-CB4C-9501-569808E5A4CE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817C0-D1CC-3F43-AFA1-1DFE76F22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0F76E-DA85-6C4D-81A1-7B49198BA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96F55-2D72-B244-A7BA-697D9572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3ED6-D07C-B843-8645-2F1DC070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DSC 530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8EB32-EEED-C14D-9886-F23E7BC0D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Hedyeh Erfani</a:t>
            </a:r>
          </a:p>
        </p:txBody>
      </p:sp>
    </p:spTree>
    <p:extLst>
      <p:ext uri="{BB962C8B-B14F-4D97-AF65-F5344CB8AC3E}">
        <p14:creationId xmlns:p14="http://schemas.microsoft.com/office/powerpoint/2010/main" val="153545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5EFF-7FD5-EF43-9F52-8E3CFD8B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9A953-C67A-834A-92F2-38C991445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life expectancy at birth impact birth rates?</a:t>
            </a:r>
          </a:p>
        </p:txBody>
      </p:sp>
    </p:spTree>
    <p:extLst>
      <p:ext uri="{BB962C8B-B14F-4D97-AF65-F5344CB8AC3E}">
        <p14:creationId xmlns:p14="http://schemas.microsoft.com/office/powerpoint/2010/main" val="127212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732D-BD57-FB4E-A884-7BAAB880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Variables that I chose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E4993-FBBA-D844-81A7-48F68CAA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chose the following variables: Unemployment (unemployment rate in percentage), Life expectancy at birth, Death rate, and Birth rate</a:t>
            </a:r>
          </a:p>
        </p:txBody>
      </p:sp>
    </p:spTree>
    <p:extLst>
      <p:ext uri="{BB962C8B-B14F-4D97-AF65-F5344CB8AC3E}">
        <p14:creationId xmlns:p14="http://schemas.microsoft.com/office/powerpoint/2010/main" val="300264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24A2-12A8-EC48-A8A9-25AEB340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 variables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094B7-A7F3-4942-B753-4DE17070E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Unemployment shows the percentage of unemployment per country</a:t>
            </a:r>
          </a:p>
          <a:p>
            <a:r>
              <a:rPr lang="en-US" dirty="0"/>
              <a:t>Life expectancy at birth shows the number of years a person is expected to live from the time they are born based on where they live</a:t>
            </a:r>
          </a:p>
          <a:p>
            <a:r>
              <a:rPr lang="en-US" dirty="0"/>
              <a:t>Death rate shows how many deaths there are per 1,000 people in the population</a:t>
            </a:r>
          </a:p>
          <a:p>
            <a:r>
              <a:rPr lang="en-US" dirty="0"/>
              <a:t>Birth rate shows how many births there are per 1,000 people in the population</a:t>
            </a:r>
          </a:p>
          <a:p>
            <a:r>
              <a:rPr lang="en-US" dirty="0"/>
              <a:t>Country represents all the sovereign states with a populous that exist</a:t>
            </a:r>
          </a:p>
        </p:txBody>
      </p:sp>
    </p:spTree>
    <p:extLst>
      <p:ext uri="{BB962C8B-B14F-4D97-AF65-F5344CB8AC3E}">
        <p14:creationId xmlns:p14="http://schemas.microsoft.com/office/powerpoint/2010/main" val="37564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56D0-64EC-CE48-985E-CF36FD87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(there is none for Country because it is categorical)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D0FB21-FE06-9F47-8E6D-2DDACBBCB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54199"/>
            <a:ext cx="4054245" cy="2632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16AFC7-0D31-BF4A-9798-162F910A2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242" y="1854199"/>
            <a:ext cx="3782631" cy="24177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FD5EB5-7407-7942-8967-7A3861645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486274"/>
            <a:ext cx="3796241" cy="2426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04C845-BA6C-4B49-9449-10A65CF9F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5141" y="4431536"/>
            <a:ext cx="3796242" cy="24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4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6284-0CBC-9B47-954D-700FF372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05040-8900-3143-BE74-8EBD6B4E2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do not seem to be any gaps between the bars of the histogram so I will assume there are no outliers</a:t>
            </a:r>
          </a:p>
        </p:txBody>
      </p:sp>
    </p:spTree>
    <p:extLst>
      <p:ext uri="{BB962C8B-B14F-4D97-AF65-F5344CB8AC3E}">
        <p14:creationId xmlns:p14="http://schemas.microsoft.com/office/powerpoint/2010/main" val="197685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C42A-1A6A-7F40-B621-514A798C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F23F7-E187-7249-81AD-0F73748929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Unemployment</a:t>
            </a:r>
          </a:p>
          <a:p>
            <a:pPr lvl="2"/>
            <a:r>
              <a:rPr lang="en-US" dirty="0"/>
              <a:t>Mode: Seems to be somewhere around 10</a:t>
            </a:r>
          </a:p>
          <a:p>
            <a:pPr lvl="2"/>
            <a:r>
              <a:rPr lang="en-US" dirty="0"/>
              <a:t>Tail: There is a tail at the right end of the histogram</a:t>
            </a:r>
          </a:p>
          <a:p>
            <a:pPr lvl="2"/>
            <a:r>
              <a:rPr lang="en-US" dirty="0"/>
              <a:t>Mean: 15.020418848167544</a:t>
            </a:r>
          </a:p>
          <a:p>
            <a:pPr lvl="2"/>
            <a:r>
              <a:rPr lang="en-US" dirty="0"/>
              <a:t>Spread: Between 0 and 100</a:t>
            </a:r>
          </a:p>
          <a:p>
            <a:r>
              <a:rPr lang="en-US" dirty="0"/>
              <a:t> Life expectancy at birth</a:t>
            </a:r>
          </a:p>
          <a:p>
            <a:pPr lvl="2"/>
            <a:r>
              <a:rPr lang="en-US" dirty="0"/>
              <a:t>Mode: Seems to be around 70</a:t>
            </a:r>
          </a:p>
          <a:p>
            <a:pPr lvl="2"/>
            <a:r>
              <a:rPr lang="en-US" dirty="0"/>
              <a:t>Tail: I don’t really see one </a:t>
            </a:r>
          </a:p>
          <a:p>
            <a:pPr lvl="2"/>
            <a:r>
              <a:rPr lang="en-US" dirty="0"/>
              <a:t>Mean: 67.69257777777774</a:t>
            </a:r>
          </a:p>
          <a:p>
            <a:pPr lvl="2"/>
            <a:r>
              <a:rPr lang="en-US" dirty="0"/>
              <a:t>Spread: Between 30 and 90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921B3-A1C5-0F42-AEE6-CE0385FD29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Death rate</a:t>
            </a:r>
          </a:p>
          <a:p>
            <a:pPr lvl="2"/>
            <a:r>
              <a:rPr lang="en-US" dirty="0"/>
              <a:t>Mode: Somewhere around 10</a:t>
            </a:r>
          </a:p>
          <a:p>
            <a:pPr lvl="2"/>
            <a:r>
              <a:rPr lang="en-US" dirty="0"/>
              <a:t>Tail: I don’t really see one</a:t>
            </a:r>
          </a:p>
          <a:p>
            <a:pPr lvl="2"/>
            <a:r>
              <a:rPr lang="en-US" dirty="0"/>
              <a:t>Mean: 9.374266666666667</a:t>
            </a:r>
          </a:p>
          <a:p>
            <a:pPr lvl="2"/>
            <a:r>
              <a:rPr lang="en-US" dirty="0"/>
              <a:t>Spread:  Between 0 and 30</a:t>
            </a:r>
          </a:p>
          <a:p>
            <a:pPr lvl="2"/>
            <a:endParaRPr lang="en-US" dirty="0"/>
          </a:p>
          <a:p>
            <a:r>
              <a:rPr lang="en-US" dirty="0"/>
              <a:t>Birth rate</a:t>
            </a:r>
          </a:p>
          <a:p>
            <a:pPr lvl="2"/>
            <a:r>
              <a:rPr lang="en-US" dirty="0"/>
              <a:t>Mode: Somewhere around 10</a:t>
            </a:r>
          </a:p>
          <a:p>
            <a:pPr lvl="2"/>
            <a:r>
              <a:rPr lang="en-US" dirty="0"/>
              <a:t>Tail: I don’t really see one</a:t>
            </a:r>
          </a:p>
          <a:p>
            <a:pPr lvl="2"/>
            <a:r>
              <a:rPr lang="en-US" dirty="0"/>
              <a:t>Mean: 9.27398777774577</a:t>
            </a:r>
          </a:p>
          <a:p>
            <a:pPr lvl="2"/>
            <a:r>
              <a:rPr lang="en-US" dirty="0"/>
              <a:t>Spread: Between 0 and 30</a:t>
            </a:r>
          </a:p>
        </p:txBody>
      </p:sp>
    </p:spTree>
    <p:extLst>
      <p:ext uri="{BB962C8B-B14F-4D97-AF65-F5344CB8AC3E}">
        <p14:creationId xmlns:p14="http://schemas.microsoft.com/office/powerpoint/2010/main" val="351821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EEBEA2-0ED3-ED49-936E-D492848F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A4821-5EE6-874B-9D1E-3185DBA42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continued in </a:t>
            </a:r>
            <a:r>
              <a:rPr lang="en-US" dirty="0" err="1"/>
              <a:t>Jupyter</a:t>
            </a:r>
            <a:r>
              <a:rPr lang="en-US"/>
              <a:t> Notebook……</a:t>
            </a:r>
          </a:p>
        </p:txBody>
      </p:sp>
    </p:spTree>
    <p:extLst>
      <p:ext uri="{BB962C8B-B14F-4D97-AF65-F5344CB8AC3E}">
        <p14:creationId xmlns:p14="http://schemas.microsoft.com/office/powerpoint/2010/main" val="294192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277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DSC 530 Final Project</vt:lpstr>
      <vt:lpstr>Statistical Question</vt:lpstr>
      <vt:lpstr>5 Variables that I chose</vt:lpstr>
      <vt:lpstr>What do the variables mean?</vt:lpstr>
      <vt:lpstr>Histograms (there is none for Country because it is categorical)</vt:lpstr>
      <vt:lpstr>Outliers?</vt:lpstr>
      <vt:lpstr>Descriptive characteristics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530 Final Project</dc:title>
  <dc:creator>Hedyeh Erfani</dc:creator>
  <cp:lastModifiedBy>Hedyeh Erfani</cp:lastModifiedBy>
  <cp:revision>3</cp:revision>
  <dcterms:created xsi:type="dcterms:W3CDTF">2020-08-08T02:15:32Z</dcterms:created>
  <dcterms:modified xsi:type="dcterms:W3CDTF">2020-08-08T02:37:31Z</dcterms:modified>
</cp:coreProperties>
</file>