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1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March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March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March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March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March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March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March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7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March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March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8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March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March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March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4a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EEAA3-99FA-704E-8AA5-7F5FA7C9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Race and COVID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25536-C4AC-1F48-9B09-5C6B3B5E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Hedyeh Erfani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4E9AA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4E9AA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E9AA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1E729B55-6E5E-3447-BAB0-72954C5EC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1"/>
            <a:ext cx="85713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FB22DCE-B56A-174B-8CEE-AC687F74F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Coronavirus: Jacksonville nursing home records five COVID-19 deaths this  week">
            <a:extLst>
              <a:ext uri="{FF2B5EF4-FFF2-40B4-BE49-F238E27FC236}">
                <a16:creationId xmlns:a16="http://schemas.microsoft.com/office/drawing/2014/main" id="{7062E4C4-935E-C945-BA21-76E23D7E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5" y="640083"/>
            <a:ext cx="5392123" cy="426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Recording Mar 7, 2021 at 1:54:50 AM" descr="Audio Recording Mar 7, 2021 at 1:54:50 AM">
            <a:hlinkClick r:id="" action="ppaction://media"/>
            <a:extLst>
              <a:ext uri="{FF2B5EF4-FFF2-40B4-BE49-F238E27FC236}">
                <a16:creationId xmlns:a16="http://schemas.microsoft.com/office/drawing/2014/main" id="{9B6B149E-127E-B043-ACE3-54A9A07AA9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054896" y="531368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9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B192-7CF4-D14A-AD3D-E4C8C642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281C-D4CE-274E-90F0-3FBA5E54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 has been changing lives globally. It’s important for us to look at whether factors, such as race, play into the potential for an individual to get the illness. </a:t>
            </a:r>
          </a:p>
        </p:txBody>
      </p:sp>
      <p:pic>
        <p:nvPicPr>
          <p:cNvPr id="4" name="Audio Recording Mar 7, 2021 at 1:58:36 AM" descr="Audio Recording Mar 7, 2021 at 1:58:36 AM">
            <a:hlinkClick r:id="" action="ppaction://media"/>
            <a:extLst>
              <a:ext uri="{FF2B5EF4-FFF2-40B4-BE49-F238E27FC236}">
                <a16:creationId xmlns:a16="http://schemas.microsoft.com/office/drawing/2014/main" id="{A5B6502B-BF09-6348-B418-19A6C124D2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75800" y="535414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5562-E77C-1449-AD3A-3ED52B67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7538-309D-2640-9ECE-A6932BEC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59" y="1554957"/>
            <a:ext cx="10543031" cy="42063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Audio Recording Mar 7, 2021 at 12:59:25 AM" descr="Audio Recording Mar 7, 2021 at 12:59:25 AM">
            <a:hlinkClick r:id="" action="ppaction://media"/>
            <a:extLst>
              <a:ext uri="{FF2B5EF4-FFF2-40B4-BE49-F238E27FC236}">
                <a16:creationId xmlns:a16="http://schemas.microsoft.com/office/drawing/2014/main" id="{C960C026-1BAC-924E-8758-4E9AC60DD5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89412" y="2474120"/>
            <a:ext cx="812800" cy="812800"/>
          </a:xfrm>
          <a:prstGeom prst="rect">
            <a:avLst/>
          </a:prstGeom>
        </p:spPr>
      </p:pic>
      <p:pic>
        <p:nvPicPr>
          <p:cNvPr id="4" name="Audio Recording Mar 7, 2021 at 1:59:36 AM" descr="Audio Recording Mar 7, 2021 at 1:59:36 AM">
            <a:hlinkClick r:id="" action="ppaction://media"/>
            <a:extLst>
              <a:ext uri="{FF2B5EF4-FFF2-40B4-BE49-F238E27FC236}">
                <a16:creationId xmlns:a16="http://schemas.microsoft.com/office/drawing/2014/main" id="{ED44D255-D77C-CA42-BF20-5FA8C6A873E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9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7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0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D35C-104F-724F-99FE-37FE8F93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7C83-B69C-7A4B-B3D3-6B6ED88F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udio Recording Mar 7, 2021 at 2:02:38 AM" descr="Audio Recording Mar 7, 2021 at 2:02:38 AM">
            <a:hlinkClick r:id="" action="ppaction://media"/>
            <a:extLst>
              <a:ext uri="{FF2B5EF4-FFF2-40B4-BE49-F238E27FC236}">
                <a16:creationId xmlns:a16="http://schemas.microsoft.com/office/drawing/2014/main" id="{C7069777-A869-3246-80BB-E839044420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79340" y="25082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8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F59B-28A6-6D48-B39F-0219396C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FF9F98A8-E2B6-1640-A235-1146942B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3881" y="1862137"/>
            <a:ext cx="4098174" cy="2566988"/>
          </a:xfrm>
        </p:spPr>
      </p:pic>
      <p:pic>
        <p:nvPicPr>
          <p:cNvPr id="6" name="Audio Recording Mar 7, 2021 at 2:04:42 AM" descr="Audio Recording Mar 7, 2021 at 2:04:42 AM">
            <a:hlinkClick r:id="" action="ppaction://media"/>
            <a:extLst>
              <a:ext uri="{FF2B5EF4-FFF2-40B4-BE49-F238E27FC236}">
                <a16:creationId xmlns:a16="http://schemas.microsoft.com/office/drawing/2014/main" id="{8D813873-B1F4-1948-9B1A-F8A78A1CC0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63656" y="5680075"/>
            <a:ext cx="812800" cy="81280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5ACC72B-E70A-9042-AF91-290AD6E0E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663" y="1761060"/>
            <a:ext cx="4370347" cy="276914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1961057D-43B6-2D40-9B57-441359C87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963" y="1690688"/>
            <a:ext cx="4421548" cy="27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4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CB26-43B6-5B4E-8E57-B30B5AD0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D38B-CBD0-BA4C-8E51-05BAD58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Audio Recording Mar 7, 2021 at 2:07:19 AM" descr="Audio Recording Mar 7, 2021 at 2:07:19 AM">
            <a:hlinkClick r:id="" action="ppaction://media"/>
            <a:extLst>
              <a:ext uri="{FF2B5EF4-FFF2-40B4-BE49-F238E27FC236}">
                <a16:creationId xmlns:a16="http://schemas.microsoft.com/office/drawing/2014/main" id="{84520719-9451-AF45-9841-76222DBFCB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75025" y="311601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7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9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Macintosh PowerPoint</Application>
  <PresentationFormat>Widescreen</PresentationFormat>
  <Paragraphs>8</Paragraphs>
  <Slides>6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Race and COVID </vt:lpstr>
      <vt:lpstr>Abstract </vt:lpstr>
      <vt:lpstr>Data</vt:lpstr>
      <vt:lpstr>Walkthrough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of Plant Energy </dc:title>
  <dc:creator>Hedyeh Erfani</dc:creator>
  <cp:lastModifiedBy>Hedyeh Erfani</cp:lastModifiedBy>
  <cp:revision>5</cp:revision>
  <dcterms:created xsi:type="dcterms:W3CDTF">2021-03-07T05:42:36Z</dcterms:created>
  <dcterms:modified xsi:type="dcterms:W3CDTF">2021-03-07T07:07:49Z</dcterms:modified>
</cp:coreProperties>
</file>