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5.png" Type="http://schemas.openxmlformats.org/officeDocument/2006/relationships/image"/><Relationship Id="rId11" Target="../media/image126.png" Type="http://schemas.openxmlformats.org/officeDocument/2006/relationships/image"/><Relationship Id="rId12" Target="../media/image127.png" Type="http://schemas.openxmlformats.org/officeDocument/2006/relationships/image"/><Relationship Id="rId13" Target="../media/image128.png" Type="http://schemas.openxmlformats.org/officeDocument/2006/relationships/image"/><Relationship Id="rId14" Target="../media/image129.png" Type="http://schemas.openxmlformats.org/officeDocument/2006/relationships/image"/><Relationship Id="rId15" Target="../media/image130.png" Type="http://schemas.openxmlformats.org/officeDocument/2006/relationships/image"/><Relationship Id="rId2" Target="../media/image120.png" Type="http://schemas.openxmlformats.org/officeDocument/2006/relationships/image"/><Relationship Id="rId3" Target="../media/image121.png" Type="http://schemas.openxmlformats.org/officeDocument/2006/relationships/image"/><Relationship Id="rId4" Target="../media/image32.png" Type="http://schemas.openxmlformats.org/officeDocument/2006/relationships/image"/><Relationship Id="rId5" Target="../media/image122.png" Type="http://schemas.openxmlformats.org/officeDocument/2006/relationships/image"/><Relationship Id="rId6" Target="../media/image123.png" Type="http://schemas.openxmlformats.org/officeDocument/2006/relationships/image"/><Relationship Id="rId7" Target="../media/image36.png" Type="http://schemas.openxmlformats.org/officeDocument/2006/relationships/image"/><Relationship Id="rId8" Target="../media/image37.png" Type="http://schemas.openxmlformats.org/officeDocument/2006/relationships/image"/><Relationship Id="rId9" Target="../media/image12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7.png" Type="http://schemas.openxmlformats.org/officeDocument/2006/relationships/image"/><Relationship Id="rId11" Target="../media/image138.png" Type="http://schemas.openxmlformats.org/officeDocument/2006/relationships/image"/><Relationship Id="rId12" Target="../media/image139.png" Type="http://schemas.openxmlformats.org/officeDocument/2006/relationships/image"/><Relationship Id="rId13" Target="../media/image140.png" Type="http://schemas.openxmlformats.org/officeDocument/2006/relationships/image"/><Relationship Id="rId14" Target="../media/image141.png" Type="http://schemas.openxmlformats.org/officeDocument/2006/relationships/image"/><Relationship Id="rId15" Target="../media/image142.png" Type="http://schemas.openxmlformats.org/officeDocument/2006/relationships/image"/><Relationship Id="rId16" Target="../media/image143.png" Type="http://schemas.openxmlformats.org/officeDocument/2006/relationships/image"/><Relationship Id="rId17" Target="../media/image144.png" Type="http://schemas.openxmlformats.org/officeDocument/2006/relationships/image"/><Relationship Id="rId18" Target="../media/image145.png" Type="http://schemas.openxmlformats.org/officeDocument/2006/relationships/image"/><Relationship Id="rId19" Target="../media/image146.png" Type="http://schemas.openxmlformats.org/officeDocument/2006/relationships/image"/><Relationship Id="rId2" Target="../media/image131.png" Type="http://schemas.openxmlformats.org/officeDocument/2006/relationships/image"/><Relationship Id="rId3" Target="../media/image32.png" Type="http://schemas.openxmlformats.org/officeDocument/2006/relationships/image"/><Relationship Id="rId4" Target="../media/image122.png" Type="http://schemas.openxmlformats.org/officeDocument/2006/relationships/image"/><Relationship Id="rId5" Target="../media/image132.png" Type="http://schemas.openxmlformats.org/officeDocument/2006/relationships/image"/><Relationship Id="rId6" Target="../media/image133.png" Type="http://schemas.openxmlformats.org/officeDocument/2006/relationships/image"/><Relationship Id="rId7" Target="../media/image134.png" Type="http://schemas.openxmlformats.org/officeDocument/2006/relationships/image"/><Relationship Id="rId8" Target="../media/image135.png" Type="http://schemas.openxmlformats.org/officeDocument/2006/relationships/image"/><Relationship Id="rId9" Target="../media/image13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" Target="../media/image32.png" Type="http://schemas.openxmlformats.org/officeDocument/2006/relationships/image"/><Relationship Id="rId20" Target="../media/image167.png" Type="http://schemas.openxmlformats.org/officeDocument/2006/relationships/image"/><Relationship Id="rId3" Target="../media/image33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6.png" Type="http://schemas.openxmlformats.org/officeDocument/2006/relationships/image"/><Relationship Id="rId11" Target="../media/image177.png" Type="http://schemas.openxmlformats.org/officeDocument/2006/relationships/image"/><Relationship Id="rId12" Target="../media/image178.png" Type="http://schemas.openxmlformats.org/officeDocument/2006/relationships/image"/><Relationship Id="rId13" Target="../media/image179.png" Type="http://schemas.openxmlformats.org/officeDocument/2006/relationships/image"/><Relationship Id="rId14" Target="../media/image180.png" Type="http://schemas.openxmlformats.org/officeDocument/2006/relationships/image"/><Relationship Id="rId15" Target="../media/image181.png" Type="http://schemas.openxmlformats.org/officeDocument/2006/relationships/image"/><Relationship Id="rId16" Target="../media/image182.png" Type="http://schemas.openxmlformats.org/officeDocument/2006/relationships/image"/><Relationship Id="rId17" Target="../media/image183.png" Type="http://schemas.openxmlformats.org/officeDocument/2006/relationships/image"/><Relationship Id="rId18" Target="../media/image184.png" Type="http://schemas.openxmlformats.org/officeDocument/2006/relationships/image"/><Relationship Id="rId19" Target="../media/image185.png" Type="http://schemas.openxmlformats.org/officeDocument/2006/relationships/image"/><Relationship Id="rId2" Target="../media/image168.png" Type="http://schemas.openxmlformats.org/officeDocument/2006/relationships/image"/><Relationship Id="rId20" Target="../media/image186.png" Type="http://schemas.openxmlformats.org/officeDocument/2006/relationships/image"/><Relationship Id="rId21" Target="../media/image187.png" Type="http://schemas.openxmlformats.org/officeDocument/2006/relationships/image"/><Relationship Id="rId22" Target="../media/image188.png" Type="http://schemas.openxmlformats.org/officeDocument/2006/relationships/image"/><Relationship Id="rId23" Target="../media/image189.png" Type="http://schemas.openxmlformats.org/officeDocument/2006/relationships/image"/><Relationship Id="rId3" Target="../media/image169.png" Type="http://schemas.openxmlformats.org/officeDocument/2006/relationships/image"/><Relationship Id="rId4" Target="../media/image170.png" Type="http://schemas.openxmlformats.org/officeDocument/2006/relationships/image"/><Relationship Id="rId5" Target="../media/image171.png" Type="http://schemas.openxmlformats.org/officeDocument/2006/relationships/image"/><Relationship Id="rId6" Target="../media/image172.png" Type="http://schemas.openxmlformats.org/officeDocument/2006/relationships/image"/><Relationship Id="rId7" Target="../media/image173.png" Type="http://schemas.openxmlformats.org/officeDocument/2006/relationships/image"/><Relationship Id="rId8" Target="../media/image174.png" Type="http://schemas.openxmlformats.org/officeDocument/2006/relationships/image"/><Relationship Id="rId9" Target="../media/image17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0.png" Type="http://schemas.openxmlformats.org/officeDocument/2006/relationships/image"/><Relationship Id="rId3" Target="../media/image191.png" Type="http://schemas.openxmlformats.org/officeDocument/2006/relationships/image"/><Relationship Id="rId4" Target="../media/image192.png" Type="http://schemas.openxmlformats.org/officeDocument/2006/relationships/image"/><Relationship Id="rId5" Target="../media/image193.png" Type="http://schemas.openxmlformats.org/officeDocument/2006/relationships/image"/><Relationship Id="rId6" Target="../media/image19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png" Type="http://schemas.openxmlformats.org/officeDocument/2006/relationships/image"/><Relationship Id="rId12" Target="../media/image24.png" Type="http://schemas.openxmlformats.org/officeDocument/2006/relationships/image"/><Relationship Id="rId13" Target="../media/image25.png" Type="http://schemas.openxmlformats.org/officeDocument/2006/relationships/image"/><Relationship Id="rId14" Target="../media/image26.png" Type="http://schemas.openxmlformats.org/officeDocument/2006/relationships/image"/><Relationship Id="rId15" Target="../media/image27.png" Type="http://schemas.openxmlformats.org/officeDocument/2006/relationships/image"/><Relationship Id="rId16" Target="../media/image28.png" Type="http://schemas.openxmlformats.org/officeDocument/2006/relationships/image"/><Relationship Id="rId17" Target="../media/image29.png" Type="http://schemas.openxmlformats.org/officeDocument/2006/relationships/image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Relationship Id="rId8" Target="../media/image20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png" Type="http://schemas.openxmlformats.org/officeDocument/2006/relationships/image"/><Relationship Id="rId12" Target="../media/image40.png" Type="http://schemas.openxmlformats.org/officeDocument/2006/relationships/image"/><Relationship Id="rId13" Target="../media/image41.png" Type="http://schemas.openxmlformats.org/officeDocument/2006/relationships/image"/><Relationship Id="rId14" Target="../media/image42.png" Type="http://schemas.openxmlformats.org/officeDocument/2006/relationships/image"/><Relationship Id="rId2" Target="../media/image30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Relationship Id="rId5" Target="../media/image33.png" Type="http://schemas.openxmlformats.org/officeDocument/2006/relationships/image"/><Relationship Id="rId6" Target="../media/image34.png" Type="http://schemas.openxmlformats.org/officeDocument/2006/relationships/image"/><Relationship Id="rId7" Target="../media/image35.png" Type="http://schemas.openxmlformats.org/officeDocument/2006/relationships/image"/><Relationship Id="rId8" Target="../media/image36.png" Type="http://schemas.openxmlformats.org/officeDocument/2006/relationships/image"/><Relationship Id="rId9" Target="../media/image3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32.png" Type="http://schemas.openxmlformats.org/officeDocument/2006/relationships/image"/><Relationship Id="rId12" Target="../media/image33.png" Type="http://schemas.openxmlformats.org/officeDocument/2006/relationships/image"/><Relationship Id="rId13" Target="../media/image52.png" Type="http://schemas.openxmlformats.org/officeDocument/2006/relationships/image"/><Relationship Id="rId14" Target="../media/image53.png" Type="http://schemas.openxmlformats.org/officeDocument/2006/relationships/image"/><Relationship Id="rId15" Target="../media/image54.png" Type="http://schemas.openxmlformats.org/officeDocument/2006/relationships/image"/><Relationship Id="rId16" Target="../media/image55.png" Type="http://schemas.openxmlformats.org/officeDocument/2006/relationships/image"/><Relationship Id="rId17" Target="../media/image34.png" Type="http://schemas.openxmlformats.org/officeDocument/2006/relationships/image"/><Relationship Id="rId18" Target="../media/image56.png" Type="http://schemas.openxmlformats.org/officeDocument/2006/relationships/image"/><Relationship Id="rId19" Target="../media/image57.png" Type="http://schemas.openxmlformats.org/officeDocument/2006/relationships/image"/><Relationship Id="rId2" Target="../media/image43.png" Type="http://schemas.openxmlformats.org/officeDocument/2006/relationships/image"/><Relationship Id="rId3" Target="../media/image44.png" Type="http://schemas.openxmlformats.org/officeDocument/2006/relationships/image"/><Relationship Id="rId4" Target="../media/image45.png" Type="http://schemas.openxmlformats.org/officeDocument/2006/relationships/image"/><Relationship Id="rId5" Target="../media/image46.png" Type="http://schemas.openxmlformats.org/officeDocument/2006/relationships/image"/><Relationship Id="rId6" Target="../media/image47.png" Type="http://schemas.openxmlformats.org/officeDocument/2006/relationships/image"/><Relationship Id="rId7" Target="../media/image48.png" Type="http://schemas.openxmlformats.org/officeDocument/2006/relationships/image"/><Relationship Id="rId8" Target="../media/image49.png" Type="http://schemas.openxmlformats.org/officeDocument/2006/relationships/image"/><Relationship Id="rId9" Target="../media/image5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6.png" Type="http://schemas.openxmlformats.org/officeDocument/2006/relationships/image"/><Relationship Id="rId11" Target="../media/image67.png" Type="http://schemas.openxmlformats.org/officeDocument/2006/relationships/image"/><Relationship Id="rId12" Target="../media/image68.png" Type="http://schemas.openxmlformats.org/officeDocument/2006/relationships/image"/><Relationship Id="rId13" Target="../media/image69.png" Type="http://schemas.openxmlformats.org/officeDocument/2006/relationships/image"/><Relationship Id="rId2" Target="../media/image58.png" Type="http://schemas.openxmlformats.org/officeDocument/2006/relationships/image"/><Relationship Id="rId3" Target="../media/image59.png" Type="http://schemas.openxmlformats.org/officeDocument/2006/relationships/image"/><Relationship Id="rId4" Target="../media/image60.png" Type="http://schemas.openxmlformats.org/officeDocument/2006/relationships/image"/><Relationship Id="rId5" Target="../media/image61.png" Type="http://schemas.openxmlformats.org/officeDocument/2006/relationships/image"/><Relationship Id="rId6" Target="../media/image62.png" Type="http://schemas.openxmlformats.org/officeDocument/2006/relationships/image"/><Relationship Id="rId7" Target="../media/image63.png" Type="http://schemas.openxmlformats.org/officeDocument/2006/relationships/image"/><Relationship Id="rId8" Target="../media/image64.png" Type="http://schemas.openxmlformats.org/officeDocument/2006/relationships/image"/><Relationship Id="rId9" Target="../media/image6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Relationship Id="rId4" Target="../media/image70.png" Type="http://schemas.openxmlformats.org/officeDocument/2006/relationships/image"/><Relationship Id="rId5" Target="../media/image71.png" Type="http://schemas.openxmlformats.org/officeDocument/2006/relationships/image"/><Relationship Id="rId6" Target="../media/image72.png" Type="http://schemas.openxmlformats.org/officeDocument/2006/relationships/image"/><Relationship Id="rId7" Target="../media/image7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1.png" Type="http://schemas.openxmlformats.org/officeDocument/2006/relationships/image"/><Relationship Id="rId11" Target="../media/image82.png" Type="http://schemas.openxmlformats.org/officeDocument/2006/relationships/image"/><Relationship Id="rId12" Target="../media/image83.png" Type="http://schemas.openxmlformats.org/officeDocument/2006/relationships/image"/><Relationship Id="rId13" Target="../media/image84.png" Type="http://schemas.openxmlformats.org/officeDocument/2006/relationships/image"/><Relationship Id="rId14" Target="../media/image85.png" Type="http://schemas.openxmlformats.org/officeDocument/2006/relationships/image"/><Relationship Id="rId15" Target="../media/image86.png" Type="http://schemas.openxmlformats.org/officeDocument/2006/relationships/image"/><Relationship Id="rId16" Target="../media/image87.png" Type="http://schemas.openxmlformats.org/officeDocument/2006/relationships/image"/><Relationship Id="rId17" Target="../media/image88.png" Type="http://schemas.openxmlformats.org/officeDocument/2006/relationships/image"/><Relationship Id="rId18" Target="../media/image89.png" Type="http://schemas.openxmlformats.org/officeDocument/2006/relationships/image"/><Relationship Id="rId19" Target="../media/image90.png" Type="http://schemas.openxmlformats.org/officeDocument/2006/relationships/image"/><Relationship Id="rId2" Target="../media/image32.png" Type="http://schemas.openxmlformats.org/officeDocument/2006/relationships/image"/><Relationship Id="rId20" Target="../media/image91.png" Type="http://schemas.openxmlformats.org/officeDocument/2006/relationships/image"/><Relationship Id="rId3" Target="../media/image74.png" Type="http://schemas.openxmlformats.org/officeDocument/2006/relationships/image"/><Relationship Id="rId4" Target="../media/image75.png" Type="http://schemas.openxmlformats.org/officeDocument/2006/relationships/image"/><Relationship Id="rId5" Target="../media/image76.png" Type="http://schemas.openxmlformats.org/officeDocument/2006/relationships/image"/><Relationship Id="rId6" Target="../media/image77.png" Type="http://schemas.openxmlformats.org/officeDocument/2006/relationships/image"/><Relationship Id="rId7" Target="../media/image78.png" Type="http://schemas.openxmlformats.org/officeDocument/2006/relationships/image"/><Relationship Id="rId8" Target="../media/image79.png" Type="http://schemas.openxmlformats.org/officeDocument/2006/relationships/image"/><Relationship Id="rId9" Target="../media/image8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8.png" Type="http://schemas.openxmlformats.org/officeDocument/2006/relationships/image"/><Relationship Id="rId11" Target="../media/image99.png" Type="http://schemas.openxmlformats.org/officeDocument/2006/relationships/image"/><Relationship Id="rId12" Target="../media/image100.png" Type="http://schemas.openxmlformats.org/officeDocument/2006/relationships/image"/><Relationship Id="rId13" Target="../media/image101.png" Type="http://schemas.openxmlformats.org/officeDocument/2006/relationships/image"/><Relationship Id="rId14" Target="../media/image102.png" Type="http://schemas.openxmlformats.org/officeDocument/2006/relationships/image"/><Relationship Id="rId15" Target="../media/image103.png" Type="http://schemas.openxmlformats.org/officeDocument/2006/relationships/image"/><Relationship Id="rId2" Target="../media/image32.png" Type="http://schemas.openxmlformats.org/officeDocument/2006/relationships/image"/><Relationship Id="rId3" Target="../media/image33.png" Type="http://schemas.openxmlformats.org/officeDocument/2006/relationships/image"/><Relationship Id="rId4" Target="../media/image92.png" Type="http://schemas.openxmlformats.org/officeDocument/2006/relationships/image"/><Relationship Id="rId5" Target="../media/image93.png" Type="http://schemas.openxmlformats.org/officeDocument/2006/relationships/image"/><Relationship Id="rId6" Target="../media/image94.png" Type="http://schemas.openxmlformats.org/officeDocument/2006/relationships/image"/><Relationship Id="rId7" Target="../media/image95.png" Type="http://schemas.openxmlformats.org/officeDocument/2006/relationships/image"/><Relationship Id="rId8" Target="../media/image96.png" Type="http://schemas.openxmlformats.org/officeDocument/2006/relationships/image"/><Relationship Id="rId9" Target="../media/image9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1.png" Type="http://schemas.openxmlformats.org/officeDocument/2006/relationships/image"/><Relationship Id="rId11" Target="../media/image112.png" Type="http://schemas.openxmlformats.org/officeDocument/2006/relationships/image"/><Relationship Id="rId12" Target="../media/image113.png" Type="http://schemas.openxmlformats.org/officeDocument/2006/relationships/image"/><Relationship Id="rId13" Target="../media/image114.png" Type="http://schemas.openxmlformats.org/officeDocument/2006/relationships/image"/><Relationship Id="rId14" Target="../media/image115.png" Type="http://schemas.openxmlformats.org/officeDocument/2006/relationships/image"/><Relationship Id="rId15" Target="../media/image116.png" Type="http://schemas.openxmlformats.org/officeDocument/2006/relationships/image"/><Relationship Id="rId16" Target="../media/image117.png" Type="http://schemas.openxmlformats.org/officeDocument/2006/relationships/image"/><Relationship Id="rId17" Target="../media/image118.png" Type="http://schemas.openxmlformats.org/officeDocument/2006/relationships/image"/><Relationship Id="rId18" Target="../media/image119.png" Type="http://schemas.openxmlformats.org/officeDocument/2006/relationships/image"/><Relationship Id="rId2" Target="../media/image104.png" Type="http://schemas.openxmlformats.org/officeDocument/2006/relationships/image"/><Relationship Id="rId3" Target="../media/image32.png" Type="http://schemas.openxmlformats.org/officeDocument/2006/relationships/image"/><Relationship Id="rId4" Target="../media/image105.png" Type="http://schemas.openxmlformats.org/officeDocument/2006/relationships/image"/><Relationship Id="rId5" Target="../media/image106.png" Type="http://schemas.openxmlformats.org/officeDocument/2006/relationships/image"/><Relationship Id="rId6" Target="../media/image107.png" Type="http://schemas.openxmlformats.org/officeDocument/2006/relationships/image"/><Relationship Id="rId7" Target="../media/image108.png" Type="http://schemas.openxmlformats.org/officeDocument/2006/relationships/image"/><Relationship Id="rId8" Target="../media/image109.png" Type="http://schemas.openxmlformats.org/officeDocument/2006/relationships/image"/><Relationship Id="rId9" Target="../media/image1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29600" y="3200400"/>
            <a:ext cx="10591800" cy="10591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080500" y="6057900"/>
            <a:ext cx="10528300" cy="10528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471400" y="3327400"/>
            <a:ext cx="812800" cy="812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712700" y="3530600"/>
            <a:ext cx="355600" cy="406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721600" y="7061200"/>
            <a:ext cx="1524000" cy="1524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204200" y="7594600"/>
            <a:ext cx="673100" cy="508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06500" y="8089900"/>
            <a:ext cx="101600" cy="1168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014700" y="4902200"/>
            <a:ext cx="965200" cy="965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129000" y="4991100"/>
            <a:ext cx="749300" cy="749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38200" y="2806700"/>
            <a:ext cx="8674100" cy="2832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63600" y="1600200"/>
            <a:ext cx="14998700" cy="4127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371600" y="7937500"/>
            <a:ext cx="4838700" cy="2159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66800" y="1104900"/>
            <a:ext cx="690880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220200" y="3225800"/>
            <a:ext cx="7391400" cy="1651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841500" y="1181100"/>
            <a:ext cx="19088100" cy="1739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25500" y="9677400"/>
            <a:ext cx="146177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264400" y="698500"/>
            <a:ext cx="10363200" cy="1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992600" y="9372600"/>
            <a:ext cx="698500" cy="5334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610600" y="3403600"/>
            <a:ext cx="1435100" cy="1435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915400" y="3708400"/>
            <a:ext cx="711200" cy="711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677400" y="3340100"/>
            <a:ext cx="7023100" cy="2171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372600" y="6604000"/>
            <a:ext cx="7391400" cy="16510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763000" y="6781800"/>
            <a:ext cx="1435100" cy="1435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067800" y="7086600"/>
            <a:ext cx="711200" cy="7112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489200" y="3225800"/>
            <a:ext cx="6096000" cy="49403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12344400" y="5422900"/>
            <a:ext cx="1143000" cy="6477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855200" y="6654800"/>
            <a:ext cx="6743700" cy="16891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711200" y="292100"/>
            <a:ext cx="6680200" cy="10414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902700" y="3771900"/>
            <a:ext cx="787400" cy="6858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131300" y="7137400"/>
            <a:ext cx="685800" cy="673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413000" y="1181100"/>
            <a:ext cx="19646900" cy="17399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25500" y="9677400"/>
            <a:ext cx="14617700" cy="12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264400" y="698500"/>
            <a:ext cx="10363200" cy="12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891000" y="9385300"/>
            <a:ext cx="1117600" cy="533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41400" y="4127500"/>
            <a:ext cx="4330700" cy="3517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11200" y="292100"/>
            <a:ext cx="6400800" cy="1041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369300" y="4330700"/>
            <a:ext cx="8178800" cy="1384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470900" y="4305300"/>
            <a:ext cx="7251700" cy="2171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384800" y="4330700"/>
            <a:ext cx="2908300" cy="1409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372100" y="4559300"/>
            <a:ext cx="2298700" cy="10414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394700" y="6032500"/>
            <a:ext cx="8153400" cy="1384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8496300" y="6019800"/>
            <a:ext cx="7429500" cy="2171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410200" y="6032500"/>
            <a:ext cx="2908300" cy="14097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410200" y="6261100"/>
            <a:ext cx="1968500" cy="10414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394700" y="7759700"/>
            <a:ext cx="8153400" cy="13843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8483600" y="7696200"/>
            <a:ext cx="7912100" cy="16891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410200" y="7759700"/>
            <a:ext cx="2908300" cy="14097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5410200" y="8051800"/>
            <a:ext cx="2667000" cy="15240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8382000" y="2692400"/>
            <a:ext cx="8166100" cy="13843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8483600" y="3009900"/>
            <a:ext cx="7010400" cy="15240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384800" y="2692400"/>
            <a:ext cx="2908300" cy="14097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5321300" y="2857500"/>
            <a:ext cx="322580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5500" y="9677400"/>
            <a:ext cx="14617700" cy="1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992600" y="9410700"/>
            <a:ext cx="609600" cy="533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886200" y="711200"/>
            <a:ext cx="13741400" cy="12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467100" y="482600"/>
            <a:ext cx="11811000" cy="9321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11200" y="342900"/>
            <a:ext cx="30734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5500" y="9677400"/>
            <a:ext cx="146177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467100" y="711200"/>
            <a:ext cx="141605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357100" y="9423400"/>
            <a:ext cx="7759700" cy="5334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013200" y="647700"/>
            <a:ext cx="10490200" cy="10490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527800" y="3149600"/>
            <a:ext cx="5245100" cy="52451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048500" y="3644900"/>
            <a:ext cx="1511300" cy="14859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842500" y="3644900"/>
            <a:ext cx="1231900" cy="16002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997700" y="6527800"/>
            <a:ext cx="1600200" cy="10795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385300" y="6680200"/>
            <a:ext cx="2044700" cy="812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166600" y="3048000"/>
            <a:ext cx="3390900" cy="13843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166600" y="6019800"/>
            <a:ext cx="2336800" cy="13843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17500" y="3073400"/>
            <a:ext cx="7200900" cy="13843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803400" y="5880100"/>
            <a:ext cx="5676900" cy="1409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273300" y="4000500"/>
            <a:ext cx="3898900" cy="14605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685800" y="6769100"/>
            <a:ext cx="5969000" cy="25908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698500" y="292100"/>
            <a:ext cx="2400300" cy="10414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-850900" y="1181100"/>
            <a:ext cx="18072100" cy="17399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2026900" y="4038600"/>
            <a:ext cx="5486400" cy="20193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2204700" y="6997700"/>
            <a:ext cx="340360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61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692900" y="698500"/>
            <a:ext cx="109347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25500" y="9677400"/>
            <a:ext cx="146177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5588000" y="-558800"/>
            <a:ext cx="29768800" cy="13462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854200" y="2705100"/>
            <a:ext cx="14884400" cy="6731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362200" y="2806700"/>
            <a:ext cx="635000" cy="635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893300" y="2806700"/>
            <a:ext cx="635000" cy="635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362200" y="6680200"/>
            <a:ext cx="635000" cy="635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893300" y="6680200"/>
            <a:ext cx="635000" cy="6350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7665300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286000" y="6146800"/>
            <a:ext cx="14097000" cy="127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7665300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5956300" y="6146800"/>
            <a:ext cx="6769100" cy="12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222500" y="3721100"/>
            <a:ext cx="6807200" cy="22225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149600" y="2438400"/>
            <a:ext cx="2806700" cy="15875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779000" y="4381500"/>
            <a:ext cx="7200900" cy="14986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668000" y="2425700"/>
            <a:ext cx="2692400" cy="15113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171700" y="7416800"/>
            <a:ext cx="6604000" cy="21082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3162300" y="6464300"/>
            <a:ext cx="2755900" cy="20828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944100" y="7366000"/>
            <a:ext cx="6819900" cy="16383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0680700" y="6311900"/>
            <a:ext cx="2641600" cy="14986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905000" y="2578100"/>
            <a:ext cx="1485900" cy="11684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9461500" y="2578100"/>
            <a:ext cx="1485900" cy="11684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943100" y="6451600"/>
            <a:ext cx="1498600" cy="11684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9461500" y="6451600"/>
            <a:ext cx="1473200" cy="11684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698500" y="292100"/>
            <a:ext cx="5880100" cy="10414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2357100" y="9423400"/>
            <a:ext cx="7772400" cy="5334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-1549400" y="1181100"/>
            <a:ext cx="18808700" cy="1739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676400" y="4406900"/>
            <a:ext cx="20599400" cy="2438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197100" y="6388100"/>
            <a:ext cx="13893800" cy="3200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959100" y="8902700"/>
            <a:ext cx="3162300" cy="635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527800" y="8940800"/>
            <a:ext cx="9398000" cy="546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390900" y="2603500"/>
            <a:ext cx="11849100" cy="2832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4038600" y="4521200"/>
            <a:ext cx="11226800" cy="105664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0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35000" y="-4991100"/>
            <a:ext cx="22199600" cy="20574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184900" y="0"/>
            <a:ext cx="11099800" cy="10287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184900" y="0"/>
            <a:ext cx="101600" cy="10287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12800" y="673100"/>
            <a:ext cx="3289300" cy="42418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251700" y="1739900"/>
            <a:ext cx="685800" cy="685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251700" y="3263900"/>
            <a:ext cx="685800" cy="685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251700" y="4800600"/>
            <a:ext cx="685800" cy="685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251700" y="6324600"/>
            <a:ext cx="685800" cy="685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251700" y="7861300"/>
            <a:ext cx="685800" cy="685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140700" y="1536700"/>
            <a:ext cx="2451100" cy="12954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112000" y="1511300"/>
            <a:ext cx="1143000" cy="1257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124700" y="3048000"/>
            <a:ext cx="1130300" cy="12319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124700" y="4584700"/>
            <a:ext cx="1117600" cy="12319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137400" y="6096000"/>
            <a:ext cx="1104900" cy="12573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7124700" y="7632700"/>
            <a:ext cx="1130300" cy="12573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140700" y="3073400"/>
            <a:ext cx="2413000" cy="12954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8140700" y="4648200"/>
            <a:ext cx="2451100" cy="12954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8128000" y="6134100"/>
            <a:ext cx="3365500" cy="12954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8140700" y="7658100"/>
            <a:ext cx="24130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677400" y="3352800"/>
            <a:ext cx="7391400" cy="1651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571500" y="1181100"/>
            <a:ext cx="17792700" cy="1739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25500" y="9677400"/>
            <a:ext cx="146177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467100" y="711200"/>
            <a:ext cx="14160500" cy="1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35000" y="215900"/>
            <a:ext cx="2578100" cy="1181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272000" y="9448800"/>
            <a:ext cx="393700" cy="4826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055100" y="3530600"/>
            <a:ext cx="1435100" cy="1435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359900" y="3848100"/>
            <a:ext cx="711200" cy="711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147300" y="3416300"/>
            <a:ext cx="6019800" cy="1689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677400" y="5130800"/>
            <a:ext cx="7391400" cy="16510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055100" y="5308600"/>
            <a:ext cx="1435100" cy="1435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359900" y="5613400"/>
            <a:ext cx="711200" cy="7112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677400" y="6921500"/>
            <a:ext cx="7391400" cy="16510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055100" y="7086600"/>
            <a:ext cx="1435100" cy="14351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359900" y="7404100"/>
            <a:ext cx="711200" cy="7112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-2082800" y="1231900"/>
            <a:ext cx="14389100" cy="97282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384300" y="3530600"/>
            <a:ext cx="7200900" cy="48641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147300" y="5194300"/>
            <a:ext cx="5930900" cy="16891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134600" y="7315200"/>
            <a:ext cx="4775200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806700" y="4203700"/>
            <a:ext cx="3898900" cy="5156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619500" y="3289300"/>
            <a:ext cx="2286000" cy="22860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005076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667000" y="6540500"/>
            <a:ext cx="41656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048000" y="6692900"/>
            <a:ext cx="3505200" cy="2336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060700" y="5600700"/>
            <a:ext cx="3073400" cy="1066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88200" y="4203700"/>
            <a:ext cx="3898900" cy="5156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001000" y="3289300"/>
            <a:ext cx="2286000" cy="22860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005076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061200" y="6540500"/>
            <a:ext cx="4165600" cy="12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251700" y="6832600"/>
            <a:ext cx="4114800" cy="2336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442200" y="5588000"/>
            <a:ext cx="3098800" cy="1079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582400" y="4203700"/>
            <a:ext cx="3898900" cy="5156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395200" y="3289300"/>
            <a:ext cx="2286000" cy="22860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00507600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42700" y="6540500"/>
            <a:ext cx="4165600" cy="12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658600" y="7023100"/>
            <a:ext cx="3949700" cy="16891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230100" y="5613400"/>
            <a:ext cx="2717800" cy="10541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25500" y="9677400"/>
            <a:ext cx="14617700" cy="127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467100" y="711200"/>
            <a:ext cx="14160500" cy="12700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898900" y="3505200"/>
            <a:ext cx="1638300" cy="16383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420100" y="3670300"/>
            <a:ext cx="1498600" cy="14986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2700000" y="3517900"/>
            <a:ext cx="1663700" cy="16637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2255500" y="9423400"/>
            <a:ext cx="7924800" cy="5334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635000" y="215900"/>
            <a:ext cx="2578100" cy="11811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-203200" y="1143000"/>
            <a:ext cx="17487900" cy="17399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546100" y="2222500"/>
            <a:ext cx="16624300" cy="1384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61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5500" y="9677400"/>
            <a:ext cx="14617700" cy="1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242800" y="9423400"/>
            <a:ext cx="7962900" cy="533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467100" y="711200"/>
            <a:ext cx="14160500" cy="12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019300" y="4114800"/>
            <a:ext cx="4889500" cy="4889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35000" y="215900"/>
            <a:ext cx="2578100" cy="1181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800100" y="1143000"/>
            <a:ext cx="18046700" cy="1739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2438400" y="2108200"/>
            <a:ext cx="19964400" cy="27940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166100" y="5435600"/>
            <a:ext cx="2565400" cy="1028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426700" y="5918200"/>
            <a:ext cx="2717800" cy="1028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115300" y="6629400"/>
            <a:ext cx="2616200" cy="10414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623800" y="5435600"/>
            <a:ext cx="3073400" cy="10287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509500" y="6642100"/>
            <a:ext cx="313690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5500" y="9677400"/>
            <a:ext cx="146177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467100" y="711200"/>
            <a:ext cx="141605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49300" y="2895600"/>
            <a:ext cx="16725900" cy="6299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242800" y="9423400"/>
            <a:ext cx="7962900" cy="533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98500" y="292100"/>
            <a:ext cx="2781300" cy="1041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2362200" y="1143000"/>
            <a:ext cx="19659600" cy="1739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5500" y="9677400"/>
            <a:ext cx="146177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749800" y="711200"/>
            <a:ext cx="12877800" cy="12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797300" y="3492500"/>
            <a:ext cx="5422900" cy="5422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65700" y="4673600"/>
            <a:ext cx="2717800" cy="27178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604000" y="3149600"/>
            <a:ext cx="5422900" cy="5422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785100" y="4330700"/>
            <a:ext cx="2717800" cy="27178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423400" y="3492500"/>
            <a:ext cx="5422900" cy="5422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604500" y="4673600"/>
            <a:ext cx="2717800" cy="2717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6045200" y="4203700"/>
            <a:ext cx="558800" cy="215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8864600" y="7315200"/>
            <a:ext cx="558800" cy="2159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11684000" y="4203700"/>
            <a:ext cx="558800" cy="2159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255500" y="9423400"/>
            <a:ext cx="7924800" cy="5334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032500" y="5143500"/>
            <a:ext cx="787400" cy="7747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524500" y="5575300"/>
            <a:ext cx="1752600" cy="10414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737600" y="4787900"/>
            <a:ext cx="927100" cy="774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8166100" y="5219700"/>
            <a:ext cx="1917700" cy="10414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1557000" y="5130800"/>
            <a:ext cx="927100" cy="7747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1010900" y="5613400"/>
            <a:ext cx="2184400" cy="10414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4775200" y="3263900"/>
            <a:ext cx="3111500" cy="10414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7632700" y="7645400"/>
            <a:ext cx="3238500" cy="10414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0731500" y="3289300"/>
            <a:ext cx="2603500" cy="10414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711200" y="292100"/>
            <a:ext cx="4165600" cy="10414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-12700" y="1143000"/>
            <a:ext cx="17297400" cy="1739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5500" y="9677400"/>
            <a:ext cx="14617700" cy="12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467100" y="711200"/>
            <a:ext cx="14160500" cy="1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183100" y="9410700"/>
            <a:ext cx="431800" cy="5334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11200" y="2222500"/>
            <a:ext cx="7620000" cy="7620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362200" y="3873500"/>
            <a:ext cx="3810000" cy="3810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362200" y="3860800"/>
            <a:ext cx="3835400" cy="3835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213100" y="5295900"/>
            <a:ext cx="2209800" cy="10414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588000" y="2222500"/>
            <a:ext cx="7620000" cy="7620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239000" y="3873500"/>
            <a:ext cx="3810000" cy="3810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226300" y="3860800"/>
            <a:ext cx="3835400" cy="38354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429500" y="5118100"/>
            <a:ext cx="3530600" cy="14605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452100" y="2222500"/>
            <a:ext cx="7620000" cy="7620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115800" y="3873500"/>
            <a:ext cx="3810000" cy="38100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103100" y="3860800"/>
            <a:ext cx="3835400" cy="38354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547600" y="5118100"/>
            <a:ext cx="2971800" cy="14986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524500" y="4635500"/>
            <a:ext cx="2400300" cy="20828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464800" y="4635500"/>
            <a:ext cx="2400300" cy="20828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711200" y="292100"/>
            <a:ext cx="2400300" cy="10414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-2794000" y="1143000"/>
            <a:ext cx="20053300" cy="1739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121900" y="7327900"/>
            <a:ext cx="5143500" cy="10541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25500" y="9677400"/>
            <a:ext cx="14617700" cy="12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676900" y="723900"/>
            <a:ext cx="11950700" cy="12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255500" y="9423400"/>
            <a:ext cx="7924800" cy="533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1143000" y="1143000"/>
            <a:ext cx="18402300" cy="1739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11200" y="292100"/>
            <a:ext cx="4800600" cy="1041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2044700" y="1536700"/>
            <a:ext cx="15913100" cy="11201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43000" y="3543300"/>
            <a:ext cx="7962900" cy="5600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43000" y="3543300"/>
            <a:ext cx="7962900" cy="114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55600" y="3771900"/>
            <a:ext cx="8559800" cy="1219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95400" y="4673600"/>
            <a:ext cx="7962900" cy="48260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438900" y="1333500"/>
            <a:ext cx="15849600" cy="11493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588500" y="3390900"/>
            <a:ext cx="7924800" cy="57404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588500" y="3543300"/>
            <a:ext cx="7924800" cy="1143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8293100" y="3771900"/>
            <a:ext cx="8559800" cy="12192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-3568700" y="2222500"/>
            <a:ext cx="20764500" cy="13843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9779000" y="5283200"/>
            <a:ext cx="7289800" cy="2781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