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24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28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5.png"/><Relationship Id="rId2" Type="http://schemas.openxmlformats.org/officeDocument/2006/relationships/image" Target="../media/image24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0.png"/><Relationship Id="rId5" Type="http://schemas.openxmlformats.org/officeDocument/2006/relationships/image" Target="../media/image28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7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2.png"/><Relationship Id="rId7" Type="http://schemas.openxmlformats.org/officeDocument/2006/relationships/image" Target="../media/image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3394" y="3081561"/>
            <a:ext cx="6244400" cy="6244400"/>
            <a:chOff x="11823394" y="3081561"/>
            <a:chExt cx="6244400" cy="6244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3394" y="3081561"/>
              <a:ext cx="6244400" cy="6244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29" y="2072492"/>
            <a:ext cx="5689495" cy="49243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9286" y="5962596"/>
            <a:ext cx="5473886" cy="10975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48959" y="635493"/>
            <a:ext cx="5565124" cy="6383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5775" y="9442194"/>
            <a:ext cx="4683352" cy="7324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8724" y="6578633"/>
            <a:ext cx="3587362" cy="1257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6039" y="1828549"/>
            <a:ext cx="3834921" cy="3834921"/>
            <a:chOff x="996039" y="1828549"/>
            <a:chExt cx="3834921" cy="3834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39" y="1828549"/>
              <a:ext cx="3834921" cy="38349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571" y="4749275"/>
            <a:ext cx="5663067" cy="37005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20635"/>
            <a:ext cx="18666667" cy="1041270"/>
            <a:chOff x="-190476" y="9320635"/>
            <a:chExt cx="18666667" cy="10412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476" y="9320635"/>
              <a:ext cx="18666667" cy="10412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1983" y="2614056"/>
            <a:ext cx="8136165" cy="21689"/>
            <a:chOff x="9311983" y="2614056"/>
            <a:chExt cx="8136165" cy="216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11983" y="2614056"/>
              <a:ext cx="8136165" cy="216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1983" y="3612206"/>
            <a:ext cx="8136165" cy="21689"/>
            <a:chOff x="9311983" y="3612206"/>
            <a:chExt cx="8136165" cy="216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11983" y="3612206"/>
              <a:ext cx="8136165" cy="21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1983" y="4610356"/>
            <a:ext cx="8136165" cy="21689"/>
            <a:chOff x="9311983" y="4610356"/>
            <a:chExt cx="8136165" cy="216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11983" y="4610356"/>
              <a:ext cx="8136165" cy="216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11983" y="5608506"/>
            <a:ext cx="8136165" cy="21689"/>
            <a:chOff x="9311983" y="5608506"/>
            <a:chExt cx="8136165" cy="216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11983" y="5608506"/>
              <a:ext cx="8136165" cy="21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11983" y="6606656"/>
            <a:ext cx="8136165" cy="21689"/>
            <a:chOff x="9311983" y="6606656"/>
            <a:chExt cx="8136165" cy="216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11983" y="6606656"/>
              <a:ext cx="8136165" cy="216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49914" y="1994879"/>
            <a:ext cx="251012" cy="245486"/>
            <a:chOff x="16449914" y="1994879"/>
            <a:chExt cx="251012" cy="2454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9914" y="1994879"/>
              <a:ext cx="251012" cy="2454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32581" y="1852356"/>
            <a:ext cx="1234800" cy="10605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19318" y="1853940"/>
            <a:ext cx="625648" cy="10605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449914" y="2993000"/>
            <a:ext cx="251012" cy="245486"/>
            <a:chOff x="16449914" y="2993000"/>
            <a:chExt cx="251012" cy="2454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9914" y="2993000"/>
              <a:ext cx="251012" cy="2454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32581" y="2850470"/>
            <a:ext cx="1234800" cy="106055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19315" y="2852061"/>
            <a:ext cx="662705" cy="10605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49914" y="3991121"/>
            <a:ext cx="251012" cy="245486"/>
            <a:chOff x="16449914" y="3991121"/>
            <a:chExt cx="251012" cy="2454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9914" y="3991121"/>
              <a:ext cx="251012" cy="2454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23057" y="3764248"/>
            <a:ext cx="600457" cy="7758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19315" y="3850183"/>
            <a:ext cx="670143" cy="10605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449914" y="4989242"/>
            <a:ext cx="251012" cy="245486"/>
            <a:chOff x="16449914" y="4989242"/>
            <a:chExt cx="251012" cy="2454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9914" y="4989242"/>
              <a:ext cx="251012" cy="24548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32581" y="4846717"/>
            <a:ext cx="1234800" cy="106055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19315" y="4848306"/>
            <a:ext cx="675800" cy="10605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49914" y="5987363"/>
            <a:ext cx="251012" cy="245486"/>
            <a:chOff x="16449914" y="5987363"/>
            <a:chExt cx="251012" cy="2454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9914" y="5987363"/>
              <a:ext cx="251012" cy="24548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32581" y="5844832"/>
            <a:ext cx="1005629" cy="106055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19315" y="5846421"/>
            <a:ext cx="667762" cy="106054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9543" y="637080"/>
            <a:ext cx="2589629" cy="638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543" y="635493"/>
            <a:ext cx="2589629" cy="63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343" y="3352068"/>
            <a:ext cx="3557610" cy="21842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362" y="550757"/>
            <a:ext cx="4079990" cy="46442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810" y="4709188"/>
            <a:ext cx="4203467" cy="1869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98427" y="2099537"/>
            <a:ext cx="3622929" cy="6256019"/>
            <a:chOff x="6398427" y="2099537"/>
            <a:chExt cx="3622929" cy="62560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8427" y="2099537"/>
              <a:ext cx="3622929" cy="62560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46460" y="6566513"/>
            <a:ext cx="3076590" cy="2469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00309" y="2395816"/>
            <a:ext cx="3135032" cy="3326089"/>
            <a:chOff x="6700309" y="2395816"/>
            <a:chExt cx="3135032" cy="33260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0309" y="2395816"/>
              <a:ext cx="3135032" cy="3326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48869" y="6552621"/>
            <a:ext cx="2857143" cy="21733"/>
            <a:chOff x="6848869" y="6552621"/>
            <a:chExt cx="2857143" cy="21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6848869" y="6552621"/>
              <a:ext cx="2857143" cy="217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07210" y="5910676"/>
            <a:ext cx="3061590" cy="7649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21356" y="2096447"/>
            <a:ext cx="3624718" cy="6259108"/>
            <a:chOff x="10021356" y="2096447"/>
            <a:chExt cx="3624718" cy="62591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21356" y="2096447"/>
              <a:ext cx="3624718" cy="62591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86140" y="6509816"/>
            <a:ext cx="3076590" cy="21555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73340" y="2464388"/>
            <a:ext cx="3135032" cy="3326089"/>
            <a:chOff x="10273340" y="2464388"/>
            <a:chExt cx="3135032" cy="33260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73340" y="2464388"/>
              <a:ext cx="3135032" cy="33260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51424" y="6552621"/>
            <a:ext cx="2857143" cy="21733"/>
            <a:chOff x="10551424" y="6552621"/>
            <a:chExt cx="2857143" cy="217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551424" y="6552621"/>
              <a:ext cx="2857143" cy="217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44994" y="5910676"/>
            <a:ext cx="2492429" cy="7649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46074" y="2126566"/>
            <a:ext cx="3607276" cy="6228989"/>
            <a:chOff x="13646074" y="2126566"/>
            <a:chExt cx="3607276" cy="62289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46074" y="2126566"/>
              <a:ext cx="3607276" cy="622898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150600" y="6509816"/>
            <a:ext cx="3020267" cy="21555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873167" y="2395816"/>
            <a:ext cx="3199664" cy="3394660"/>
            <a:chOff x="13873167" y="2395816"/>
            <a:chExt cx="3199664" cy="339466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873167" y="2395816"/>
              <a:ext cx="3199664" cy="33946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15883" y="6552621"/>
            <a:ext cx="2857143" cy="21733"/>
            <a:chOff x="14215883" y="6552621"/>
            <a:chExt cx="2857143" cy="217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215883" y="6552621"/>
              <a:ext cx="2857143" cy="2173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92072" y="5717895"/>
            <a:ext cx="3633010" cy="1152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543" y="635493"/>
            <a:ext cx="2589629" cy="63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27128" y="2143534"/>
            <a:ext cx="16305838" cy="21842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1626" y="-339914"/>
            <a:ext cx="4820362" cy="46442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31371" y="3615584"/>
            <a:ext cx="8505714" cy="6593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2819" y="4844137"/>
            <a:ext cx="7867657" cy="3739990"/>
            <a:chOff x="1122819" y="4844137"/>
            <a:chExt cx="7867657" cy="37399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819" y="4844137"/>
              <a:ext cx="7867657" cy="37399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152" y="6653136"/>
            <a:ext cx="2942067" cy="1526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40429" y="5074162"/>
            <a:ext cx="2811543" cy="9545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3283" y="5137886"/>
            <a:ext cx="4186240" cy="3152492"/>
            <a:chOff x="1423283" y="5137886"/>
            <a:chExt cx="4186240" cy="31524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283" y="5137886"/>
              <a:ext cx="4186240" cy="3152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55552" y="5853022"/>
            <a:ext cx="2654017" cy="21689"/>
            <a:chOff x="5955552" y="5853022"/>
            <a:chExt cx="2654017" cy="216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955552" y="5853022"/>
              <a:ext cx="2654017" cy="21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95238" y="4844137"/>
            <a:ext cx="7867657" cy="3739990"/>
            <a:chOff x="9295238" y="4844137"/>
            <a:chExt cx="7867657" cy="37399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5238" y="4844137"/>
              <a:ext cx="7867657" cy="37399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60571" y="6495994"/>
            <a:ext cx="2884038" cy="18412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12876" y="5074162"/>
            <a:ext cx="1774476" cy="9545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5702" y="5137886"/>
            <a:ext cx="4186240" cy="3152492"/>
            <a:chOff x="9595702" y="5137886"/>
            <a:chExt cx="4186240" cy="31524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95702" y="5137886"/>
              <a:ext cx="4186240" cy="31524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27971" y="5853022"/>
            <a:ext cx="2654017" cy="21689"/>
            <a:chOff x="14127971" y="5853022"/>
            <a:chExt cx="2654017" cy="21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127971" y="5853022"/>
              <a:ext cx="2654017" cy="2168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66819" y="8555009"/>
            <a:ext cx="12660524" cy="1018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543" y="635493"/>
            <a:ext cx="2589629" cy="638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14501" y="5045626"/>
            <a:ext cx="1103014" cy="1103014"/>
            <a:chOff x="6314501" y="5045626"/>
            <a:chExt cx="1103014" cy="11030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4501" y="5045626"/>
              <a:ext cx="1103014" cy="11030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5141" y="-657777"/>
            <a:ext cx="4761848" cy="4644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2495" y="3618743"/>
            <a:ext cx="8517943" cy="654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4" y="5107037"/>
            <a:ext cx="2760106" cy="2760106"/>
            <a:chOff x="7762804" y="5107037"/>
            <a:chExt cx="2760106" cy="27601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4" y="5107037"/>
              <a:ext cx="2760106" cy="27601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7078" y="4881948"/>
            <a:ext cx="5703332" cy="1421015"/>
            <a:chOff x="11257078" y="4881948"/>
            <a:chExt cx="5703332" cy="14210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078" y="4881948"/>
              <a:ext cx="5703332" cy="14210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50388" y="4833989"/>
            <a:ext cx="1516934" cy="1516934"/>
            <a:chOff x="10650388" y="4833989"/>
            <a:chExt cx="1516934" cy="15169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0388" y="4833989"/>
              <a:ext cx="1516934" cy="15169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57348" y="5045626"/>
            <a:ext cx="1103014" cy="1103014"/>
            <a:chOff x="10857348" y="5045626"/>
            <a:chExt cx="1103014" cy="1103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7348" y="5045626"/>
              <a:ext cx="1103014" cy="11030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4486" y="5114590"/>
            <a:ext cx="2844133" cy="12241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8917" y="5601248"/>
            <a:ext cx="3854343" cy="898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282475" y="6746070"/>
            <a:ext cx="5703332" cy="1421015"/>
            <a:chOff x="11282475" y="6746070"/>
            <a:chExt cx="5703332" cy="14210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82475" y="6746070"/>
              <a:ext cx="5703332" cy="14210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75785" y="6698110"/>
            <a:ext cx="1516934" cy="1516934"/>
            <a:chOff x="10675785" y="6698110"/>
            <a:chExt cx="1516934" cy="15169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5785" y="6698110"/>
              <a:ext cx="1516934" cy="15169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82745" y="6909747"/>
            <a:ext cx="1103014" cy="1103014"/>
            <a:chOff x="10882745" y="6909747"/>
            <a:chExt cx="1103014" cy="11030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82745" y="6909747"/>
              <a:ext cx="1103014" cy="110301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29914" y="6978714"/>
            <a:ext cx="2849495" cy="12241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54314" y="7465369"/>
            <a:ext cx="3854343" cy="8984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16737" y="4881948"/>
            <a:ext cx="5703332" cy="1421015"/>
            <a:chOff x="1316737" y="4881948"/>
            <a:chExt cx="5703332" cy="142101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6737" y="4881948"/>
              <a:ext cx="5703332" cy="14210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107541" y="4833989"/>
            <a:ext cx="1516934" cy="1516934"/>
            <a:chOff x="6107541" y="4833989"/>
            <a:chExt cx="1516934" cy="151693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7541" y="4833989"/>
              <a:ext cx="1516934" cy="151693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02276" y="5114590"/>
            <a:ext cx="2791905" cy="122413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26672" y="5601248"/>
            <a:ext cx="3854343" cy="89842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16470" y="6738809"/>
            <a:ext cx="5703332" cy="1421015"/>
            <a:chOff x="1316470" y="6738809"/>
            <a:chExt cx="5703332" cy="14210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6470" y="6738809"/>
              <a:ext cx="5703332" cy="14210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07274" y="6690849"/>
            <a:ext cx="1516934" cy="1516934"/>
            <a:chOff x="6107274" y="6690849"/>
            <a:chExt cx="1516934" cy="151693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7274" y="6690849"/>
              <a:ext cx="1516934" cy="15169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14234" y="6902487"/>
            <a:ext cx="1103014" cy="1103014"/>
            <a:chOff x="6314234" y="6902487"/>
            <a:chExt cx="1103014" cy="11030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14234" y="6902487"/>
              <a:ext cx="1103014" cy="1103014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02010" y="6971448"/>
            <a:ext cx="2835352" cy="122413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26405" y="7458108"/>
            <a:ext cx="3854343" cy="89842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915595" y="1559953"/>
            <a:ext cx="17408229" cy="225096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314501" y="5045626"/>
            <a:ext cx="1103014" cy="1103014"/>
            <a:chOff x="6314501" y="5045626"/>
            <a:chExt cx="1103014" cy="11030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14501" y="5045626"/>
              <a:ext cx="1103014" cy="11030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4487" y="2880797"/>
            <a:ext cx="4530732" cy="6171429"/>
            <a:chOff x="474487" y="2880797"/>
            <a:chExt cx="4530732" cy="617142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487" y="2880797"/>
              <a:ext cx="4530732" cy="617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005219" y="2880797"/>
            <a:ext cx="4330827" cy="6171429"/>
            <a:chOff x="5005219" y="2880797"/>
            <a:chExt cx="4330827" cy="617142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05219" y="2880797"/>
              <a:ext cx="4330827" cy="617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249821" y="2880797"/>
            <a:ext cx="4433576" cy="6171429"/>
            <a:chOff x="9249821" y="2880797"/>
            <a:chExt cx="4433576" cy="617142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249821" y="2880797"/>
              <a:ext cx="4433576" cy="617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61539" y="2857940"/>
            <a:ext cx="4330827" cy="6171429"/>
            <a:chOff x="13561539" y="2857940"/>
            <a:chExt cx="4330827" cy="617142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61539" y="2857940"/>
              <a:ext cx="433082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543" y="635493"/>
            <a:ext cx="2589629" cy="63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057" y="4016361"/>
            <a:ext cx="3567133" cy="2174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362" y="550762"/>
            <a:ext cx="4387181" cy="46442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5086" y="4873314"/>
            <a:ext cx="3193476" cy="1863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6150" y="3399465"/>
            <a:ext cx="1103014" cy="1103014"/>
            <a:chOff x="7766150" y="3399465"/>
            <a:chExt cx="1103014" cy="1103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6150" y="3399465"/>
              <a:ext cx="1103014" cy="11030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6150" y="3399465"/>
            <a:ext cx="1103014" cy="1103014"/>
            <a:chOff x="7766150" y="3399465"/>
            <a:chExt cx="1103014" cy="11030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6150" y="3399465"/>
              <a:ext cx="1103014" cy="11030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33244" y="2475724"/>
            <a:ext cx="3185076" cy="755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50794" y="7352381"/>
            <a:ext cx="11022424" cy="1156394"/>
            <a:chOff x="6450794" y="7352381"/>
            <a:chExt cx="11022424" cy="11563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0794" y="7352381"/>
              <a:ext cx="11022424" cy="11563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7316" y="4864548"/>
            <a:ext cx="3193476" cy="18637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98380" y="3390699"/>
            <a:ext cx="1103014" cy="1103014"/>
            <a:chOff x="11398380" y="3390699"/>
            <a:chExt cx="1103014" cy="1103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98380" y="3390699"/>
              <a:ext cx="1103014" cy="1103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98380" y="3390699"/>
            <a:ext cx="1103014" cy="1103014"/>
            <a:chOff x="11398380" y="3390699"/>
            <a:chExt cx="1103014" cy="11030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8380" y="3390699"/>
              <a:ext cx="1103014" cy="11030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85467" y="2466962"/>
            <a:ext cx="3165124" cy="755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16336" y="3832651"/>
            <a:ext cx="251012" cy="245486"/>
            <a:chOff x="10016336" y="3832651"/>
            <a:chExt cx="251012" cy="2454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16336" y="3832651"/>
              <a:ext cx="251012" cy="2454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17782" y="3832651"/>
            <a:ext cx="251012" cy="245486"/>
            <a:chOff x="13617782" y="3832651"/>
            <a:chExt cx="251012" cy="2454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17782" y="3832651"/>
              <a:ext cx="251012" cy="2454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51070" y="7807835"/>
            <a:ext cx="251012" cy="245486"/>
            <a:chOff x="8551070" y="7807835"/>
            <a:chExt cx="251012" cy="2454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1070" y="7807835"/>
              <a:ext cx="251012" cy="2454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17507" y="1818796"/>
            <a:ext cx="8880521" cy="2616965"/>
            <a:chOff x="6517507" y="1818796"/>
            <a:chExt cx="8880521" cy="26169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17507" y="1818796"/>
              <a:ext cx="8880521" cy="26169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50794" y="4690324"/>
            <a:ext cx="7702752" cy="2269893"/>
            <a:chOff x="6450794" y="4690324"/>
            <a:chExt cx="7702752" cy="22698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50794" y="4690324"/>
              <a:ext cx="7702752" cy="226989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84784" y="7614959"/>
            <a:ext cx="4334733" cy="7649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05861" y="4095550"/>
            <a:ext cx="7045778" cy="4826816"/>
            <a:chOff x="-505861" y="4095550"/>
            <a:chExt cx="7045778" cy="48268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05861" y="4095550"/>
              <a:ext cx="7045778" cy="48268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43" y="635493"/>
            <a:ext cx="2589629" cy="6383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7204" y="1703189"/>
            <a:ext cx="2939867" cy="21747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362" y="550762"/>
            <a:ext cx="4354390" cy="4644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7175" y="9442194"/>
            <a:ext cx="4695533" cy="732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29206" y="4095550"/>
            <a:ext cx="6171429" cy="4826816"/>
            <a:chOff x="6029206" y="4095550"/>
            <a:chExt cx="6171429" cy="48268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206" y="4095550"/>
              <a:ext cx="6171429" cy="4826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00635" y="4152056"/>
            <a:ext cx="6225356" cy="4713804"/>
            <a:chOff x="12200635" y="4152056"/>
            <a:chExt cx="6225356" cy="47138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00635" y="4152056"/>
              <a:ext cx="6225356" cy="4713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2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438" y="2052855"/>
            <a:ext cx="2624608" cy="2624608"/>
            <a:chOff x="970438" y="2052855"/>
            <a:chExt cx="2624608" cy="2624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438" y="2052855"/>
              <a:ext cx="2624608" cy="26246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038" y="4729161"/>
            <a:ext cx="8295667" cy="40482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9543" y="635493"/>
            <a:ext cx="2525590" cy="6383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1994" y="9458092"/>
            <a:ext cx="4420390" cy="7038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7696" y="4079616"/>
            <a:ext cx="4735200" cy="21083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780952" y="9320635"/>
            <a:ext cx="19847619" cy="1041270"/>
            <a:chOff x="-780952" y="9320635"/>
            <a:chExt cx="19847619" cy="10412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80952" y="9320635"/>
              <a:ext cx="19847619" cy="10412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5775" y="9442194"/>
            <a:ext cx="4683352" cy="732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mini</cp:lastModifiedBy>
  <cp:revision>1</cp:revision>
  <dcterms:created xsi:type="dcterms:W3CDTF">2024-04-22T00:17:06Z</dcterms:created>
  <dcterms:modified xsi:type="dcterms:W3CDTF">2024-04-21T15:18:33Z</dcterms:modified>
</cp:coreProperties>
</file>