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6.png" Type="http://schemas.openxmlformats.org/officeDocument/2006/relationships/image"/><Relationship Id="rId11" Target="../media/image97.png" Type="http://schemas.openxmlformats.org/officeDocument/2006/relationships/image"/><Relationship Id="rId2" Target="../media/image24.png" Type="http://schemas.openxmlformats.org/officeDocument/2006/relationships/image"/><Relationship Id="rId3" Target="../media/image91.png" Type="http://schemas.openxmlformats.org/officeDocument/2006/relationships/image"/><Relationship Id="rId4" Target="../media/image92.png" Type="http://schemas.openxmlformats.org/officeDocument/2006/relationships/image"/><Relationship Id="rId5" Target="../media/image32.png" Type="http://schemas.openxmlformats.org/officeDocument/2006/relationships/image"/><Relationship Id="rId6" Target="../media/image93.png" Type="http://schemas.openxmlformats.org/officeDocument/2006/relationships/image"/><Relationship Id="rId7" Target="../media/image94.png" Type="http://schemas.openxmlformats.org/officeDocument/2006/relationships/image"/><Relationship Id="rId8" Target="../media/image95.pn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98.png" Type="http://schemas.openxmlformats.org/officeDocument/2006/relationships/image"/><Relationship Id="rId4" Target="../media/image99.png" Type="http://schemas.openxmlformats.org/officeDocument/2006/relationships/image"/><Relationship Id="rId5" Target="../media/image32.png" Type="http://schemas.openxmlformats.org/officeDocument/2006/relationships/image"/><Relationship Id="rId6" Target="../media/image100.png" Type="http://schemas.openxmlformats.org/officeDocument/2006/relationships/image"/><Relationship Id="rId7" Target="../media/image11.png" Type="http://schemas.openxmlformats.org/officeDocument/2006/relationships/image"/><Relationship Id="rId8" Target="../media/image10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8.png" Type="http://schemas.openxmlformats.org/officeDocument/2006/relationships/image"/><Relationship Id="rId11" Target="../media/image11.png" Type="http://schemas.openxmlformats.org/officeDocument/2006/relationships/image"/><Relationship Id="rId2" Target="../media/image24.png" Type="http://schemas.openxmlformats.org/officeDocument/2006/relationships/image"/><Relationship Id="rId3" Target="../media/image102.png" Type="http://schemas.openxmlformats.org/officeDocument/2006/relationships/image"/><Relationship Id="rId4" Target="../media/image103.png" Type="http://schemas.openxmlformats.org/officeDocument/2006/relationships/image"/><Relationship Id="rId5" Target="../media/image32.png" Type="http://schemas.openxmlformats.org/officeDocument/2006/relationships/image"/><Relationship Id="rId6" Target="../media/image104.png" Type="http://schemas.openxmlformats.org/officeDocument/2006/relationships/image"/><Relationship Id="rId7" Target="../media/image105.png" Type="http://schemas.openxmlformats.org/officeDocument/2006/relationships/image"/><Relationship Id="rId8" Target="../media/image106.png" Type="http://schemas.openxmlformats.org/officeDocument/2006/relationships/image"/><Relationship Id="rId9" Target="../media/image10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9.png" Type="http://schemas.openxmlformats.org/officeDocument/2006/relationships/image"/><Relationship Id="rId3" Target="../media/image110.png" Type="http://schemas.openxmlformats.org/officeDocument/2006/relationships/image"/><Relationship Id="rId4" Target="../media/image111.png" Type="http://schemas.openxmlformats.org/officeDocument/2006/relationships/image"/><Relationship Id="rId5" Target="../media/image112.png" Type="http://schemas.openxmlformats.org/officeDocument/2006/relationships/image"/><Relationship Id="rId6" Target="../media/image113.png" Type="http://schemas.openxmlformats.org/officeDocument/2006/relationships/image"/><Relationship Id="rId7" Target="../media/image2.png" Type="http://schemas.openxmlformats.org/officeDocument/2006/relationships/image"/><Relationship Id="rId8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png" Type="http://schemas.openxmlformats.org/officeDocument/2006/relationships/image"/><Relationship Id="rId12" Target="../media/image18.png" Type="http://schemas.openxmlformats.org/officeDocument/2006/relationships/image"/><Relationship Id="rId13" Target="../media/image19.png" Type="http://schemas.openxmlformats.org/officeDocument/2006/relationships/image"/><Relationship Id="rId14" Target="../media/image20.png" Type="http://schemas.openxmlformats.org/officeDocument/2006/relationships/image"/><Relationship Id="rId15" Target="../media/image21.png" Type="http://schemas.openxmlformats.org/officeDocument/2006/relationships/image"/><Relationship Id="rId16" Target="../media/image22.png" Type="http://schemas.openxmlformats.org/officeDocument/2006/relationships/image"/><Relationship Id="rId17" Target="../media/image23.png" Type="http://schemas.openxmlformats.org/officeDocument/2006/relationships/image"/><Relationship Id="rId18" Target="../media/image24.png" Type="http://schemas.openxmlformats.org/officeDocument/2006/relationships/image"/><Relationship Id="rId19" Target="../media/image25.png" Type="http://schemas.openxmlformats.org/officeDocument/2006/relationships/image"/><Relationship Id="rId2" Target="../media/image8.png" Type="http://schemas.openxmlformats.org/officeDocument/2006/relationships/image"/><Relationship Id="rId20" Target="../media/image26.png" Type="http://schemas.openxmlformats.org/officeDocument/2006/relationships/image"/><Relationship Id="rId21" Target="../media/image27.png" Type="http://schemas.openxmlformats.org/officeDocument/2006/relationships/image"/><Relationship Id="rId22" Target="../media/image2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Relationship Id="rId8" Target="../media/image14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png" Type="http://schemas.openxmlformats.org/officeDocument/2006/relationships/image"/><Relationship Id="rId12" Target="../media/image37.png" Type="http://schemas.openxmlformats.org/officeDocument/2006/relationships/image"/><Relationship Id="rId13" Target="../media/image38.png" Type="http://schemas.openxmlformats.org/officeDocument/2006/relationships/image"/><Relationship Id="rId14" Target="../media/image39.png" Type="http://schemas.openxmlformats.org/officeDocument/2006/relationships/image"/><Relationship Id="rId15" Target="../media/image40.png" Type="http://schemas.openxmlformats.org/officeDocument/2006/relationships/image"/><Relationship Id="rId16" Target="../media/image41.png" Type="http://schemas.openxmlformats.org/officeDocument/2006/relationships/image"/><Relationship Id="rId17" Target="../media/image42.png" Type="http://schemas.openxmlformats.org/officeDocument/2006/relationships/image"/><Relationship Id="rId18" Target="../media/image43.png" Type="http://schemas.openxmlformats.org/officeDocument/2006/relationships/image"/><Relationship Id="rId19" Target="../media/image44.png" Type="http://schemas.openxmlformats.org/officeDocument/2006/relationships/image"/><Relationship Id="rId2" Target="../media/image24.png" Type="http://schemas.openxmlformats.org/officeDocument/2006/relationships/image"/><Relationship Id="rId20" Target="../media/image45.png" Type="http://schemas.openxmlformats.org/officeDocument/2006/relationships/image"/><Relationship Id="rId3" Target="../media/image29.png" Type="http://schemas.openxmlformats.org/officeDocument/2006/relationships/image"/><Relationship Id="rId4" Target="../media/image30.png" Type="http://schemas.openxmlformats.org/officeDocument/2006/relationships/image"/><Relationship Id="rId5" Target="../media/image31.png" Type="http://schemas.openxmlformats.org/officeDocument/2006/relationships/image"/><Relationship Id="rId6" Target="../media/image32.png" Type="http://schemas.openxmlformats.org/officeDocument/2006/relationships/image"/><Relationship Id="rId7" Target="../media/image11.png" Type="http://schemas.openxmlformats.org/officeDocument/2006/relationships/image"/><Relationship Id="rId8" Target="../media/image33.png" Type="http://schemas.openxmlformats.org/officeDocument/2006/relationships/image"/><Relationship Id="rId9" Target="../media/image3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png" Type="http://schemas.openxmlformats.org/officeDocument/2006/relationships/image"/><Relationship Id="rId11" Target="../media/image52.png" Type="http://schemas.openxmlformats.org/officeDocument/2006/relationships/image"/><Relationship Id="rId12" Target="../media/image53.png" Type="http://schemas.openxmlformats.org/officeDocument/2006/relationships/image"/><Relationship Id="rId13" Target="../media/image54.png" Type="http://schemas.openxmlformats.org/officeDocument/2006/relationships/image"/><Relationship Id="rId14" Target="../media/image55.png" Type="http://schemas.openxmlformats.org/officeDocument/2006/relationships/image"/><Relationship Id="rId15" Target="../media/image56.png" Type="http://schemas.openxmlformats.org/officeDocument/2006/relationships/image"/><Relationship Id="rId16" Target="../media/image57.png" Type="http://schemas.openxmlformats.org/officeDocument/2006/relationships/image"/><Relationship Id="rId17" Target="../media/image58.png" Type="http://schemas.openxmlformats.org/officeDocument/2006/relationships/image"/><Relationship Id="rId2" Target="../media/image24.png" Type="http://schemas.openxmlformats.org/officeDocument/2006/relationships/image"/><Relationship Id="rId3" Target="../media/image46.png" Type="http://schemas.openxmlformats.org/officeDocument/2006/relationships/image"/><Relationship Id="rId4" Target="../media/image47.png" Type="http://schemas.openxmlformats.org/officeDocument/2006/relationships/image"/><Relationship Id="rId5" Target="../media/image32.png" Type="http://schemas.openxmlformats.org/officeDocument/2006/relationships/image"/><Relationship Id="rId6" Target="../media/image11.png" Type="http://schemas.openxmlformats.org/officeDocument/2006/relationships/image"/><Relationship Id="rId7" Target="../media/image48.png" Type="http://schemas.openxmlformats.org/officeDocument/2006/relationships/image"/><Relationship Id="rId8" Target="../media/image49.png" Type="http://schemas.openxmlformats.org/officeDocument/2006/relationships/image"/><Relationship Id="rId9" Target="../media/image5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4.png" Type="http://schemas.openxmlformats.org/officeDocument/2006/relationships/image"/><Relationship Id="rId11" Target="../media/image52.png" Type="http://schemas.openxmlformats.org/officeDocument/2006/relationships/image"/><Relationship Id="rId12" Target="../media/image65.png" Type="http://schemas.openxmlformats.org/officeDocument/2006/relationships/image"/><Relationship Id="rId13" Target="../media/image66.png" Type="http://schemas.openxmlformats.org/officeDocument/2006/relationships/image"/><Relationship Id="rId14" Target="../media/image67.png" Type="http://schemas.openxmlformats.org/officeDocument/2006/relationships/image"/><Relationship Id="rId2" Target="../media/image24.png" Type="http://schemas.openxmlformats.org/officeDocument/2006/relationships/image"/><Relationship Id="rId3" Target="../media/image59.png" Type="http://schemas.openxmlformats.org/officeDocument/2006/relationships/image"/><Relationship Id="rId4" Target="../media/image60.png" Type="http://schemas.openxmlformats.org/officeDocument/2006/relationships/image"/><Relationship Id="rId5" Target="../media/image32.png" Type="http://schemas.openxmlformats.org/officeDocument/2006/relationships/image"/><Relationship Id="rId6" Target="../media/image11.png" Type="http://schemas.openxmlformats.org/officeDocument/2006/relationships/image"/><Relationship Id="rId7" Target="../media/image61.png" Type="http://schemas.openxmlformats.org/officeDocument/2006/relationships/image"/><Relationship Id="rId8" Target="../media/image62.png" Type="http://schemas.openxmlformats.org/officeDocument/2006/relationships/image"/><Relationship Id="rId9" Target="../media/image6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1.png" Type="http://schemas.openxmlformats.org/officeDocument/2006/relationships/image"/><Relationship Id="rId11" Target="../media/image72.png" Type="http://schemas.openxmlformats.org/officeDocument/2006/relationships/image"/><Relationship Id="rId12" Target="../media/image52.png" Type="http://schemas.openxmlformats.org/officeDocument/2006/relationships/image"/><Relationship Id="rId13" Target="../media/image73.png" Type="http://schemas.openxmlformats.org/officeDocument/2006/relationships/image"/><Relationship Id="rId14" Target="../media/image74.png" Type="http://schemas.openxmlformats.org/officeDocument/2006/relationships/image"/><Relationship Id="rId15" Target="../media/image75.png" Type="http://schemas.openxmlformats.org/officeDocument/2006/relationships/image"/><Relationship Id="rId2" Target="../media/image24.png" Type="http://schemas.openxmlformats.org/officeDocument/2006/relationships/image"/><Relationship Id="rId3" Target="../media/image59.png" Type="http://schemas.openxmlformats.org/officeDocument/2006/relationships/image"/><Relationship Id="rId4" Target="../media/image60.png" Type="http://schemas.openxmlformats.org/officeDocument/2006/relationships/image"/><Relationship Id="rId5" Target="../media/image32.png" Type="http://schemas.openxmlformats.org/officeDocument/2006/relationships/image"/><Relationship Id="rId6" Target="../media/image11.png" Type="http://schemas.openxmlformats.org/officeDocument/2006/relationships/image"/><Relationship Id="rId7" Target="../media/image68.png" Type="http://schemas.openxmlformats.org/officeDocument/2006/relationships/image"/><Relationship Id="rId8" Target="../media/image69.png" Type="http://schemas.openxmlformats.org/officeDocument/2006/relationships/image"/><Relationship Id="rId9" Target="../media/image7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7.png" Type="http://schemas.openxmlformats.org/officeDocument/2006/relationships/image"/><Relationship Id="rId11" Target="../media/image78.png" Type="http://schemas.openxmlformats.org/officeDocument/2006/relationships/image"/><Relationship Id="rId12" Target="../media/image52.png" Type="http://schemas.openxmlformats.org/officeDocument/2006/relationships/image"/><Relationship Id="rId13" Target="../media/image79.png" Type="http://schemas.openxmlformats.org/officeDocument/2006/relationships/image"/><Relationship Id="rId14" Target="../media/image80.png" Type="http://schemas.openxmlformats.org/officeDocument/2006/relationships/image"/><Relationship Id="rId15" Target="../media/image81.png" Type="http://schemas.openxmlformats.org/officeDocument/2006/relationships/image"/><Relationship Id="rId2" Target="../media/image24.png" Type="http://schemas.openxmlformats.org/officeDocument/2006/relationships/image"/><Relationship Id="rId3" Target="../media/image59.png" Type="http://schemas.openxmlformats.org/officeDocument/2006/relationships/image"/><Relationship Id="rId4" Target="../media/image60.png" Type="http://schemas.openxmlformats.org/officeDocument/2006/relationships/image"/><Relationship Id="rId5" Target="../media/image32.png" Type="http://schemas.openxmlformats.org/officeDocument/2006/relationships/image"/><Relationship Id="rId6" Target="../media/image11.png" Type="http://schemas.openxmlformats.org/officeDocument/2006/relationships/image"/><Relationship Id="rId7" Target="../media/image68.png" Type="http://schemas.openxmlformats.org/officeDocument/2006/relationships/image"/><Relationship Id="rId8" Target="../media/image69.png" Type="http://schemas.openxmlformats.org/officeDocument/2006/relationships/image"/><Relationship Id="rId9" Target="../media/image7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82.png" Type="http://schemas.openxmlformats.org/officeDocument/2006/relationships/image"/><Relationship Id="rId4" Target="../media/image32.png" Type="http://schemas.openxmlformats.org/officeDocument/2006/relationships/image"/><Relationship Id="rId5" Target="../media/image83.png" Type="http://schemas.openxmlformats.org/officeDocument/2006/relationships/image"/><Relationship Id="rId6" Target="../media/image84.png" Type="http://schemas.openxmlformats.org/officeDocument/2006/relationships/image"/><Relationship Id="rId7" Target="../media/image85.png" Type="http://schemas.openxmlformats.org/officeDocument/2006/relationships/image"/><Relationship Id="rId8" Target="../media/image11.png" Type="http://schemas.openxmlformats.org/officeDocument/2006/relationships/image"/><Relationship Id="rId9" Target="../media/image8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87.png" Type="http://schemas.openxmlformats.org/officeDocument/2006/relationships/image"/><Relationship Id="rId4" Target="../media/image88.png" Type="http://schemas.openxmlformats.org/officeDocument/2006/relationships/image"/><Relationship Id="rId5" Target="../media/image32.png" Type="http://schemas.openxmlformats.org/officeDocument/2006/relationships/image"/><Relationship Id="rId6" Target="../media/image89.png" Type="http://schemas.openxmlformats.org/officeDocument/2006/relationships/image"/><Relationship Id="rId7" Target="../media/image90.png" Type="http://schemas.openxmlformats.org/officeDocument/2006/relationships/image"/><Relationship Id="rId8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2F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823700" y="3086100"/>
            <a:ext cx="6248400" cy="6248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787400" y="9321800"/>
            <a:ext cx="19850100" cy="1041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84200" y="2070100"/>
            <a:ext cx="6692900" cy="4927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38200" y="5969000"/>
            <a:ext cx="5473700" cy="1092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954000" y="635000"/>
            <a:ext cx="5562600" cy="635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413500" y="9448800"/>
            <a:ext cx="4686300" cy="736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01700" y="6578600"/>
            <a:ext cx="3594100" cy="1257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89000" y="635000"/>
            <a:ext cx="2273300" cy="635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3365500"/>
            <a:ext cx="3746500" cy="2082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19100" y="546100"/>
            <a:ext cx="4356100" cy="4648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787400" y="9321800"/>
            <a:ext cx="19850100" cy="10414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292600" y="5765800"/>
            <a:ext cx="8839200" cy="26035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489700" y="1549400"/>
            <a:ext cx="8369300" cy="21209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4859000" y="5537200"/>
            <a:ext cx="3048000" cy="3048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400800" y="9448800"/>
            <a:ext cx="4699000" cy="736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8089900" y="3898900"/>
            <a:ext cx="9194800" cy="13462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2166600" y="6273800"/>
            <a:ext cx="3200400" cy="1727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89000" y="635000"/>
            <a:ext cx="2273300" cy="635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289300" y="1803400"/>
            <a:ext cx="3822700" cy="2082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19100" y="558800"/>
            <a:ext cx="4368800" cy="4635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787400" y="9321800"/>
            <a:ext cx="19850100" cy="10414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447800" y="4470400"/>
            <a:ext cx="7696200" cy="1968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400800" y="9448800"/>
            <a:ext cx="4699000" cy="736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804400" y="4610100"/>
            <a:ext cx="8585200" cy="1917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89000" y="635000"/>
            <a:ext cx="2273300" cy="635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302000" y="1701800"/>
            <a:ext cx="2895600" cy="2171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19100" y="558800"/>
            <a:ext cx="4102100" cy="4635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787400" y="9321800"/>
            <a:ext cx="19850100" cy="10414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400800" y="3086100"/>
            <a:ext cx="5486400" cy="54864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905000" y="3771900"/>
            <a:ext cx="2286000" cy="45847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534900" y="3505200"/>
            <a:ext cx="4889500" cy="50673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940300" y="5727700"/>
            <a:ext cx="876300" cy="3048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887200" y="5727700"/>
            <a:ext cx="876300" cy="317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6400800" y="9448800"/>
            <a:ext cx="4699000" cy="736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2F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65200" y="2057400"/>
            <a:ext cx="2628900" cy="262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08000" y="4724400"/>
            <a:ext cx="8293100" cy="4051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89000" y="635000"/>
            <a:ext cx="2222500" cy="6350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680200" y="9461500"/>
            <a:ext cx="4419600" cy="698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11200" y="4076700"/>
            <a:ext cx="4737100" cy="2108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787400" y="9321800"/>
            <a:ext cx="19850100" cy="1041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413500" y="9448800"/>
            <a:ext cx="4686300" cy="736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90600" y="1828800"/>
            <a:ext cx="3835400" cy="383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63500" y="4749800"/>
            <a:ext cx="5664200" cy="3695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190500" y="9321800"/>
            <a:ext cx="18669000" cy="1041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400800" y="9448800"/>
            <a:ext cx="4699000" cy="7366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892171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309100" y="2616200"/>
            <a:ext cx="8140700" cy="254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892171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309100" y="3606800"/>
            <a:ext cx="8140700" cy="254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89217100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309100" y="4610100"/>
            <a:ext cx="8140700" cy="254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89217100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309100" y="5613400"/>
            <a:ext cx="8140700" cy="254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89217100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309100" y="6604000"/>
            <a:ext cx="8140700" cy="254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446500" y="1993900"/>
            <a:ext cx="254000" cy="2413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629900" y="1854200"/>
            <a:ext cx="1231900" cy="10668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020300" y="1854200"/>
            <a:ext cx="622300" cy="10668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446500" y="2997200"/>
            <a:ext cx="254000" cy="2413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629900" y="2844800"/>
            <a:ext cx="1231900" cy="10668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020300" y="2857500"/>
            <a:ext cx="660400" cy="10668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446500" y="3987800"/>
            <a:ext cx="254000" cy="2413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0629900" y="3848100"/>
            <a:ext cx="1231900" cy="10668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020300" y="3848100"/>
            <a:ext cx="673100" cy="10668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446500" y="4991100"/>
            <a:ext cx="254000" cy="2413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0629900" y="4762500"/>
            <a:ext cx="596900" cy="7747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0020300" y="4851400"/>
            <a:ext cx="673100" cy="10668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446500" y="5994400"/>
            <a:ext cx="254000" cy="2413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0629900" y="5842000"/>
            <a:ext cx="1231900" cy="10668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0020300" y="5842000"/>
            <a:ext cx="673100" cy="10668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889000" y="635000"/>
            <a:ext cx="2273300" cy="635000"/>
          </a:xfrm>
          <a:prstGeom prst="rect">
            <a:avLst/>
          </a:prstGeom>
        </p:spPr>
      </p:pic>
      <p:grpSp>
        <p:nvGrpSpPr>
          <p:cNvPr name="Group 32" id="32"/>
          <p:cNvGrpSpPr/>
          <p:nvPr/>
        </p:nvGrpSpPr>
        <p:grpSpPr>
          <a:xfrm>
            <a:off x="2147483647" y="2147483647"/>
            <a:ext cx="2147483647" cy="289217100"/>
          </a:xfrm>
        </p:grpSpPr>
      </p:grpSp>
      <p:pic>
        <p:nvPicPr>
          <p:cNvPr name="Picture 33" id="3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309100" y="7531100"/>
            <a:ext cx="8140700" cy="254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446500" y="6972300"/>
            <a:ext cx="254000" cy="2413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0629900" y="6845300"/>
            <a:ext cx="1231900" cy="10668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0020300" y="6819900"/>
            <a:ext cx="673100" cy="1066800"/>
          </a:xfrm>
          <a:prstGeom prst="rect">
            <a:avLst/>
          </a:prstGeom>
        </p:spPr>
      </p:pic>
      <p:grpSp>
        <p:nvGrpSpPr>
          <p:cNvPr name="Group 37" id="37"/>
          <p:cNvGrpSpPr/>
          <p:nvPr/>
        </p:nvGrpSpPr>
        <p:grpSpPr>
          <a:xfrm>
            <a:off x="2147483647" y="2147483647"/>
            <a:ext cx="2147483647" cy="289217100"/>
          </a:xfrm>
        </p:grpSpPr>
      </p:grpSp>
      <p:pic>
        <p:nvPicPr>
          <p:cNvPr name="Picture 38" id="3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309100" y="8547100"/>
            <a:ext cx="8140700" cy="25400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446500" y="7924800"/>
            <a:ext cx="254000" cy="241300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10629900" y="7734300"/>
            <a:ext cx="1003300" cy="1066800"/>
          </a:xfrm>
          <a:prstGeom prst="rect">
            <a:avLst/>
          </a:prstGeom>
        </p:spPr>
      </p:pic>
      <p:pic>
        <p:nvPicPr>
          <p:cNvPr name="Picture 41" id="41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0020300" y="7747000"/>
            <a:ext cx="6477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89000" y="635000"/>
            <a:ext cx="2273300" cy="635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85800" y="3352800"/>
            <a:ext cx="3556000" cy="2184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19100" y="546100"/>
            <a:ext cx="4076700" cy="4648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50900" y="4851400"/>
            <a:ext cx="4203700" cy="1574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787400" y="9321800"/>
            <a:ext cx="19850100" cy="1041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400800" y="9448800"/>
            <a:ext cx="4699000" cy="736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400800" y="2095500"/>
            <a:ext cx="3619500" cy="62611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845300" y="6565900"/>
            <a:ext cx="3073400" cy="24765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705600" y="2400300"/>
            <a:ext cx="3136900" cy="33274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89814000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-10800000">
            <a:off x="6845300" y="6553200"/>
            <a:ext cx="2857500" cy="254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6705600" y="5905500"/>
            <a:ext cx="3060700" cy="762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020300" y="2095500"/>
            <a:ext cx="3619500" cy="62611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0490200" y="6515100"/>
            <a:ext cx="3073400" cy="21590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0274300" y="2463800"/>
            <a:ext cx="3136900" cy="33274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89814000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-10800000">
            <a:off x="10553700" y="6553200"/>
            <a:ext cx="2857500" cy="254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0744200" y="5905500"/>
            <a:ext cx="2489200" cy="7620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3652500" y="2120900"/>
            <a:ext cx="3606800" cy="62357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4147800" y="6985000"/>
            <a:ext cx="3022600" cy="1219200"/>
          </a:xfrm>
          <a:prstGeom prst="rect">
            <a:avLst/>
          </a:prstGeom>
        </p:spPr>
      </p:pic>
      <p:grpSp>
        <p:nvGrpSpPr>
          <p:cNvPr name="Group 24" id="2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3881100" y="2400300"/>
            <a:ext cx="3200400" cy="3390900"/>
          </a:xfrm>
          <a:prstGeom prst="rect">
            <a:avLst/>
          </a:prstGeom>
        </p:spPr>
      </p:pic>
      <p:grpSp>
        <p:nvGrpSpPr>
          <p:cNvPr name="Group 26" id="26"/>
          <p:cNvGrpSpPr/>
          <p:nvPr/>
        </p:nvGrpSpPr>
        <p:grpSpPr>
          <a:xfrm>
            <a:off x="2147483647" y="2147483647"/>
            <a:ext cx="2147483647" cy="289814000"/>
          </a:xfrm>
        </p:grpSpPr>
      </p:grpSp>
      <p:pic>
        <p:nvPicPr>
          <p:cNvPr name="Picture 27" id="2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-10800000">
            <a:off x="14224000" y="6553200"/>
            <a:ext cx="2857500" cy="254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3487400" y="5905500"/>
            <a:ext cx="38354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89000" y="635000"/>
            <a:ext cx="2273300" cy="635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2133600" y="101600"/>
            <a:ext cx="16306800" cy="2184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073400" y="-1003300"/>
            <a:ext cx="4826000" cy="4648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787400" y="9321800"/>
            <a:ext cx="19850100" cy="1041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400800" y="9448800"/>
            <a:ext cx="4699000" cy="736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54000" y="1968500"/>
            <a:ext cx="7874000" cy="3746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648200" y="3467100"/>
            <a:ext cx="2946400" cy="1219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559300" y="2349500"/>
            <a:ext cx="1828800" cy="9525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33400" y="2273300"/>
            <a:ext cx="4191000" cy="31496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89217100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-10800000">
            <a:off x="4673600" y="2984500"/>
            <a:ext cx="2654300" cy="254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080500" y="1968500"/>
            <a:ext cx="7874000" cy="37465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3843000" y="3771900"/>
            <a:ext cx="2882900" cy="9017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3792200" y="2209800"/>
            <a:ext cx="1562100" cy="9525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9372600" y="2273300"/>
            <a:ext cx="4191000" cy="31496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89217100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-10800000">
            <a:off x="13906500" y="2984500"/>
            <a:ext cx="2654300" cy="254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622800" y="5575300"/>
            <a:ext cx="7874000" cy="37465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398000" y="6731000"/>
            <a:ext cx="3073400" cy="24765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9347200" y="5816600"/>
            <a:ext cx="1790700" cy="952500"/>
          </a:xfrm>
          <a:prstGeom prst="rect">
            <a:avLst/>
          </a:prstGeom>
        </p:spPr>
      </p:pic>
      <p:grpSp>
        <p:nvGrpSpPr>
          <p:cNvPr name="Group 24" id="2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4927600" y="5880100"/>
            <a:ext cx="4191000" cy="3149600"/>
          </a:xfrm>
          <a:prstGeom prst="rect">
            <a:avLst/>
          </a:prstGeom>
        </p:spPr>
      </p:pic>
      <p:grpSp>
        <p:nvGrpSpPr>
          <p:cNvPr name="Group 26" id="26"/>
          <p:cNvGrpSpPr/>
          <p:nvPr/>
        </p:nvGrpSpPr>
        <p:grpSpPr>
          <a:xfrm>
            <a:off x="2147483647" y="2147483647"/>
            <a:ext cx="2147483647" cy="289217100"/>
          </a:xfrm>
        </p:grpSpPr>
      </p:grpSp>
      <p:pic>
        <p:nvPicPr>
          <p:cNvPr name="Picture 27" id="2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-10800000">
            <a:off x="9461500" y="6591300"/>
            <a:ext cx="2654300" cy="25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89000" y="635000"/>
            <a:ext cx="2273300" cy="635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927100" y="2146300"/>
            <a:ext cx="16370300" cy="2171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188200" y="-342900"/>
            <a:ext cx="4762500" cy="4635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787400" y="9321800"/>
            <a:ext cx="19850100" cy="1041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400800" y="9448800"/>
            <a:ext cx="4699000" cy="736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0" y="4305300"/>
            <a:ext cx="8991600" cy="4279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422900" y="5765800"/>
            <a:ext cx="3390900" cy="2476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372100" y="4749800"/>
            <a:ext cx="3390900" cy="9525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30200" y="4546600"/>
            <a:ext cx="4978400" cy="37465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89217100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-10800000">
            <a:off x="5715000" y="5473700"/>
            <a:ext cx="2654300" cy="254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296400" y="4305300"/>
            <a:ext cx="8991600" cy="42799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4859000" y="5765800"/>
            <a:ext cx="3175000" cy="2476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4605000" y="4724400"/>
            <a:ext cx="3441700" cy="9525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9601200" y="4546600"/>
            <a:ext cx="4978400" cy="37465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89217100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-10800000">
            <a:off x="14744700" y="5473700"/>
            <a:ext cx="2654300" cy="25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89000" y="635000"/>
            <a:ext cx="2273300" cy="635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8051800" y="3644900"/>
            <a:ext cx="16370300" cy="2171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3500" y="838200"/>
            <a:ext cx="4762500" cy="4635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787400" y="9321800"/>
            <a:ext cx="19850100" cy="1041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400800" y="9448800"/>
            <a:ext cx="4699000" cy="736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533900" y="3619500"/>
            <a:ext cx="8509000" cy="660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670300" y="190500"/>
            <a:ext cx="14376400" cy="42799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452600" y="1943100"/>
            <a:ext cx="2806700" cy="1219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427200" y="584200"/>
            <a:ext cx="1524000" cy="9525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556000" y="457200"/>
            <a:ext cx="10629900" cy="37465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89217100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-10800000">
            <a:off x="14516100" y="1460500"/>
            <a:ext cx="2654300" cy="254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670300" y="4838700"/>
            <a:ext cx="14376400" cy="42799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4351000" y="6121400"/>
            <a:ext cx="2755900" cy="2159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4401800" y="5003800"/>
            <a:ext cx="3505200" cy="9525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3670300" y="4864100"/>
            <a:ext cx="10515600" cy="41910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89217100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-10800000">
            <a:off x="14516100" y="5803900"/>
            <a:ext cx="2654300" cy="25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89000" y="635000"/>
            <a:ext cx="2273300" cy="635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8051800" y="3644900"/>
            <a:ext cx="16370300" cy="2171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3500" y="838200"/>
            <a:ext cx="4762500" cy="4635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787400" y="9321800"/>
            <a:ext cx="19850100" cy="1041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400800" y="9448800"/>
            <a:ext cx="4699000" cy="736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533900" y="3619500"/>
            <a:ext cx="8509000" cy="660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670300" y="190500"/>
            <a:ext cx="14376400" cy="42799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452600" y="2108200"/>
            <a:ext cx="2501900" cy="901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427200" y="584200"/>
            <a:ext cx="1587500" cy="9525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556000" y="457200"/>
            <a:ext cx="10629900" cy="37465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89217100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-10800000">
            <a:off x="14516100" y="1460500"/>
            <a:ext cx="2654300" cy="254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670300" y="4838700"/>
            <a:ext cx="14376400" cy="42799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4351000" y="6426200"/>
            <a:ext cx="3454400" cy="2159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4401800" y="5003800"/>
            <a:ext cx="3581400" cy="9525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3670300" y="4864100"/>
            <a:ext cx="10515600" cy="41910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89217100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-10800000">
            <a:off x="14516100" y="5803900"/>
            <a:ext cx="2654300" cy="25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89000" y="635000"/>
            <a:ext cx="2273300" cy="635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527800" y="-609600"/>
            <a:ext cx="4737100" cy="4635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787400" y="9321800"/>
            <a:ext cx="19850100" cy="10414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0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0" y="1498600"/>
            <a:ext cx="5715000" cy="74930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892800" y="3835400"/>
            <a:ext cx="6172200" cy="43815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065000" y="3835400"/>
            <a:ext cx="6172200" cy="4318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400800" y="9448800"/>
            <a:ext cx="4699000" cy="7366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-762000" y="584200"/>
            <a:ext cx="17411700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89000" y="635000"/>
            <a:ext cx="2273300" cy="635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880100" y="38100"/>
            <a:ext cx="1778000" cy="2247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022600" y="-1003300"/>
            <a:ext cx="4381500" cy="4635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787400" y="9321800"/>
            <a:ext cx="19850100" cy="10414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27100" y="4305300"/>
            <a:ext cx="6172200" cy="36957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699500" y="2971800"/>
            <a:ext cx="8318500" cy="5842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400800" y="9448800"/>
            <a:ext cx="4699000" cy="736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