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SpoqaHanSans-Bold" panose="020B0800000000000000" pitchFamily="34" charset="-128"/>
      <p:bold r:id="rId11"/>
    </p:embeddedFont>
    <p:embeddedFont>
      <p:font typeface="SpoqaHanSans-Regular" panose="020B0500000000000000" pitchFamily="34" charset="-128"/>
      <p:regular r:id="rId12"/>
    </p:embeddedFont>
    <p:embeddedFont>
      <p:font typeface="맑은 고딕" panose="020B0503020000020004" pitchFamily="34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94606" autoAdjust="0"/>
  </p:normalViewPr>
  <p:slideViewPr>
    <p:cSldViewPr>
      <p:cViewPr varScale="1">
        <p:scale>
          <a:sx n="75" d="100"/>
          <a:sy n="75" d="100"/>
        </p:scale>
        <p:origin x="5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AF1B-D74B-3C4F-B889-3963B0B20EA7}" type="datetimeFigureOut">
              <a:rPr kumimoji="1" lang="ko-KR" altLang="en-US" smtClean="0"/>
              <a:t>2025. 4. 18.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05BD-C944-7640-9D15-BAB5F8AE5CB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16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1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86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381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97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275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98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19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05BD-C944-7640-9D15-BAB5F8AE5CB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0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810000" y="4152900"/>
            <a:ext cx="10668000" cy="195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1000" b="0" i="0" u="none" strike="noStrike" spc="-100">
                <a:solidFill>
                  <a:srgbClr val="393939"/>
                </a:solidFill>
                <a:ea typeface="SpoqaHanSans-Bold"/>
              </a:rPr>
              <a:t>프로젝트</a:t>
            </a:r>
            <a:r>
              <a:rPr lang="en-US" sz="11000" b="0" i="0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11000" b="0" i="0" u="none" strike="noStrike" spc="-100">
                <a:solidFill>
                  <a:srgbClr val="393939"/>
                </a:solidFill>
                <a:ea typeface="SpoqaHanSans-Bold"/>
              </a:rPr>
              <a:t>제안서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68600" y="6680200"/>
            <a:ext cx="12750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20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외출</a:t>
            </a:r>
            <a:r>
              <a:rPr lang="en-US" sz="20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20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전</a:t>
            </a:r>
            <a:r>
              <a:rPr lang="en-US" sz="20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20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가방</a:t>
            </a:r>
            <a:r>
              <a:rPr lang="en-US" sz="20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20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점검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23000" y="9017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393939"/>
                </a:solidFill>
                <a:latin typeface="SpoqaHanSans-Bold"/>
              </a:rPr>
              <a:t>PROJECT PROFILE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393939"/>
                </a:solidFill>
                <a:latin typeface="SpoqaHanSans-Bold"/>
              </a:rPr>
              <a:t>MINI PROJECT PROPOSAL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946400"/>
            <a:ext cx="5791200" cy="1257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34200" y="3200400"/>
            <a:ext cx="47498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>
                <a:solidFill>
                  <a:srgbClr val="393939"/>
                </a:solidFill>
                <a:latin typeface="SpoqaHanSans-Regular"/>
              </a:rPr>
              <a:t>AI</a:t>
            </a:r>
            <a:r>
              <a:rPr lang="ko-KR" sz="2800" b="0" i="0" u="none" strike="noStrike">
                <a:solidFill>
                  <a:srgbClr val="393939"/>
                </a:solidFill>
                <a:ea typeface="SpoqaHanSans-Regular"/>
              </a:rPr>
              <a:t>융합학부</a:t>
            </a:r>
            <a:r>
              <a:rPr lang="en-US" sz="2800" b="0" i="0" u="none" strike="noStrike">
                <a:solidFill>
                  <a:srgbClr val="393939"/>
                </a:solidFill>
                <a:latin typeface="SpoqaHanSans-Regular"/>
              </a:rPr>
              <a:t> 20241992 </a:t>
            </a:r>
            <a:r>
              <a:rPr lang="ko-KR" sz="2800" b="0" i="0" u="none" strike="noStrike">
                <a:solidFill>
                  <a:srgbClr val="393939"/>
                </a:solidFill>
                <a:ea typeface="SpoqaHanSans-Regular"/>
              </a:rPr>
              <a:t>최희우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4559300"/>
            <a:ext cx="50927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695700" y="4889500"/>
            <a:ext cx="2781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개발</a:t>
            </a:r>
            <a:r>
              <a:rPr lang="en-US" sz="24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동기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800" y="4533900"/>
            <a:ext cx="1168400" cy="1168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22800" y="1511300"/>
            <a:ext cx="90297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393939"/>
                </a:solidFill>
                <a:latin typeface="SpoqaHanSans-Bold"/>
              </a:rPr>
              <a:t>CONTENTS LIST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60900" y="2514600"/>
            <a:ext cx="8953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목차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6134100"/>
            <a:ext cx="5092700" cy="1143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95700" y="6477000"/>
            <a:ext cx="2781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구현방법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800" y="6108700"/>
            <a:ext cx="1168400" cy="1168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3759200"/>
            <a:ext cx="5092700" cy="1143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490200" y="4102100"/>
            <a:ext cx="2781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393939"/>
                </a:solidFill>
                <a:latin typeface="SpoqaHanSans-Regular"/>
              </a:rPr>
              <a:t>UI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300" y="3746500"/>
            <a:ext cx="1168400" cy="1168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5334000"/>
            <a:ext cx="5092700" cy="1143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490200" y="5664200"/>
            <a:ext cx="2781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개발</a:t>
            </a:r>
            <a:r>
              <a:rPr lang="en-US" sz="24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환경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300" y="5308600"/>
            <a:ext cx="1168400" cy="1168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6819900"/>
            <a:ext cx="5092700" cy="1143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490200" y="7150100"/>
            <a:ext cx="2781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393939"/>
                </a:solidFill>
                <a:ea typeface="SpoqaHanSans-Regular"/>
              </a:rPr>
              <a:t>스케줄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300" y="6794500"/>
            <a:ext cx="1168400" cy="1168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300" y="4724400"/>
            <a:ext cx="787400" cy="787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6273800"/>
            <a:ext cx="876300" cy="87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800" y="3898900"/>
            <a:ext cx="863600" cy="863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32000" y="5422900"/>
            <a:ext cx="914400" cy="914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19300" y="6934200"/>
            <a:ext cx="965200" cy="965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653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PROJECT PROFIE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1478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BAG CHECKING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22800" y="1511300"/>
            <a:ext cx="9055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개발</a:t>
            </a:r>
            <a:r>
              <a:rPr lang="en-US" sz="5000" b="0" i="0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동기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0900" y="2514600"/>
            <a:ext cx="8978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간편하게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확인할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있고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잊어버린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챙겨줄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있다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4927600"/>
            <a:ext cx="3302000" cy="3276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100" y="3517900"/>
            <a:ext cx="3302000" cy="22479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032000" y="6070600"/>
            <a:ext cx="2870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외출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준비시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시간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감소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44700" y="6642100"/>
            <a:ext cx="28575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외출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준비할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때마다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가방을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싸는데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생각을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많이하고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시간을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쏟았는데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그럴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필요가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없어짐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4927600"/>
            <a:ext cx="3302000" cy="3276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3400" y="3517900"/>
            <a:ext cx="3302000" cy="2247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816600" y="6070600"/>
            <a:ext cx="2870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찜찜한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기분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감소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29300" y="6642100"/>
            <a:ext cx="28575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뭔가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챙기지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않은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듯한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느낌을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받을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때가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있는데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확인을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하고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집을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나서면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그럴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일이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없다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300" y="4914900"/>
            <a:ext cx="3302000" cy="3276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3517900"/>
            <a:ext cx="3302000" cy="2247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9486900" y="6057900"/>
            <a:ext cx="3111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짐이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많은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경우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빠트리지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X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01200" y="6629400"/>
            <a:ext cx="28575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많은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경우나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놀러가는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경우에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꼭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필요한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짐들을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챙겼는지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한번에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확인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가능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9900" y="5765800"/>
            <a:ext cx="3302000" cy="2438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69900" y="3517900"/>
            <a:ext cx="3302000" cy="22479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385800" y="6057900"/>
            <a:ext cx="2870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추가적인</a:t>
            </a:r>
            <a:r>
              <a:rPr lang="en-US" sz="2200" b="0" i="0" u="none" strike="noStrike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2200" b="0" i="0" u="none" strike="noStrike">
                <a:solidFill>
                  <a:srgbClr val="393939"/>
                </a:solidFill>
                <a:ea typeface="SpoqaHanSans-Bold"/>
              </a:rPr>
              <a:t>짐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85800" y="6629400"/>
            <a:ext cx="28575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오늘의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날씨와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나의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일정을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보고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추가적으로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필요할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같은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챙겨준다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622800" y="1511300"/>
            <a:ext cx="9055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구현</a:t>
            </a:r>
            <a:r>
              <a:rPr lang="en-US" sz="5000" b="0" i="0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방법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60900" y="2514600"/>
            <a:ext cx="8978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yolo, c++ , api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불러오기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4394200"/>
            <a:ext cx="5118100" cy="3530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4000500"/>
            <a:ext cx="4127500" cy="1054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930400" y="4178300"/>
            <a:ext cx="3505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393939">
                    <a:alpha val="50196"/>
                  </a:srgbClr>
                </a:solidFill>
                <a:ea typeface="SpoqaHanSans-Regular"/>
              </a:rPr>
              <a:t>사진</a:t>
            </a:r>
            <a:r>
              <a:rPr lang="en-US" sz="2700" b="0" i="0" u="none" strike="noStrike">
                <a:solidFill>
                  <a:srgbClr val="393939">
                    <a:alpha val="50196"/>
                  </a:srgbClr>
                </a:solidFill>
                <a:latin typeface="SpoqaHanSans-Regular"/>
              </a:rPr>
              <a:t> </a:t>
            </a:r>
            <a:r>
              <a:rPr lang="ko-KR" sz="2700" b="0" i="0" u="none" strike="noStrike">
                <a:solidFill>
                  <a:srgbClr val="393939">
                    <a:alpha val="50196"/>
                  </a:srgbClr>
                </a:solidFill>
                <a:ea typeface="SpoqaHanSans-Regular"/>
              </a:rPr>
              <a:t>판단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600" y="4394200"/>
            <a:ext cx="5118100" cy="3530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3900" y="4000500"/>
            <a:ext cx="4127500" cy="1054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340600" y="4178300"/>
            <a:ext cx="36449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393939"/>
                </a:solidFill>
                <a:ea typeface="SpoqaHanSans-Regular"/>
              </a:rPr>
              <a:t>체크리스트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51000" y="5562600"/>
            <a:ext cx="4127500" cy="154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사진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촬영</a:t>
            </a:r>
          </a:p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딥러닝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모델을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활용해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물건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>
                    <a:alpha val="60000"/>
                  </a:srgbClr>
                </a:solidFill>
                <a:ea typeface="SpoqaHanSans-Regular"/>
              </a:rPr>
              <a:t>탐지</a:t>
            </a: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 </a:t>
            </a:r>
          </a:p>
          <a:p>
            <a:pPr lvl="0" algn="l">
              <a:lnSpc>
                <a:spcPct val="182600"/>
              </a:lnSpc>
            </a:pPr>
            <a:r>
              <a:rPr lang="en-US" sz="2100" b="0" i="0" u="none" strike="noStrike">
                <a:solidFill>
                  <a:srgbClr val="393939">
                    <a:alpha val="60000"/>
                  </a:srgbClr>
                </a:solidFill>
                <a:latin typeface="SpoqaHanSans-Regular"/>
              </a:rPr>
              <a:t>       -&gt; ONNXRuntime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12000" y="5270500"/>
            <a:ext cx="41275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사용자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준비물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목록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(txt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파일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)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불러오기</a:t>
            </a:r>
          </a:p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YOLO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결과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비교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 </a:t>
            </a:r>
          </a:p>
          <a:p>
            <a:pPr lvl="0" algn="l">
              <a:lnSpc>
                <a:spcPct val="182600"/>
              </a:lnSpc>
            </a:pP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       -&gt;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빠진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물건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리스트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출력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50700" y="4394200"/>
            <a:ext cx="5130800" cy="3530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6000" y="3987800"/>
            <a:ext cx="4127500" cy="1054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712700" y="4165600"/>
            <a:ext cx="36449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393939"/>
                </a:solidFill>
                <a:ea typeface="SpoqaHanSans-Regular"/>
              </a:rPr>
              <a:t>가져갈</a:t>
            </a:r>
            <a:r>
              <a:rPr lang="en-US" sz="27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700" b="0" i="0" u="none" strike="noStrike">
                <a:solidFill>
                  <a:srgbClr val="393939"/>
                </a:solidFill>
                <a:ea typeface="SpoqaHanSans-Regular"/>
              </a:rPr>
              <a:t>물건</a:t>
            </a:r>
            <a:r>
              <a:rPr lang="en-US" sz="27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700" b="0" i="0" u="none" strike="noStrike">
                <a:solidFill>
                  <a:srgbClr val="393939"/>
                </a:solidFill>
                <a:ea typeface="SpoqaHanSans-Regular"/>
              </a:rPr>
              <a:t>추천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71400" y="5562600"/>
            <a:ext cx="4127500" cy="154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날씨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API -&gt;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날씨에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맞는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물건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추천</a:t>
            </a:r>
          </a:p>
          <a:p>
            <a:pPr marL="342900" lvl="0" indent="-342900" algn="l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적어둔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일정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(txt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파일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)</a:t>
            </a:r>
          </a:p>
          <a:p>
            <a:pPr lvl="0" algn="l">
              <a:lnSpc>
                <a:spcPct val="182600"/>
              </a:lnSpc>
            </a:pP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         -&gt;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일정에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맞는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물건</a:t>
            </a:r>
            <a:r>
              <a:rPr lang="en-US" sz="2100" b="0" i="0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2100" b="0" i="0" u="none" strike="noStrike">
                <a:solidFill>
                  <a:srgbClr val="393939"/>
                </a:solidFill>
                <a:ea typeface="SpoqaHanSans-Regular"/>
              </a:rPr>
              <a:t>추천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653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PROJECT PROFIE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1478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BAG CHECKING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200" y="3175000"/>
            <a:ext cx="4787900" cy="541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3175000"/>
            <a:ext cx="4787900" cy="541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0" y="3098800"/>
            <a:ext cx="4813300" cy="5435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22800" y="1511300"/>
            <a:ext cx="9055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393939"/>
                </a:solidFill>
                <a:latin typeface="SpoqaHanSans-Bold"/>
              </a:rPr>
              <a:t>UI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60900" y="2514600"/>
            <a:ext cx="8978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가져갈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항목의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체크리스트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  / 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이미지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업로드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공간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  / 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추가로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챙길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물건들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653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PROJECT PROFIE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1478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BAG CHECKING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3517900"/>
            <a:ext cx="6261100" cy="2108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300" y="6096000"/>
            <a:ext cx="6261100" cy="2108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517900"/>
            <a:ext cx="6261100" cy="2108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600" y="6096000"/>
            <a:ext cx="6261100" cy="2108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9500" y="3886200"/>
            <a:ext cx="1295400" cy="1460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3700" y="3771900"/>
            <a:ext cx="1892300" cy="160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81100" y="6591300"/>
            <a:ext cx="977900" cy="129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4700" y="6578600"/>
            <a:ext cx="1143000" cy="1143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622800" y="1511300"/>
            <a:ext cx="9055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개발환경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60900" y="2514600"/>
            <a:ext cx="8978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alt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사진 인식</a:t>
            </a:r>
            <a:r>
              <a:rPr lang="en-US" altLang="ko-KR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-</a:t>
            </a:r>
            <a:r>
              <a:rPr lang="ko-KR" alt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en-US" altLang="ko-KR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yolo, </a:t>
            </a:r>
            <a:r>
              <a:rPr lang="en-US" altLang="ko-KR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O</a:t>
            </a:r>
            <a:r>
              <a:rPr lang="en-US" altLang="ko-KR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penCV / </a:t>
            </a:r>
            <a:r>
              <a:rPr lang="ko-KR" alt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프로그래밍 언어 </a:t>
            </a:r>
            <a:r>
              <a:rPr lang="en-US" altLang="ko-KR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–</a:t>
            </a:r>
            <a:r>
              <a:rPr lang="ko-KR" alt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en-US" altLang="ko-KR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C</a:t>
            </a:r>
            <a:r>
              <a:rPr lang="en-US" altLang="ko-KR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++, HTML</a:t>
            </a:r>
            <a:endParaRPr lang="en-US" sz="1800" b="0" i="0" u="none" strike="noStrike" dirty="0">
              <a:solidFill>
                <a:srgbClr val="393939">
                  <a:alpha val="70196"/>
                </a:srgbClr>
              </a:solidFill>
              <a:latin typeface="SpoqaHanSans-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156200" y="3937000"/>
            <a:ext cx="32512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393939"/>
                </a:solidFill>
                <a:latin typeface="SpoqaHanSans-Bold"/>
              </a:rPr>
              <a:t>YOLO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56200" y="4483100"/>
            <a:ext cx="32258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80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종류의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학습된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이미지로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생성한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딥러닝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모델을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활용하여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짐을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구분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44100" y="3937000"/>
            <a:ext cx="32512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393939"/>
                </a:solidFill>
                <a:latin typeface="SpoqaHanSans-Bold"/>
              </a:rPr>
              <a:t>C++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44100" y="4483100"/>
            <a:ext cx="32258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딥러닝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모델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불러오기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,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체크리스트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수정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, api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불러오기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0" y="6515100"/>
            <a:ext cx="32512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393939"/>
                </a:solidFill>
                <a:latin typeface="SpoqaHanSans-Bold"/>
              </a:rPr>
              <a:t>HTML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0" y="7239000"/>
            <a:ext cx="3225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1800" b="0" i="0" u="none" strike="noStrike" dirty="0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웹</a:t>
            </a:r>
            <a:r>
              <a:rPr 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UI</a:t>
            </a:r>
            <a:r>
              <a:rPr lang="ko-KR" sz="1800" b="0" i="0" u="none" strike="noStrike" dirty="0" err="1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를</a:t>
            </a:r>
            <a:r>
              <a:rPr 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 dirty="0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만들</a:t>
            </a:r>
            <a:r>
              <a:rPr 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altLang="en-US" dirty="0">
                <a:solidFill>
                  <a:srgbClr val="393939">
                    <a:alpha val="70196"/>
                  </a:srgbClr>
                </a:solidFill>
                <a:latin typeface="SpoqaHanSans-Regular"/>
                <a:ea typeface="SpoqaHanSans-Regular"/>
              </a:rPr>
              <a:t>때</a:t>
            </a:r>
            <a:r>
              <a:rPr lang="en-US" sz="1800" b="0" i="0" u="none" strike="noStrike" dirty="0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 dirty="0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사용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944100" y="6515100"/>
            <a:ext cx="32512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393939"/>
                </a:solidFill>
                <a:latin typeface="SpoqaHanSans-Bold"/>
              </a:rPr>
              <a:t>OPENCV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44100" y="7239000"/>
            <a:ext cx="3225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물체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탐지를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위해</a:t>
            </a:r>
            <a:r>
              <a:rPr lang="en-US" sz="18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 </a:t>
            </a:r>
            <a:r>
              <a:rPr lang="ko-KR" sz="18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사용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653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PROJECT PROFIE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1478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BAG CHECKING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4013200"/>
            <a:ext cx="10922000" cy="3238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8300" y="4013200"/>
            <a:ext cx="5600700" cy="3238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622800" y="1511300"/>
            <a:ext cx="9055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spc="-100">
                <a:solidFill>
                  <a:srgbClr val="393939"/>
                </a:solidFill>
                <a:ea typeface="SpoqaHanSans-Bold"/>
              </a:rPr>
              <a:t>스케줄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0900" y="2514600"/>
            <a:ext cx="8978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en-US" sz="1800" b="0" i="0" u="none" strike="noStrike" dirty="0">
              <a:solidFill>
                <a:srgbClr val="393939">
                  <a:alpha val="70196"/>
                </a:srgbClr>
              </a:solidFill>
              <a:latin typeface="SpoqaHanSans-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DBDBDB"/>
                </a:solidFill>
                <a:latin typeface="SpoqaHanSans-Bold"/>
              </a:rPr>
              <a:t>MINI PROJECT PROPOSAL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653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PROJECT PROFIE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147800" y="1536700"/>
            <a:ext cx="2362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CACACA"/>
                </a:solidFill>
                <a:latin typeface="SpoqaHanSans-Regular"/>
              </a:rPr>
              <a:t>BAG CHECKING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330700" y="3746500"/>
            <a:ext cx="96266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2000" b="0" i="0" u="none" strike="noStrike" spc="-200">
                <a:solidFill>
                  <a:srgbClr val="393939"/>
                </a:solidFill>
                <a:ea typeface="SpoqaHanSans-Bold"/>
              </a:rPr>
              <a:t>감사합니다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75400" y="1574800"/>
            <a:ext cx="5842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393939"/>
                </a:solidFill>
                <a:latin typeface="SpoqaHanSans-Bold"/>
              </a:rPr>
              <a:t>PROJECT PROFILE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54500" y="8039100"/>
            <a:ext cx="156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393939">
                    <a:alpha val="70196"/>
                  </a:srgbClr>
                </a:solidFill>
                <a:latin typeface="SpoqaHanSans-Bold"/>
              </a:rPr>
              <a:t>CONTACT ME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65900" y="8051800"/>
            <a:ext cx="3644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20241992 </a:t>
            </a:r>
            <a:r>
              <a:rPr lang="ko-KR" sz="1700" b="0" i="0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최희우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28200" y="8051800"/>
            <a:ext cx="170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010-9256-2751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18900" y="8013700"/>
            <a:ext cx="2921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HWOOCHOI7@GMAIL.COM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23000" y="9042400"/>
            <a:ext cx="5842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393939"/>
                </a:solidFill>
                <a:latin typeface="SpoqaHanSans-Bold"/>
              </a:rPr>
              <a:t>MINI PROJECT PROPOSAL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285</Words>
  <Application>Microsoft Macintosh PowerPoint</Application>
  <PresentationFormat>사용자 지정</PresentationFormat>
  <Paragraphs>80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SpoqaHanSans-Regular</vt:lpstr>
      <vt:lpstr>Calibri</vt:lpstr>
      <vt:lpstr>SpoqaHanSans-Bold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최희우</cp:lastModifiedBy>
  <cp:revision>6</cp:revision>
  <dcterms:created xsi:type="dcterms:W3CDTF">2006-08-16T00:00:00Z</dcterms:created>
  <dcterms:modified xsi:type="dcterms:W3CDTF">2025-04-18T13:41:30Z</dcterms:modified>
</cp:coreProperties>
</file>