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24C07-D899-4C11-BBB9-AEB92E56F2E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78877-36BB-469D-9BBA-6C02A4FF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9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8877-36BB-469D-9BBA-6C02A4FF82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8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EB4A-C7DF-4C31-8109-1D70CB136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54BE8-210F-4963-9347-0428465E8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3A9A4-D635-4309-949D-D2EE7B41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D22-A6BF-4506-83BE-88BF11A3639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45BA-8918-46DB-B6D9-325209F1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A85B2-7B96-4DAD-BDB9-B283DD2B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B4BD-C72A-468C-BC84-6F972614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3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159E-8DDA-4E7E-B77F-AACAF82F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40A8A-AE79-45A7-AB0A-828E84B00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5700-3870-43FE-9294-A07415B2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D22-A6BF-4506-83BE-88BF11A3639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A02E-F733-4C49-A871-798A7A9E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57CC-F6D5-45FC-9F29-4752C527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B4BD-C72A-468C-BC84-6F972614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4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952A8-B83F-405E-889E-DE44FC37B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851C6-EEA2-45E6-B921-2FAD8635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B267-A1F1-45FA-8D81-8710A7F7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D22-A6BF-4506-83BE-88BF11A3639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30A34-FFD8-415F-B3B9-49B3013E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D8B5D-98DA-4798-A41D-78E71268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B4BD-C72A-468C-BC84-6F972614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257A-1D06-45DC-B50C-18999F1A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29DD-4943-4FF2-834C-928FEC8E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0A9D-F0FE-4A73-9B7D-6B81C61E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D22-A6BF-4506-83BE-88BF11A3639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37B5-73D9-47F6-8280-A94572E2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A99D-AEAC-4FE6-8B34-4348A024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B4BD-C72A-468C-BC84-6F972614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3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38E-4856-41F0-A774-5696883C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F034A-CE74-43C7-A894-B713F8A4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28C74-5A01-4FAA-845C-ED334D10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D22-A6BF-4506-83BE-88BF11A3639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15D9-1778-41C9-B449-EE06F056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5C44B-81EC-4432-B9E4-06AACF26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B4BD-C72A-468C-BC84-6F972614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9229-ACD5-4120-AB5A-6019154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B869-C61D-4406-B4E5-735C81AE0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C9D8C-300C-42CC-9D15-3E7963FCF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C54B7-133D-4D94-9D6D-61292534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D22-A6BF-4506-83BE-88BF11A3639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815E-0108-42A7-ACE7-DBE2154D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DFECC-3E0D-46CD-8225-206B3C4C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B4BD-C72A-468C-BC84-6F972614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09E1-C716-4FA4-9316-F7BBE146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3C817-9999-4C4B-9797-967F431BC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2656F-DC07-40D5-B53F-61293BFDE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DC44C-BA5D-494A-9C00-07750A136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D2367-9E94-4248-8DFC-1408BB85B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69263-881C-4507-AE12-C421B450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D22-A6BF-4506-83BE-88BF11A3639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64FFD-EBDA-460F-AFE8-D875E4B5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E7F62-4DB5-4B95-8CBE-394A4D8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B4BD-C72A-468C-BC84-6F972614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0BA8-6EA7-4FEC-8404-82B2B299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4C3D8-1431-49A8-9CC1-B6406E28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D22-A6BF-4506-83BE-88BF11A3639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93D46-16A3-4E87-87B4-9349CB17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8DCC5-B3A4-435C-B6A3-4033E1E6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B4BD-C72A-468C-BC84-6F972614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27202-82AF-4370-80B0-11631750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D22-A6BF-4506-83BE-88BF11A3639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00A6C-5259-481D-B2FB-15258649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21-DE34-4B3A-9369-395F214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B4BD-C72A-468C-BC84-6F972614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B120-1514-48DF-B7D5-37C12A59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7C33-2F2E-40FD-ADDF-4F47E317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6AFB-B9CE-4C9A-874E-9DC78845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717FA-388E-415A-96F6-A9C230C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D22-A6BF-4506-83BE-88BF11A3639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4CE7C-5086-4846-8C3C-89C45FA0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90A43-5663-4C34-B173-32FA6091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B4BD-C72A-468C-BC84-6F972614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7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FFD4-93D0-4F1C-9668-7D2F1C16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5F448-9063-455C-B968-5AC89088A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70DD7-83BC-45A1-944B-BA457EDF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ED261-8834-4639-8F8C-C6E1F050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D22-A6BF-4506-83BE-88BF11A3639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6A49-9546-4299-9737-731BA1A6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6F2EC-5DC7-4672-BA24-4F4A3B5A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B4BD-C72A-468C-BC84-6F972614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9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28962-5518-47FD-8DB1-936606AE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B762A-C5E8-4E6C-8EEE-0E705F2E3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7FBBB-4321-442A-B291-4DF9B5F65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ED22-A6BF-4506-83BE-88BF11A3639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3E6D-5F7B-43B0-ACCD-E7410C38E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7B495-8EB8-44A0-A6C2-FD9DB5C48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AB4BD-C72A-468C-BC84-6F972614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mp3"/><Relationship Id="rId7" Type="http://schemas.microsoft.com/office/2007/relationships/media" Target="../media/media4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5.png"/><Relationship Id="rId5" Type="http://schemas.microsoft.com/office/2007/relationships/media" Target="../media/media3.mp3"/><Relationship Id="rId10" Type="http://schemas.openxmlformats.org/officeDocument/2006/relationships/image" Target="../media/image4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6004-2D8A-4A0E-8F14-35DFF48DD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Geometric Clustering Tool (AGCT) with music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1954C-2B6F-4D98-902D-BFCF6739C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AGCT to cluster short sequences of music</a:t>
            </a:r>
          </a:p>
        </p:txBody>
      </p:sp>
    </p:spTree>
    <p:extLst>
      <p:ext uri="{BB962C8B-B14F-4D97-AF65-F5344CB8AC3E}">
        <p14:creationId xmlns:p14="http://schemas.microsoft.com/office/powerpoint/2010/main" val="43271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9774-4C9A-4EE0-A69A-9B7AA26B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Schematic overview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CC13FF-54CF-41CC-A04A-E473F46A3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02" y="1825625"/>
            <a:ext cx="7734196" cy="4351338"/>
          </a:xfrm>
        </p:spPr>
      </p:pic>
    </p:spTree>
    <p:extLst>
      <p:ext uri="{BB962C8B-B14F-4D97-AF65-F5344CB8AC3E}">
        <p14:creationId xmlns:p14="http://schemas.microsoft.com/office/powerpoint/2010/main" val="19801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BE31-5897-4E7D-AB01-E8F25131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Melody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883B-1A3A-4DEE-9DFD-BDA0F3D2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not so clear:</a:t>
            </a:r>
          </a:p>
          <a:p>
            <a:pPr lvl="1"/>
            <a:r>
              <a:rPr lang="en-US" dirty="0"/>
              <a:t>Definition of melody track?</a:t>
            </a:r>
          </a:p>
          <a:p>
            <a:pPr lvl="1"/>
            <a:r>
              <a:rPr lang="en-US" dirty="0"/>
              <a:t>Accuracy measure?</a:t>
            </a:r>
          </a:p>
          <a:p>
            <a:pPr lvl="1"/>
            <a:r>
              <a:rPr lang="en-US" dirty="0"/>
              <a:t>Existence?</a:t>
            </a:r>
          </a:p>
          <a:p>
            <a:r>
              <a:rPr lang="en-US" dirty="0"/>
              <a:t>Melody track assumed to be available somehow</a:t>
            </a:r>
          </a:p>
          <a:p>
            <a:r>
              <a:rPr lang="en-US" dirty="0"/>
              <a:t>Training dataset: 	Lakh </a:t>
            </a:r>
            <a:r>
              <a:rPr lang="en-US" dirty="0" err="1"/>
              <a:t>Pianoroll</a:t>
            </a:r>
            <a:r>
              <a:rPr lang="en-US" dirty="0"/>
              <a:t> Dataset (lpd-5-cleansed) [1]</a:t>
            </a:r>
          </a:p>
          <a:p>
            <a:pPr lvl="1"/>
            <a:r>
              <a:rPr lang="en-US" dirty="0"/>
              <a:t> was already (partially) classified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D083B-6061-4F20-BD81-AA517784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[1] https://salu133445.github.io/lakh-pianoroll-dataset/dataset#lpd-5</a:t>
            </a:r>
          </a:p>
        </p:txBody>
      </p:sp>
    </p:spTree>
    <p:extLst>
      <p:ext uri="{BB962C8B-B14F-4D97-AF65-F5344CB8AC3E}">
        <p14:creationId xmlns:p14="http://schemas.microsoft.com/office/powerpoint/2010/main" val="83826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CBB0-8657-4DA2-AD87-8D9059C4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0EF3-49D4-45A3-9DB3-36653463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music track into a sequence of “commands” (tokens).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b="1" dirty="0"/>
              <a:t>Time shift tokens </a:t>
            </a:r>
            <a:r>
              <a:rPr lang="en-US" dirty="0"/>
              <a:t>advance the current time for a given number of fractions of a beat.</a:t>
            </a:r>
          </a:p>
          <a:p>
            <a:pPr lvl="1"/>
            <a:r>
              <a:rPr lang="en-US" b="1" dirty="0"/>
              <a:t>Note tokens</a:t>
            </a:r>
            <a:r>
              <a:rPr lang="en-US" dirty="0"/>
              <a:t> start a note at current time with given pitch and length.</a:t>
            </a:r>
            <a:endParaRPr lang="en-US" b="1" dirty="0"/>
          </a:p>
          <a:p>
            <a:r>
              <a:rPr lang="en-US" dirty="0"/>
              <a:t>Similar to one in </a:t>
            </a:r>
            <a:r>
              <a:rPr lang="en-US" dirty="0" err="1"/>
              <a:t>MuseNet</a:t>
            </a:r>
            <a:r>
              <a:rPr lang="en-US" dirty="0"/>
              <a:t> [2]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728A-9B43-41E0-ABB6-7002AAC3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[2] https://openai.com/blog/musenet/#dataset</a:t>
            </a:r>
          </a:p>
        </p:txBody>
      </p:sp>
    </p:spTree>
    <p:extLst>
      <p:ext uri="{BB962C8B-B14F-4D97-AF65-F5344CB8AC3E}">
        <p14:creationId xmlns:p14="http://schemas.microsoft.com/office/powerpoint/2010/main" val="43660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9DCA-DBF7-4554-B437-9D71A088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D641-2B5D-475E-BACF-39D902A3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autoencoder to learn a suitable representation</a:t>
            </a:r>
          </a:p>
          <a:p>
            <a:r>
              <a:rPr lang="en-US" dirty="0"/>
              <a:t>Modeled after “Sequence to Sequence Learning with Neural Networks” paper by Ilya </a:t>
            </a:r>
            <a:r>
              <a:rPr lang="en-US" dirty="0" err="1"/>
              <a:t>Sutskever</a:t>
            </a:r>
            <a:r>
              <a:rPr lang="en-US" dirty="0"/>
              <a:t>, Oriol </a:t>
            </a:r>
            <a:r>
              <a:rPr lang="en-US" dirty="0" err="1"/>
              <a:t>Vinyals</a:t>
            </a:r>
            <a:r>
              <a:rPr lang="en-US" dirty="0"/>
              <a:t>, and Quoc V Le.</a:t>
            </a:r>
          </a:p>
          <a:p>
            <a:pPr lvl="1"/>
            <a:r>
              <a:rPr lang="en-US" dirty="0"/>
              <a:t>Originally a model for natural language processing</a:t>
            </a:r>
          </a:p>
          <a:p>
            <a:pPr lvl="1"/>
            <a:r>
              <a:rPr lang="en-US" dirty="0"/>
              <a:t>Iteratively feed tokens into the encoder to accumulate a state vector (also called hidden vector)</a:t>
            </a:r>
          </a:p>
          <a:p>
            <a:pPr lvl="1"/>
            <a:r>
              <a:rPr lang="en-US" dirty="0"/>
              <a:t>Reconstruct the sequence from state vector</a:t>
            </a:r>
          </a:p>
          <a:p>
            <a:r>
              <a:rPr lang="en-US" dirty="0"/>
              <a:t>Feed state vector into AGCT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7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2F9C-8307-4479-8F46-86FB72FF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CEC6C-691F-406E-8E84-ADA619A04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02" y="1825625"/>
            <a:ext cx="7734196" cy="4351338"/>
          </a:xfrm>
        </p:spPr>
      </p:pic>
    </p:spTree>
    <p:extLst>
      <p:ext uri="{BB962C8B-B14F-4D97-AF65-F5344CB8AC3E}">
        <p14:creationId xmlns:p14="http://schemas.microsoft.com/office/powerpoint/2010/main" val="411974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3C95-BBD6-4F0F-811C-A7E9F58A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76DCA-7EFD-4920-BEC4-E87E7F75A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02" y="1825625"/>
            <a:ext cx="7734196" cy="4351338"/>
          </a:xfrm>
        </p:spPr>
      </p:pic>
    </p:spTree>
    <p:extLst>
      <p:ext uri="{BB962C8B-B14F-4D97-AF65-F5344CB8AC3E}">
        <p14:creationId xmlns:p14="http://schemas.microsoft.com/office/powerpoint/2010/main" val="120341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A4A6-702C-4BB2-A029-1BBE01C8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9BF5A-B231-464B-B9E8-79D148E33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89" y="365124"/>
            <a:ext cx="6916711" cy="6038955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D1B70B-DF11-4332-975D-E65E07D9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29762"/>
              </p:ext>
            </p:extLst>
          </p:nvPr>
        </p:nvGraphicFramePr>
        <p:xfrm>
          <a:off x="838201" y="2312126"/>
          <a:ext cx="4188960" cy="2539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68">
                  <a:extLst>
                    <a:ext uri="{9D8B030D-6E8A-4147-A177-3AD203B41FA5}">
                      <a16:colId xmlns:a16="http://schemas.microsoft.com/office/drawing/2014/main" val="791468755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350720935"/>
                    </a:ext>
                  </a:extLst>
                </a:gridCol>
                <a:gridCol w="1672046">
                  <a:extLst>
                    <a:ext uri="{9D8B030D-6E8A-4147-A177-3AD203B41FA5}">
                      <a16:colId xmlns:a16="http://schemas.microsoft.com/office/drawing/2014/main" val="3315941710"/>
                    </a:ext>
                  </a:extLst>
                </a:gridCol>
              </a:tblGrid>
              <a:tr h="47292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original</a:t>
                      </a:r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reconstruction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86510"/>
                  </a:ext>
                </a:extLst>
              </a:tr>
              <a:tr h="10162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Song 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(acc = 0.97)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25847"/>
                  </a:ext>
                </a:extLst>
              </a:tr>
              <a:tr h="10506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Song 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(acc = 0.78)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731303"/>
                  </a:ext>
                </a:extLst>
              </a:tr>
            </a:tbl>
          </a:graphicData>
        </a:graphic>
      </p:graphicFrame>
      <p:pic>
        <p:nvPicPr>
          <p:cNvPr id="14" name="good-orig">
            <a:hlinkClick r:id="" action="ppaction://media"/>
            <a:extLst>
              <a:ext uri="{FF2B5EF4-FFF2-40B4-BE49-F238E27FC236}">
                <a16:creationId xmlns:a16="http://schemas.microsoft.com/office/drawing/2014/main" id="{8F33DD0B-D43D-4516-93BF-6620AC9694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466773" y="2973758"/>
            <a:ext cx="609600" cy="609600"/>
          </a:xfrm>
          <a:prstGeom prst="rect">
            <a:avLst/>
          </a:prstGeom>
        </p:spPr>
      </p:pic>
      <p:pic>
        <p:nvPicPr>
          <p:cNvPr id="15" name="good-reconstructed">
            <a:hlinkClick r:id="" action="ppaction://media"/>
            <a:extLst>
              <a:ext uri="{FF2B5EF4-FFF2-40B4-BE49-F238E27FC236}">
                <a16:creationId xmlns:a16="http://schemas.microsoft.com/office/drawing/2014/main" id="{DC75645E-BD64-42C6-9ECC-1E066EA84BC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27489" y="2960695"/>
            <a:ext cx="609600" cy="609600"/>
          </a:xfrm>
          <a:prstGeom prst="rect">
            <a:avLst/>
          </a:prstGeom>
        </p:spPr>
      </p:pic>
      <p:pic>
        <p:nvPicPr>
          <p:cNvPr id="16" name="bad-orig">
            <a:hlinkClick r:id="" action="ppaction://media"/>
            <a:extLst>
              <a:ext uri="{FF2B5EF4-FFF2-40B4-BE49-F238E27FC236}">
                <a16:creationId xmlns:a16="http://schemas.microsoft.com/office/drawing/2014/main" id="{62278898-1CC7-44AD-9C28-FEBA567CAB0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466773" y="4054623"/>
            <a:ext cx="609600" cy="609600"/>
          </a:xfrm>
          <a:prstGeom prst="rect">
            <a:avLst/>
          </a:prstGeom>
        </p:spPr>
      </p:pic>
      <p:pic>
        <p:nvPicPr>
          <p:cNvPr id="17" name="bad-reconstructed">
            <a:hlinkClick r:id="" action="ppaction://media"/>
            <a:extLst>
              <a:ext uri="{FF2B5EF4-FFF2-40B4-BE49-F238E27FC236}">
                <a16:creationId xmlns:a16="http://schemas.microsoft.com/office/drawing/2014/main" id="{85015F0C-DF94-496F-A28C-C6E18BB126A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27489" y="40415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1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999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4555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562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8862-DB5F-4CEA-BB63-B76DD832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9787-8978-4AFA-BC0C-BEBF5583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Ilya </a:t>
            </a:r>
            <a:r>
              <a:rPr lang="en-US" dirty="0" err="1"/>
              <a:t>Sutskever</a:t>
            </a:r>
            <a:r>
              <a:rPr lang="en-US" dirty="0"/>
              <a:t>, Oriol </a:t>
            </a:r>
            <a:r>
              <a:rPr lang="en-US" dirty="0" err="1"/>
              <a:t>Vinyals</a:t>
            </a:r>
            <a:r>
              <a:rPr lang="en-US" dirty="0"/>
              <a:t>, and Quoc V Le. Sequence to sequence learning with neural networks. In Advances in neural information processing systems, pages 3104–3112, 2014.</a:t>
            </a:r>
          </a:p>
          <a:p>
            <a:r>
              <a:rPr lang="en-US" dirty="0"/>
              <a:t>Cheng-</a:t>
            </a:r>
            <a:r>
              <a:rPr lang="en-US" dirty="0" err="1"/>
              <a:t>Zhi</a:t>
            </a:r>
            <a:r>
              <a:rPr lang="en-US" dirty="0"/>
              <a:t> Anna Huang, Ashish Vaswani, Jakob </a:t>
            </a:r>
            <a:r>
              <a:rPr lang="en-US" dirty="0" err="1"/>
              <a:t>Uszkoreit</a:t>
            </a:r>
            <a:r>
              <a:rPr lang="en-US" dirty="0"/>
              <a:t>, Ian Simon, Curtis Hawthorne, Noam </a:t>
            </a:r>
            <a:r>
              <a:rPr lang="en-US" dirty="0" err="1"/>
              <a:t>Shazeer</a:t>
            </a:r>
            <a:r>
              <a:rPr lang="en-US" dirty="0"/>
              <a:t>, Andrew M Dai, Matthew D Hoﬀman, Monica </a:t>
            </a:r>
            <a:r>
              <a:rPr lang="en-US" dirty="0" err="1"/>
              <a:t>Dinculescu</a:t>
            </a:r>
            <a:r>
              <a:rPr lang="en-US" dirty="0"/>
              <a:t>, and Douglas Eck. Music transformer: Generating music with long-term structure. 2018.</a:t>
            </a:r>
          </a:p>
          <a:p>
            <a:r>
              <a:rPr lang="en-US" dirty="0"/>
              <a:t>Hao-Wen Dong, Wen-Yi Hsiao, and Yi-</a:t>
            </a:r>
            <a:r>
              <a:rPr lang="en-US" dirty="0" err="1"/>
              <a:t>Hsuan</a:t>
            </a:r>
            <a:r>
              <a:rPr lang="en-US" dirty="0"/>
              <a:t> Yang. </a:t>
            </a:r>
            <a:r>
              <a:rPr lang="en-US" dirty="0" err="1"/>
              <a:t>Pypianoroll</a:t>
            </a:r>
            <a:r>
              <a:rPr lang="en-US" dirty="0"/>
              <a:t>: Open source python package for handling multitrack </a:t>
            </a:r>
            <a:r>
              <a:rPr lang="en-US" dirty="0" err="1"/>
              <a:t>pianoroll</a:t>
            </a:r>
            <a:r>
              <a:rPr lang="en-US" dirty="0"/>
              <a:t>. In Proc. Int. Soc. Music Information Retrieval Conf, 2018.</a:t>
            </a:r>
          </a:p>
        </p:txBody>
      </p:sp>
    </p:spTree>
    <p:extLst>
      <p:ext uri="{BB962C8B-B14F-4D97-AF65-F5344CB8AC3E}">
        <p14:creationId xmlns:p14="http://schemas.microsoft.com/office/powerpoint/2010/main" val="10235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336</Words>
  <Application>Microsoft Office PowerPoint</Application>
  <PresentationFormat>Widescreen</PresentationFormat>
  <Paragraphs>40</Paragraphs>
  <Slides>9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 Geometric Clustering Tool (AGCT) with music data</vt:lpstr>
      <vt:lpstr>Schematic overview</vt:lpstr>
      <vt:lpstr>Melody track</vt:lpstr>
      <vt:lpstr>Tokenization</vt:lpstr>
      <vt:lpstr>Autoencoder</vt:lpstr>
      <vt:lpstr>Encoder</vt:lpstr>
      <vt:lpstr>Decoder</vt:lpstr>
      <vt:lpstr>Examples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AGCT with music</dc:title>
  <dc:creator>cedrich</dc:creator>
  <cp:lastModifiedBy>cedrich</cp:lastModifiedBy>
  <cp:revision>22</cp:revision>
  <dcterms:created xsi:type="dcterms:W3CDTF">2019-09-30T02:14:13Z</dcterms:created>
  <dcterms:modified xsi:type="dcterms:W3CDTF">2019-09-30T08:09:08Z</dcterms:modified>
</cp:coreProperties>
</file>