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Relationship Id="rId13" Type="http://schemas.openxmlformats.org/officeDocument/2006/relationships/image" Target="../media/image226.png"/><Relationship Id="rId14" Type="http://schemas.openxmlformats.org/officeDocument/2006/relationships/image" Target="../media/image227.png"/><Relationship Id="rId15" Type="http://schemas.openxmlformats.org/officeDocument/2006/relationships/image" Target="../media/image228.png"/><Relationship Id="rId16" Type="http://schemas.openxmlformats.org/officeDocument/2006/relationships/image" Target="../media/image229.png"/><Relationship Id="rId17" Type="http://schemas.openxmlformats.org/officeDocument/2006/relationships/image" Target="../media/image230.png"/><Relationship Id="rId18" Type="http://schemas.openxmlformats.org/officeDocument/2006/relationships/image" Target="../media/image231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235.png"/><Relationship Id="rId23" Type="http://schemas.openxmlformats.org/officeDocument/2006/relationships/image" Target="../media/image236.png"/><Relationship Id="rId24" Type="http://schemas.openxmlformats.org/officeDocument/2006/relationships/image" Target="../media/image237.png"/><Relationship Id="rId25" Type="http://schemas.openxmlformats.org/officeDocument/2006/relationships/image" Target="../media/image238.png"/><Relationship Id="rId26" Type="http://schemas.openxmlformats.org/officeDocument/2006/relationships/image" Target="../media/image239.png"/><Relationship Id="rId27" Type="http://schemas.openxmlformats.org/officeDocument/2006/relationships/image" Target="../media/image240.png"/><Relationship Id="rId28" Type="http://schemas.openxmlformats.org/officeDocument/2006/relationships/image" Target="../media/image241.png"/><Relationship Id="rId29" Type="http://schemas.openxmlformats.org/officeDocument/2006/relationships/image" Target="../media/image242.png"/><Relationship Id="rId30" Type="http://schemas.openxmlformats.org/officeDocument/2006/relationships/image" Target="../media/image243.png"/><Relationship Id="rId31" Type="http://schemas.openxmlformats.org/officeDocument/2006/relationships/image" Target="../media/image2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Relationship Id="rId12" Type="http://schemas.openxmlformats.org/officeDocument/2006/relationships/image" Target="../media/image255.png"/><Relationship Id="rId13" Type="http://schemas.openxmlformats.org/officeDocument/2006/relationships/image" Target="../media/image256.png"/><Relationship Id="rId14" Type="http://schemas.openxmlformats.org/officeDocument/2006/relationships/image" Target="../media/image257.png"/><Relationship Id="rId15" Type="http://schemas.openxmlformats.org/officeDocument/2006/relationships/image" Target="../media/image258.png"/><Relationship Id="rId16" Type="http://schemas.openxmlformats.org/officeDocument/2006/relationships/image" Target="../media/image259.png"/><Relationship Id="rId17" Type="http://schemas.openxmlformats.org/officeDocument/2006/relationships/image" Target="../media/image260.png"/><Relationship Id="rId18" Type="http://schemas.openxmlformats.org/officeDocument/2006/relationships/image" Target="../media/image261.png"/><Relationship Id="rId19" Type="http://schemas.openxmlformats.org/officeDocument/2006/relationships/image" Target="../media/image262.png"/><Relationship Id="rId20" Type="http://schemas.openxmlformats.org/officeDocument/2006/relationships/image" Target="../media/image263.png"/><Relationship Id="rId21" Type="http://schemas.openxmlformats.org/officeDocument/2006/relationships/image" Target="../media/image264.png"/><Relationship Id="rId22" Type="http://schemas.openxmlformats.org/officeDocument/2006/relationships/image" Target="../media/image265.png"/><Relationship Id="rId23" Type="http://schemas.openxmlformats.org/officeDocument/2006/relationships/image" Target="../media/image266.png"/><Relationship Id="rId24" Type="http://schemas.openxmlformats.org/officeDocument/2006/relationships/image" Target="../media/image267.png"/><Relationship Id="rId25" Type="http://schemas.openxmlformats.org/officeDocument/2006/relationships/image" Target="../media/image268.png"/><Relationship Id="rId26" Type="http://schemas.openxmlformats.org/officeDocument/2006/relationships/image" Target="../media/image269.png"/><Relationship Id="rId27" Type="http://schemas.openxmlformats.org/officeDocument/2006/relationships/image" Target="../media/image270.png"/><Relationship Id="rId28" Type="http://schemas.openxmlformats.org/officeDocument/2006/relationships/image" Target="../media/image271.png"/><Relationship Id="rId29" Type="http://schemas.openxmlformats.org/officeDocument/2006/relationships/image" Target="../media/image272.png"/><Relationship Id="rId30" Type="http://schemas.openxmlformats.org/officeDocument/2006/relationships/image" Target="../media/image273.png"/><Relationship Id="rId31" Type="http://schemas.openxmlformats.org/officeDocument/2006/relationships/image" Target="../media/image274.png"/><Relationship Id="rId32" Type="http://schemas.openxmlformats.org/officeDocument/2006/relationships/image" Target="../media/image275.png"/><Relationship Id="rId33" Type="http://schemas.openxmlformats.org/officeDocument/2006/relationships/image" Target="../media/image276.png"/><Relationship Id="rId34" Type="http://schemas.openxmlformats.org/officeDocument/2006/relationships/image" Target="../media/image2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6" Type="http://schemas.openxmlformats.org/officeDocument/2006/relationships/image" Target="../media/image282.png"/><Relationship Id="rId7" Type="http://schemas.openxmlformats.org/officeDocument/2006/relationships/image" Target="../media/image283.png"/><Relationship Id="rId8" Type="http://schemas.openxmlformats.org/officeDocument/2006/relationships/image" Target="../media/image284.png"/><Relationship Id="rId9" Type="http://schemas.openxmlformats.org/officeDocument/2006/relationships/image" Target="../media/image285.png"/><Relationship Id="rId10" Type="http://schemas.openxmlformats.org/officeDocument/2006/relationships/image" Target="../media/image286.png"/><Relationship Id="rId11" Type="http://schemas.openxmlformats.org/officeDocument/2006/relationships/image" Target="../media/image287.png"/><Relationship Id="rId12" Type="http://schemas.openxmlformats.org/officeDocument/2006/relationships/image" Target="../media/image288.png"/><Relationship Id="rId13" Type="http://schemas.openxmlformats.org/officeDocument/2006/relationships/image" Target="../media/image289.png"/><Relationship Id="rId14" Type="http://schemas.openxmlformats.org/officeDocument/2006/relationships/image" Target="../media/image290.png"/><Relationship Id="rId15" Type="http://schemas.openxmlformats.org/officeDocument/2006/relationships/image" Target="../media/image291.png"/><Relationship Id="rId16" Type="http://schemas.openxmlformats.org/officeDocument/2006/relationships/image" Target="../media/image292.png"/><Relationship Id="rId17" Type="http://schemas.openxmlformats.org/officeDocument/2006/relationships/image" Target="../media/image293.png"/><Relationship Id="rId18" Type="http://schemas.openxmlformats.org/officeDocument/2006/relationships/image" Target="../media/image294.png"/><Relationship Id="rId19" Type="http://schemas.openxmlformats.org/officeDocument/2006/relationships/image" Target="../media/image295.png"/><Relationship Id="rId20" Type="http://schemas.openxmlformats.org/officeDocument/2006/relationships/image" Target="../media/image296.png"/><Relationship Id="rId21" Type="http://schemas.openxmlformats.org/officeDocument/2006/relationships/image" Target="../media/image297.png"/><Relationship Id="rId22" Type="http://schemas.openxmlformats.org/officeDocument/2006/relationships/image" Target="../media/image298.png"/><Relationship Id="rId23" Type="http://schemas.openxmlformats.org/officeDocument/2006/relationships/image" Target="../media/image299.png"/><Relationship Id="rId24" Type="http://schemas.openxmlformats.org/officeDocument/2006/relationships/image" Target="../media/image300.png"/><Relationship Id="rId25" Type="http://schemas.openxmlformats.org/officeDocument/2006/relationships/image" Target="../media/image301.png"/><Relationship Id="rId26" Type="http://schemas.openxmlformats.org/officeDocument/2006/relationships/image" Target="../media/image302.png"/><Relationship Id="rId27" Type="http://schemas.openxmlformats.org/officeDocument/2006/relationships/image" Target="../media/image303.png"/><Relationship Id="rId28" Type="http://schemas.openxmlformats.org/officeDocument/2006/relationships/image" Target="../media/image304.png"/><Relationship Id="rId29" Type="http://schemas.openxmlformats.org/officeDocument/2006/relationships/image" Target="../media/image305.png"/><Relationship Id="rId30" Type="http://schemas.openxmlformats.org/officeDocument/2006/relationships/image" Target="../media/image306.png"/><Relationship Id="rId31" Type="http://schemas.openxmlformats.org/officeDocument/2006/relationships/image" Target="../media/image307.png"/><Relationship Id="rId32" Type="http://schemas.openxmlformats.org/officeDocument/2006/relationships/image" Target="../media/image308.png"/><Relationship Id="rId33" Type="http://schemas.openxmlformats.org/officeDocument/2006/relationships/image" Target="../media/image309.png"/><Relationship Id="rId34" Type="http://schemas.openxmlformats.org/officeDocument/2006/relationships/image" Target="../media/image310.png"/><Relationship Id="rId35" Type="http://schemas.openxmlformats.org/officeDocument/2006/relationships/image" Target="../media/image311.png"/><Relationship Id="rId36" Type="http://schemas.openxmlformats.org/officeDocument/2006/relationships/image" Target="../media/image312.png"/><Relationship Id="rId37" Type="http://schemas.openxmlformats.org/officeDocument/2006/relationships/image" Target="../media/image313.png"/><Relationship Id="rId38" Type="http://schemas.openxmlformats.org/officeDocument/2006/relationships/image" Target="../media/image314.png"/><Relationship Id="rId39" Type="http://schemas.openxmlformats.org/officeDocument/2006/relationships/image" Target="../media/image3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6.png"/><Relationship Id="rId3" Type="http://schemas.openxmlformats.org/officeDocument/2006/relationships/image" Target="../media/image317.png"/><Relationship Id="rId4" Type="http://schemas.openxmlformats.org/officeDocument/2006/relationships/image" Target="../media/image318.png"/><Relationship Id="rId5" Type="http://schemas.openxmlformats.org/officeDocument/2006/relationships/image" Target="../media/image319.png"/><Relationship Id="rId6" Type="http://schemas.openxmlformats.org/officeDocument/2006/relationships/image" Target="../media/image320.png"/><Relationship Id="rId7" Type="http://schemas.openxmlformats.org/officeDocument/2006/relationships/image" Target="../media/image321.png"/><Relationship Id="rId8" Type="http://schemas.openxmlformats.org/officeDocument/2006/relationships/image" Target="../media/image322.png"/><Relationship Id="rId9" Type="http://schemas.openxmlformats.org/officeDocument/2006/relationships/image" Target="../media/image323.png"/><Relationship Id="rId10" Type="http://schemas.openxmlformats.org/officeDocument/2006/relationships/image" Target="../media/image324.png"/><Relationship Id="rId11" Type="http://schemas.openxmlformats.org/officeDocument/2006/relationships/image" Target="../media/image325.png"/><Relationship Id="rId12" Type="http://schemas.openxmlformats.org/officeDocument/2006/relationships/image" Target="../media/image326.png"/><Relationship Id="rId13" Type="http://schemas.openxmlformats.org/officeDocument/2006/relationships/image" Target="../media/image327.png"/><Relationship Id="rId14" Type="http://schemas.openxmlformats.org/officeDocument/2006/relationships/image" Target="../media/image328.png"/><Relationship Id="rId15" Type="http://schemas.openxmlformats.org/officeDocument/2006/relationships/image" Target="../media/image329.png"/><Relationship Id="rId16" Type="http://schemas.openxmlformats.org/officeDocument/2006/relationships/image" Target="../media/image330.png"/><Relationship Id="rId17" Type="http://schemas.openxmlformats.org/officeDocument/2006/relationships/image" Target="../media/image331.png"/><Relationship Id="rId18" Type="http://schemas.openxmlformats.org/officeDocument/2006/relationships/image" Target="../media/image332.png"/><Relationship Id="rId19" Type="http://schemas.openxmlformats.org/officeDocument/2006/relationships/image" Target="../media/image333.png"/><Relationship Id="rId20" Type="http://schemas.openxmlformats.org/officeDocument/2006/relationships/image" Target="../media/image334.png"/><Relationship Id="rId21" Type="http://schemas.openxmlformats.org/officeDocument/2006/relationships/image" Target="../media/image335.png"/><Relationship Id="rId22" Type="http://schemas.openxmlformats.org/officeDocument/2006/relationships/image" Target="../media/image336.png"/><Relationship Id="rId23" Type="http://schemas.openxmlformats.org/officeDocument/2006/relationships/image" Target="../media/image337.png"/><Relationship Id="rId24" Type="http://schemas.openxmlformats.org/officeDocument/2006/relationships/image" Target="../media/image338.png"/><Relationship Id="rId25" Type="http://schemas.openxmlformats.org/officeDocument/2006/relationships/image" Target="../media/image339.png"/><Relationship Id="rId26" Type="http://schemas.openxmlformats.org/officeDocument/2006/relationships/image" Target="../media/image34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1.png"/><Relationship Id="rId3" Type="http://schemas.openxmlformats.org/officeDocument/2006/relationships/image" Target="../media/image342.png"/><Relationship Id="rId4" Type="http://schemas.openxmlformats.org/officeDocument/2006/relationships/image" Target="../media/image343.png"/><Relationship Id="rId5" Type="http://schemas.openxmlformats.org/officeDocument/2006/relationships/image" Target="../media/image344.png"/><Relationship Id="rId6" Type="http://schemas.openxmlformats.org/officeDocument/2006/relationships/image" Target="../media/image345.png"/><Relationship Id="rId7" Type="http://schemas.openxmlformats.org/officeDocument/2006/relationships/image" Target="../media/image346.png"/><Relationship Id="rId8" Type="http://schemas.openxmlformats.org/officeDocument/2006/relationships/image" Target="../media/image347.png"/><Relationship Id="rId9" Type="http://schemas.openxmlformats.org/officeDocument/2006/relationships/image" Target="../media/image348.png"/><Relationship Id="rId10" Type="http://schemas.openxmlformats.org/officeDocument/2006/relationships/image" Target="../media/image349.png"/><Relationship Id="rId11" Type="http://schemas.openxmlformats.org/officeDocument/2006/relationships/image" Target="../media/image350.png"/><Relationship Id="rId12" Type="http://schemas.openxmlformats.org/officeDocument/2006/relationships/image" Target="../media/image351.png"/><Relationship Id="rId13" Type="http://schemas.openxmlformats.org/officeDocument/2006/relationships/image" Target="../media/image352.png"/><Relationship Id="rId14" Type="http://schemas.openxmlformats.org/officeDocument/2006/relationships/image" Target="../media/image353.png"/><Relationship Id="rId15" Type="http://schemas.openxmlformats.org/officeDocument/2006/relationships/image" Target="../media/image354.png"/><Relationship Id="rId16" Type="http://schemas.openxmlformats.org/officeDocument/2006/relationships/image" Target="../media/image355.png"/><Relationship Id="rId17" Type="http://schemas.openxmlformats.org/officeDocument/2006/relationships/image" Target="../media/image356.png"/><Relationship Id="rId18" Type="http://schemas.openxmlformats.org/officeDocument/2006/relationships/image" Target="../media/image357.png"/><Relationship Id="rId19" Type="http://schemas.openxmlformats.org/officeDocument/2006/relationships/image" Target="../media/image358.png"/><Relationship Id="rId20" Type="http://schemas.openxmlformats.org/officeDocument/2006/relationships/image" Target="../media/image359.png"/><Relationship Id="rId21" Type="http://schemas.openxmlformats.org/officeDocument/2006/relationships/image" Target="../media/image360.png"/><Relationship Id="rId22" Type="http://schemas.openxmlformats.org/officeDocument/2006/relationships/image" Target="../media/image361.png"/><Relationship Id="rId23" Type="http://schemas.openxmlformats.org/officeDocument/2006/relationships/image" Target="../media/image362.png"/><Relationship Id="rId24" Type="http://schemas.openxmlformats.org/officeDocument/2006/relationships/image" Target="../media/image363.png"/><Relationship Id="rId25" Type="http://schemas.openxmlformats.org/officeDocument/2006/relationships/image" Target="../media/image3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5.png"/><Relationship Id="rId3" Type="http://schemas.openxmlformats.org/officeDocument/2006/relationships/image" Target="../media/image366.png"/><Relationship Id="rId4" Type="http://schemas.openxmlformats.org/officeDocument/2006/relationships/image" Target="../media/image367.png"/><Relationship Id="rId5" Type="http://schemas.openxmlformats.org/officeDocument/2006/relationships/image" Target="../media/image368.png"/><Relationship Id="rId6" Type="http://schemas.openxmlformats.org/officeDocument/2006/relationships/image" Target="../media/image369.png"/><Relationship Id="rId7" Type="http://schemas.openxmlformats.org/officeDocument/2006/relationships/image" Target="../media/image370.png"/><Relationship Id="rId8" Type="http://schemas.openxmlformats.org/officeDocument/2006/relationships/image" Target="../media/image371.png"/><Relationship Id="rId9" Type="http://schemas.openxmlformats.org/officeDocument/2006/relationships/image" Target="../media/image372.png"/><Relationship Id="rId10" Type="http://schemas.openxmlformats.org/officeDocument/2006/relationships/image" Target="../media/image373.png"/><Relationship Id="rId11" Type="http://schemas.openxmlformats.org/officeDocument/2006/relationships/image" Target="../media/image374.png"/><Relationship Id="rId12" Type="http://schemas.openxmlformats.org/officeDocument/2006/relationships/image" Target="../media/image375.png"/><Relationship Id="rId13" Type="http://schemas.openxmlformats.org/officeDocument/2006/relationships/image" Target="../media/image376.png"/><Relationship Id="rId14" Type="http://schemas.openxmlformats.org/officeDocument/2006/relationships/image" Target="../media/image377.png"/><Relationship Id="rId15" Type="http://schemas.openxmlformats.org/officeDocument/2006/relationships/image" Target="../media/image378.png"/><Relationship Id="rId16" Type="http://schemas.openxmlformats.org/officeDocument/2006/relationships/image" Target="../media/image379.png"/><Relationship Id="rId17" Type="http://schemas.openxmlformats.org/officeDocument/2006/relationships/image" Target="../media/image380.png"/><Relationship Id="rId18" Type="http://schemas.openxmlformats.org/officeDocument/2006/relationships/image" Target="../media/image381.png"/><Relationship Id="rId19" Type="http://schemas.openxmlformats.org/officeDocument/2006/relationships/image" Target="../media/image382.png"/><Relationship Id="rId20" Type="http://schemas.openxmlformats.org/officeDocument/2006/relationships/image" Target="../media/image383.png"/><Relationship Id="rId21" Type="http://schemas.openxmlformats.org/officeDocument/2006/relationships/image" Target="../media/image384.png"/><Relationship Id="rId22" Type="http://schemas.openxmlformats.org/officeDocument/2006/relationships/image" Target="../media/image385.png"/><Relationship Id="rId23" Type="http://schemas.openxmlformats.org/officeDocument/2006/relationships/image" Target="../media/image386.png"/><Relationship Id="rId24" Type="http://schemas.openxmlformats.org/officeDocument/2006/relationships/image" Target="../media/image387.png"/><Relationship Id="rId25" Type="http://schemas.openxmlformats.org/officeDocument/2006/relationships/image" Target="../media/image38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9.png"/><Relationship Id="rId3" Type="http://schemas.openxmlformats.org/officeDocument/2006/relationships/image" Target="../media/image390.png"/><Relationship Id="rId4" Type="http://schemas.openxmlformats.org/officeDocument/2006/relationships/image" Target="../media/image391.png"/><Relationship Id="rId5" Type="http://schemas.openxmlformats.org/officeDocument/2006/relationships/image" Target="../media/image392.png"/><Relationship Id="rId6" Type="http://schemas.openxmlformats.org/officeDocument/2006/relationships/image" Target="../media/image393.png"/><Relationship Id="rId7" Type="http://schemas.openxmlformats.org/officeDocument/2006/relationships/image" Target="../media/image394.png"/><Relationship Id="rId8" Type="http://schemas.openxmlformats.org/officeDocument/2006/relationships/image" Target="../media/image395.png"/><Relationship Id="rId9" Type="http://schemas.openxmlformats.org/officeDocument/2006/relationships/image" Target="../media/image396.png"/><Relationship Id="rId10" Type="http://schemas.openxmlformats.org/officeDocument/2006/relationships/image" Target="../media/image397.png"/><Relationship Id="rId11" Type="http://schemas.openxmlformats.org/officeDocument/2006/relationships/image" Target="../media/image398.png"/><Relationship Id="rId12" Type="http://schemas.openxmlformats.org/officeDocument/2006/relationships/image" Target="../media/image399.png"/><Relationship Id="rId13" Type="http://schemas.openxmlformats.org/officeDocument/2006/relationships/image" Target="../media/image400.png"/><Relationship Id="rId14" Type="http://schemas.openxmlformats.org/officeDocument/2006/relationships/image" Target="../media/image401.png"/><Relationship Id="rId15" Type="http://schemas.openxmlformats.org/officeDocument/2006/relationships/image" Target="../media/image402.png"/><Relationship Id="rId16" Type="http://schemas.openxmlformats.org/officeDocument/2006/relationships/image" Target="../media/image403.png"/><Relationship Id="rId17" Type="http://schemas.openxmlformats.org/officeDocument/2006/relationships/image" Target="../media/image404.png"/><Relationship Id="rId18" Type="http://schemas.openxmlformats.org/officeDocument/2006/relationships/image" Target="../media/image405.png"/><Relationship Id="rId19" Type="http://schemas.openxmlformats.org/officeDocument/2006/relationships/image" Target="../media/image406.png"/><Relationship Id="rId20" Type="http://schemas.openxmlformats.org/officeDocument/2006/relationships/image" Target="../media/image407.png"/><Relationship Id="rId21" Type="http://schemas.openxmlformats.org/officeDocument/2006/relationships/image" Target="../media/image408.png"/><Relationship Id="rId22" Type="http://schemas.openxmlformats.org/officeDocument/2006/relationships/image" Target="../media/image4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Relationship Id="rId26" Type="http://schemas.openxmlformats.org/officeDocument/2006/relationships/image" Target="../media/image143.png"/><Relationship Id="rId27" Type="http://schemas.openxmlformats.org/officeDocument/2006/relationships/image" Target="../media/image144.png"/><Relationship Id="rId28" Type="http://schemas.openxmlformats.org/officeDocument/2006/relationships/image" Target="../media/image145.png"/><Relationship Id="rId29" Type="http://schemas.openxmlformats.org/officeDocument/2006/relationships/image" Target="../media/image146.png"/><Relationship Id="rId30" Type="http://schemas.openxmlformats.org/officeDocument/2006/relationships/image" Target="../media/image147.png"/><Relationship Id="rId31" Type="http://schemas.openxmlformats.org/officeDocument/2006/relationships/image" Target="../media/image148.png"/><Relationship Id="rId32" Type="http://schemas.openxmlformats.org/officeDocument/2006/relationships/image" Target="../media/image149.png"/><Relationship Id="rId33" Type="http://schemas.openxmlformats.org/officeDocument/2006/relationships/image" Target="../media/image150.png"/><Relationship Id="rId34" Type="http://schemas.openxmlformats.org/officeDocument/2006/relationships/image" Target="../media/image151.png"/><Relationship Id="rId35" Type="http://schemas.openxmlformats.org/officeDocument/2006/relationships/image" Target="../media/image1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Relationship Id="rId25" Type="http://schemas.openxmlformats.org/officeDocument/2006/relationships/image" Target="../media/image176.png"/><Relationship Id="rId26" Type="http://schemas.openxmlformats.org/officeDocument/2006/relationships/image" Target="../media/image177.png"/><Relationship Id="rId27" Type="http://schemas.openxmlformats.org/officeDocument/2006/relationships/image" Target="../media/image178.png"/><Relationship Id="rId28" Type="http://schemas.openxmlformats.org/officeDocument/2006/relationships/image" Target="../media/image179.png"/><Relationship Id="rId29" Type="http://schemas.openxmlformats.org/officeDocument/2006/relationships/image" Target="../media/image180.png"/><Relationship Id="rId30" Type="http://schemas.openxmlformats.org/officeDocument/2006/relationships/image" Target="../media/image181.png"/><Relationship Id="rId31" Type="http://schemas.openxmlformats.org/officeDocument/2006/relationships/image" Target="../media/image182.png"/><Relationship Id="rId32" Type="http://schemas.openxmlformats.org/officeDocument/2006/relationships/image" Target="../media/image183.png"/><Relationship Id="rId33" Type="http://schemas.openxmlformats.org/officeDocument/2006/relationships/image" Target="../media/image1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Relationship Id="rId31" Type="http://schemas.openxmlformats.org/officeDocument/2006/relationships/image" Target="../media/image2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0612" y="2568707"/>
            <a:ext cx="17556180" cy="5148299"/>
            <a:chOff x="-530612" y="2568707"/>
            <a:chExt cx="17556180" cy="5148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0612" y="2568707"/>
              <a:ext cx="17556180" cy="5148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075" y="1168392"/>
            <a:ext cx="6467289" cy="684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4216" y="3666943"/>
            <a:ext cx="14111697" cy="2950305"/>
            <a:chOff x="384216" y="3666943"/>
            <a:chExt cx="14111697" cy="29503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506" y="3508852"/>
              <a:ext cx="10791717" cy="192790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25" y="4984871"/>
              <a:ext cx="11458907" cy="1889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16045" y="1168393"/>
            <a:ext cx="2378785" cy="636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92784" y="3739423"/>
            <a:ext cx="3047326" cy="3041256"/>
            <a:chOff x="13692784" y="3739423"/>
            <a:chExt cx="3047326" cy="3041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2784" y="3739423"/>
              <a:ext cx="3047326" cy="30412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87009" y="8429670"/>
            <a:ext cx="5338559" cy="1270967"/>
            <a:chOff x="11687009" y="8429670"/>
            <a:chExt cx="5338559" cy="12709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66749" y="8388338"/>
              <a:ext cx="1082739" cy="136544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8999" y="8388338"/>
              <a:ext cx="1977539" cy="134638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5677" y="8388338"/>
              <a:ext cx="2323510" cy="1407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80560" y="1437884"/>
            <a:ext cx="5078979" cy="113822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9307" y="1564334"/>
            <a:ext cx="3269588" cy="160412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92023" y="961435"/>
            <a:ext cx="136271" cy="136271"/>
            <a:chOff x="1492023" y="961435"/>
            <a:chExt cx="136271" cy="13627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920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065781" y="3089937"/>
            <a:ext cx="7163488" cy="5706734"/>
            <a:chOff x="6065781" y="3089937"/>
            <a:chExt cx="7163488" cy="570673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781" y="3089937"/>
              <a:ext cx="7163488" cy="570673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070453" y="2349023"/>
            <a:ext cx="6144809" cy="649538"/>
            <a:chOff x="6070453" y="2349023"/>
            <a:chExt cx="6144809" cy="64953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070453" y="2349023"/>
              <a:ext cx="6144809" cy="649538"/>
              <a:chOff x="6070453" y="2349023"/>
              <a:chExt cx="6144809" cy="64953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070453" y="2349023"/>
                <a:ext cx="6144809" cy="64953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78326" y="2420115"/>
              <a:ext cx="6118938" cy="56616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80560" y="1437884"/>
            <a:ext cx="7749264" cy="113822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9307" y="1564334"/>
            <a:ext cx="4880036" cy="160030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65781" y="4023634"/>
            <a:ext cx="10897804" cy="1119223"/>
            <a:chOff x="6065781" y="4023634"/>
            <a:chExt cx="10897804" cy="1119223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065781" y="4023634"/>
              <a:ext cx="10897804" cy="1119223"/>
              <a:chOff x="6065781" y="4023634"/>
              <a:chExt cx="10897804" cy="111922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065781" y="4023634"/>
                <a:ext cx="10897804" cy="1119223"/>
              </a:xfrm>
              <a:prstGeom prst="rect">
                <a:avLst/>
              </a:prstGeom>
            </p:spPr>
          </p:pic>
        </p:grpSp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0010" y="4094619"/>
              <a:ext cx="10810161" cy="107126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83968" y="961435"/>
            <a:ext cx="136271" cy="136271"/>
            <a:chOff x="1483968" y="961435"/>
            <a:chExt cx="136271" cy="1362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83968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72976" y="961435"/>
            <a:ext cx="136271" cy="136271"/>
            <a:chOff x="1272976" y="961435"/>
            <a:chExt cx="136271" cy="13627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72976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057143" y="2627670"/>
            <a:ext cx="6171429" cy="1260135"/>
            <a:chOff x="6057143" y="2627670"/>
            <a:chExt cx="6171429" cy="126013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57143" y="2627670"/>
              <a:ext cx="6171429" cy="126013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6057143" y="6152364"/>
            <a:ext cx="6171429" cy="2295159"/>
            <a:chOff x="6057143" y="6152364"/>
            <a:chExt cx="6171429" cy="2295159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57143" y="6152364"/>
              <a:ext cx="6171429" cy="229515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6065781" y="5378170"/>
            <a:ext cx="4878946" cy="649538"/>
            <a:chOff x="6065781" y="5378170"/>
            <a:chExt cx="4878946" cy="649538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6065781" y="5378170"/>
              <a:ext cx="4878946" cy="649538"/>
              <a:chOff x="6065781" y="5378170"/>
              <a:chExt cx="4878946" cy="64953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6065781" y="5378170"/>
                <a:ext cx="4878946" cy="64953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73658" y="5449266"/>
              <a:ext cx="4916461" cy="56616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80560" y="1437884"/>
            <a:ext cx="6169817" cy="113822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83968" y="961435"/>
            <a:ext cx="136271" cy="136271"/>
            <a:chOff x="1483968" y="961435"/>
            <a:chExt cx="136271" cy="13627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3968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72976" y="961435"/>
            <a:ext cx="136271" cy="136271"/>
            <a:chOff x="1272976" y="961435"/>
            <a:chExt cx="136271" cy="13627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2976" y="961435"/>
              <a:ext cx="136271" cy="136271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09307" y="1564334"/>
            <a:ext cx="4880036" cy="160030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6057143" y="3035056"/>
            <a:ext cx="11743933" cy="3494381"/>
            <a:chOff x="6057143" y="3035056"/>
            <a:chExt cx="11743933" cy="3494381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6506264" y="5879899"/>
              <a:ext cx="2929611" cy="649538"/>
              <a:chOff x="6506264" y="5879899"/>
              <a:chExt cx="2929611" cy="649538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6506264" y="5879899"/>
                <a:ext cx="2929611" cy="649538"/>
                <a:chOff x="6506264" y="5879899"/>
                <a:chExt cx="2929611" cy="649538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6506264" y="5879899"/>
                  <a:ext cx="2929611" cy="649538"/>
                </a:xfrm>
                <a:prstGeom prst="rect">
                  <a:avLst/>
                </a:prstGeom>
              </p:spPr>
            </p:pic>
          </p:grpSp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551003" y="5950991"/>
                <a:ext cx="2577442" cy="566166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6057143" y="3035056"/>
              <a:ext cx="3827852" cy="2626558"/>
              <a:chOff x="6057143" y="3035056"/>
              <a:chExt cx="3827852" cy="2626558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057143" y="3035056"/>
                <a:ext cx="3827852" cy="2626558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948315" y="3070765"/>
              <a:ext cx="3914627" cy="2578927"/>
              <a:chOff x="9948315" y="3070765"/>
              <a:chExt cx="3914627" cy="2578927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948315" y="3070765"/>
                <a:ext cx="3914627" cy="2578927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3886790" y="3064500"/>
              <a:ext cx="3908850" cy="2572145"/>
              <a:chOff x="13886790" y="3064500"/>
              <a:chExt cx="3908850" cy="2572145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886790" y="3064500"/>
                <a:ext cx="3908850" cy="2572145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0440823" y="5879899"/>
              <a:ext cx="2929611" cy="649538"/>
              <a:chOff x="10440823" y="5879899"/>
              <a:chExt cx="2929611" cy="649538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10440823" y="5879899"/>
                <a:ext cx="2929611" cy="649538"/>
                <a:chOff x="10440823" y="5879899"/>
                <a:chExt cx="2929611" cy="649538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0440823" y="5879899"/>
                  <a:ext cx="2929611" cy="649538"/>
                </a:xfrm>
                <a:prstGeom prst="rect">
                  <a:avLst/>
                </a:prstGeom>
              </p:spPr>
            </p:pic>
          </p:grpSp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0485520" y="5950987"/>
                <a:ext cx="2577442" cy="566166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4376409" y="5879899"/>
              <a:ext cx="2929611" cy="649538"/>
              <a:chOff x="14376409" y="5879899"/>
              <a:chExt cx="2929611" cy="649538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14376409" y="5879899"/>
                <a:ext cx="2929611" cy="649538"/>
                <a:chOff x="14376409" y="5879899"/>
                <a:chExt cx="2929611" cy="649538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4376409" y="5879899"/>
                  <a:ext cx="2929611" cy="649538"/>
                </a:xfrm>
                <a:prstGeom prst="rect">
                  <a:avLst/>
                </a:prstGeom>
              </p:spPr>
            </p:pic>
          </p:grpSp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4421139" y="5950987"/>
                <a:ext cx="2577442" cy="566166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6613176" y="7002083"/>
            <a:ext cx="10631867" cy="1119223"/>
            <a:chOff x="6613176" y="7002083"/>
            <a:chExt cx="10631867" cy="1119223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6613176" y="7002083"/>
              <a:ext cx="10631867" cy="1119223"/>
              <a:chOff x="6613176" y="7002083"/>
              <a:chExt cx="10631867" cy="1119223"/>
            </a:xfrm>
          </p:grpSpPr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613176" y="7002083"/>
                <a:ext cx="10631867" cy="1119223"/>
              </a:xfrm>
              <a:prstGeom prst="rect">
                <a:avLst/>
              </a:prstGeom>
            </p:spPr>
          </p:pic>
        </p:grpSp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86443" y="7073076"/>
              <a:ext cx="10567018" cy="1028332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3968" y="961435"/>
            <a:ext cx="136271" cy="136271"/>
            <a:chOff x="1483968" y="961435"/>
            <a:chExt cx="136271" cy="1362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3968" y="961435"/>
              <a:ext cx="136271" cy="1362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307" y="1564334"/>
            <a:ext cx="4537759" cy="16446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2976" y="961435"/>
            <a:ext cx="136271" cy="136271"/>
            <a:chOff x="1272976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976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5" name="그룹 1015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80560" y="1437884"/>
            <a:ext cx="3385721" cy="11366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978377" y="3020915"/>
            <a:ext cx="11700723" cy="1119223"/>
            <a:chOff x="5978377" y="3020915"/>
            <a:chExt cx="11700723" cy="111922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978377" y="3020915"/>
              <a:ext cx="11700723" cy="1119223"/>
              <a:chOff x="5978377" y="3020915"/>
              <a:chExt cx="11700723" cy="111922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978377" y="3020915"/>
                <a:ext cx="11700723" cy="111922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35286" y="3091905"/>
              <a:ext cx="11425313" cy="110293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998797" y="5005687"/>
            <a:ext cx="11700723" cy="1119223"/>
            <a:chOff x="5998797" y="5005687"/>
            <a:chExt cx="11700723" cy="111922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998797" y="5005687"/>
              <a:ext cx="11700723" cy="1119223"/>
              <a:chOff x="5998797" y="5005687"/>
              <a:chExt cx="11700723" cy="111922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998797" y="5005687"/>
                <a:ext cx="11700723" cy="1119223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55706" y="5076673"/>
              <a:ext cx="11550123" cy="110293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019216" y="6990459"/>
            <a:ext cx="11700723" cy="683946"/>
            <a:chOff x="6019216" y="6990459"/>
            <a:chExt cx="11700723" cy="68394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019216" y="6990459"/>
              <a:ext cx="11700723" cy="683946"/>
              <a:chOff x="6019216" y="6990459"/>
              <a:chExt cx="11700723" cy="68394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019216" y="6990459"/>
                <a:ext cx="11700723" cy="683946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4585" y="7067605"/>
              <a:ext cx="11582494" cy="58711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172" y="1564334"/>
            <a:ext cx="4687236" cy="158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5122" y="961435"/>
            <a:ext cx="136271" cy="136271"/>
            <a:chOff x="1485122" y="961435"/>
            <a:chExt cx="136271" cy="1362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1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4021" y="961435"/>
            <a:ext cx="136271" cy="136271"/>
            <a:chOff x="1704021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4021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9537" y="4227802"/>
            <a:ext cx="4160681" cy="21429"/>
            <a:chOff x="609537" y="4227802"/>
            <a:chExt cx="4160681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37" y="4227802"/>
              <a:ext cx="4160681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80560" y="1437884"/>
            <a:ext cx="7032512" cy="121036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065781" y="2690478"/>
            <a:ext cx="5579524" cy="649538"/>
            <a:chOff x="6065781" y="2690478"/>
            <a:chExt cx="5579524" cy="6495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5781" y="2690478"/>
              <a:ext cx="5579524" cy="64953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64130" y="2761573"/>
            <a:ext cx="5508823" cy="56616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231783" y="3568867"/>
            <a:ext cx="11795561" cy="864869"/>
            <a:chOff x="6231783" y="3568867"/>
            <a:chExt cx="11795561" cy="86486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31783" y="3568867"/>
              <a:ext cx="11795561" cy="8648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65781" y="4732537"/>
            <a:ext cx="10897804" cy="1647333"/>
            <a:chOff x="6065781" y="4732537"/>
            <a:chExt cx="10897804" cy="164733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065781" y="4732537"/>
              <a:ext cx="10897804" cy="1647333"/>
              <a:chOff x="6065781" y="4732537"/>
              <a:chExt cx="10897804" cy="164733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065781" y="4732537"/>
                <a:ext cx="10897804" cy="1647333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20010" y="4803524"/>
              <a:ext cx="10798894" cy="152749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172" y="1564334"/>
            <a:ext cx="4687236" cy="158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5122" y="961435"/>
            <a:ext cx="136271" cy="136271"/>
            <a:chOff x="1485122" y="961435"/>
            <a:chExt cx="136271" cy="1362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1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4021" y="961435"/>
            <a:ext cx="136271" cy="136271"/>
            <a:chOff x="1704021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4021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9537" y="4227802"/>
            <a:ext cx="4160681" cy="21429"/>
            <a:chOff x="609537" y="4227802"/>
            <a:chExt cx="4160681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37" y="4227802"/>
              <a:ext cx="4160681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80560" y="1437884"/>
            <a:ext cx="7032512" cy="121036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065781" y="2690478"/>
            <a:ext cx="4790277" cy="649538"/>
            <a:chOff x="6065781" y="2690478"/>
            <a:chExt cx="4790277" cy="6495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5781" y="2690478"/>
              <a:ext cx="4790277" cy="64953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3178" y="2761568"/>
            <a:ext cx="4701166" cy="56616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65781" y="6602852"/>
            <a:ext cx="10897804" cy="1253907"/>
            <a:chOff x="6065781" y="6602852"/>
            <a:chExt cx="10897804" cy="125390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065781" y="6602852"/>
              <a:ext cx="10897804" cy="1253907"/>
              <a:chOff x="6065781" y="6602852"/>
              <a:chExt cx="10897804" cy="125390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065781" y="6602852"/>
                <a:ext cx="10897804" cy="1253907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0010" y="6673838"/>
              <a:ext cx="7917656" cy="114946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065781" y="3771351"/>
            <a:ext cx="6171429" cy="2472658"/>
            <a:chOff x="6065781" y="3771351"/>
            <a:chExt cx="6171429" cy="247265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65781" y="3771351"/>
              <a:ext cx="6171429" cy="247265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648" y="1564334"/>
            <a:ext cx="1932760" cy="1530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712" y="961435"/>
            <a:ext cx="136271" cy="136271"/>
            <a:chOff x="837712" y="961435"/>
            <a:chExt cx="136271" cy="136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71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5900" y="961435"/>
            <a:ext cx="136271" cy="136271"/>
            <a:chOff x="1065900" y="961435"/>
            <a:chExt cx="136271" cy="1362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90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4088" y="961435"/>
            <a:ext cx="136271" cy="136271"/>
            <a:chOff x="1294088" y="961435"/>
            <a:chExt cx="136271" cy="13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4088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2276" y="961435"/>
            <a:ext cx="136271" cy="136271"/>
            <a:chOff x="1522276" y="961435"/>
            <a:chExt cx="136271" cy="1362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276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78651" y="961435"/>
            <a:ext cx="136271" cy="136271"/>
            <a:chOff x="1978651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8651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9537" y="4227802"/>
            <a:ext cx="4160681" cy="21429"/>
            <a:chOff x="609537" y="4227802"/>
            <a:chExt cx="4160681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37" y="4227802"/>
              <a:ext cx="4160681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750463" y="961435"/>
            <a:ext cx="136271" cy="136271"/>
            <a:chOff x="1750463" y="961435"/>
            <a:chExt cx="136271" cy="1362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0463" y="961435"/>
              <a:ext cx="136271" cy="13627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61513" y="1437884"/>
            <a:ext cx="2491502" cy="100482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61409" y="2596272"/>
            <a:ext cx="12064551" cy="3552585"/>
            <a:chOff x="6061409" y="2596272"/>
            <a:chExt cx="12064551" cy="355258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61409" y="2596272"/>
              <a:ext cx="12064551" cy="355258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206883" y="3031806"/>
            <a:ext cx="11868484" cy="27315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6800" y="-428571"/>
            <a:ext cx="19049181" cy="4650794"/>
            <a:chOff x="-496800" y="-428571"/>
            <a:chExt cx="19049181" cy="4650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6800" y="-428571"/>
              <a:ext cx="19049181" cy="46507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1412" y="5437234"/>
            <a:ext cx="1683626" cy="1376571"/>
            <a:chOff x="1951412" y="5437234"/>
            <a:chExt cx="1683626" cy="1376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883" y="5256702"/>
              <a:ext cx="1200948" cy="120938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9342" y="6281121"/>
              <a:ext cx="1584404" cy="611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72089" y="5437234"/>
            <a:ext cx="3620754" cy="1360669"/>
            <a:chOff x="5072089" y="5437234"/>
            <a:chExt cx="3620754" cy="13606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1557" y="5256702"/>
              <a:ext cx="1286662" cy="120938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0020" y="6257359"/>
              <a:ext cx="3680604" cy="68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32593" y="5437234"/>
            <a:ext cx="3954496" cy="1360660"/>
            <a:chOff x="9932593" y="5437234"/>
            <a:chExt cx="3954496" cy="13606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4893" y="5369534"/>
              <a:ext cx="825808" cy="75329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80543" y="6257349"/>
              <a:ext cx="2617643" cy="6633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52260" y="5449932"/>
            <a:ext cx="3504326" cy="1354307"/>
            <a:chOff x="13952260" y="5449932"/>
            <a:chExt cx="3504326" cy="13543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1728" y="5269400"/>
              <a:ext cx="1296186" cy="120462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0210" y="6263695"/>
              <a:ext cx="2617643" cy="663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35038" y="1936006"/>
            <a:ext cx="5702751" cy="812454"/>
            <a:chOff x="3635038" y="1936006"/>
            <a:chExt cx="5702751" cy="8124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4486" y="2329905"/>
              <a:ext cx="4351724" cy="50819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4486" y="1895453"/>
              <a:ext cx="834143" cy="4398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770" y="635047"/>
            <a:ext cx="15386834" cy="66667"/>
            <a:chOff x="1260770" y="635047"/>
            <a:chExt cx="15386834" cy="666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260770" y="635047"/>
              <a:ext cx="15386834" cy="666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7471" y="1480309"/>
            <a:ext cx="2466594" cy="17953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328889" y="7346127"/>
            <a:ext cx="3542401" cy="1381617"/>
            <a:chOff x="12328889" y="7346127"/>
            <a:chExt cx="3542401" cy="13816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48356" y="7165594"/>
              <a:ext cx="1232007" cy="120776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05390" y="8194024"/>
              <a:ext cx="1533176" cy="6180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90704" y="7346127"/>
            <a:ext cx="3542401" cy="1377686"/>
            <a:chOff x="7790704" y="7346127"/>
            <a:chExt cx="3542401" cy="13776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0172" y="7165594"/>
              <a:ext cx="1232007" cy="120776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76729" y="8190093"/>
              <a:ext cx="3566709" cy="6573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04496" y="7288984"/>
            <a:ext cx="3542401" cy="1386193"/>
            <a:chOff x="3604496" y="7288984"/>
            <a:chExt cx="3542401" cy="13861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23963" y="7108451"/>
              <a:ext cx="1232007" cy="119771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90521" y="8098065"/>
              <a:ext cx="3613728" cy="733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172" y="1564334"/>
            <a:ext cx="2004931" cy="15481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7270" y="961435"/>
            <a:ext cx="136271" cy="136271"/>
            <a:chOff x="827270" y="961435"/>
            <a:chExt cx="136271" cy="1362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27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5017" y="961435"/>
            <a:ext cx="136271" cy="136271"/>
            <a:chOff x="1045017" y="961435"/>
            <a:chExt cx="136271" cy="1362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017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2763" y="961435"/>
            <a:ext cx="136271" cy="136271"/>
            <a:chOff x="1262763" y="961435"/>
            <a:chExt cx="136271" cy="13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276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0510" y="961435"/>
            <a:ext cx="136271" cy="136271"/>
            <a:chOff x="1480510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51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53676" y="2863879"/>
            <a:ext cx="11947384" cy="3999231"/>
            <a:chOff x="5853676" y="2863879"/>
            <a:chExt cx="11947384" cy="39992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85428" y="2880513"/>
              <a:ext cx="1727480" cy="413438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9999" y="2880513"/>
              <a:ext cx="3160051" cy="403471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1433" y="2877370"/>
              <a:ext cx="3539737" cy="413437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72189" y="2887151"/>
              <a:ext cx="1726537" cy="403351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87770" y="2797974"/>
              <a:ext cx="1727490" cy="4069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98256" y="961435"/>
            <a:ext cx="136271" cy="136271"/>
            <a:chOff x="1698256" y="961435"/>
            <a:chExt cx="136271" cy="1362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98256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7270" y="961435"/>
            <a:ext cx="136271" cy="136271"/>
            <a:chOff x="827270" y="961435"/>
            <a:chExt cx="136271" cy="1362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27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5017" y="961435"/>
            <a:ext cx="136271" cy="136271"/>
            <a:chOff x="1045017" y="961435"/>
            <a:chExt cx="136271" cy="1362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017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2763" y="961435"/>
            <a:ext cx="136271" cy="136271"/>
            <a:chOff x="1262763" y="961435"/>
            <a:chExt cx="136271" cy="1362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2763" y="961435"/>
              <a:ext cx="136271" cy="1362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307" y="1564334"/>
            <a:ext cx="4900483" cy="16345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0510" y="961435"/>
            <a:ext cx="136271" cy="136271"/>
            <a:chOff x="1480510" y="961435"/>
            <a:chExt cx="136271" cy="1362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51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81552" y="3064872"/>
            <a:ext cx="8603143" cy="2002442"/>
            <a:chOff x="9481552" y="3064872"/>
            <a:chExt cx="8603143" cy="20024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4506" y="3001636"/>
              <a:ext cx="5773708" cy="80543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0193" y="3754165"/>
              <a:ext cx="8699865" cy="13987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25489" y="2844331"/>
            <a:ext cx="4349189" cy="2447619"/>
            <a:chOff x="5025489" y="2844331"/>
            <a:chExt cx="4349189" cy="244761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041345" y="2844331"/>
              <a:ext cx="4324265" cy="2443525"/>
              <a:chOff x="5041345" y="2844331"/>
              <a:chExt cx="4324265" cy="244352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041345" y="2844331"/>
                <a:ext cx="4324265" cy="244352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68046" y="3741983"/>
              <a:ext cx="3194411" cy="7266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3666" y="3263942"/>
            <a:ext cx="1986745" cy="94425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674827" y="5714286"/>
            <a:ext cx="8414079" cy="1712233"/>
            <a:chOff x="7674827" y="5714286"/>
            <a:chExt cx="8414079" cy="171223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674827" y="5714286"/>
              <a:ext cx="8414079" cy="1712233"/>
              <a:chOff x="7674827" y="5714286"/>
              <a:chExt cx="8414079" cy="171223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674827" y="5714286"/>
                <a:ext cx="8414079" cy="1712233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49149" y="5964090"/>
              <a:ext cx="2177446" cy="708522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53805" y="6645804"/>
              <a:ext cx="7936258" cy="6464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98256" y="961435"/>
            <a:ext cx="136271" cy="136271"/>
            <a:chOff x="1698256" y="961435"/>
            <a:chExt cx="136271" cy="13627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98256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07" y="1564334"/>
            <a:ext cx="4901388" cy="16456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9321" y="1428248"/>
            <a:ext cx="7429219" cy="7429219"/>
            <a:chOff x="5689321" y="1428248"/>
            <a:chExt cx="7429219" cy="7429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321" y="1428248"/>
              <a:ext cx="7429219" cy="7429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555" y="5292149"/>
              <a:ext cx="4268739" cy="42687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2539" y="5626825"/>
            <a:ext cx="3446007" cy="3361018"/>
            <a:chOff x="902539" y="5626825"/>
            <a:chExt cx="3446007" cy="3361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3333333" y="3232831"/>
            <a:ext cx="4737060" cy="3820053"/>
            <a:chOff x="13333333" y="3232831"/>
            <a:chExt cx="4737060" cy="382005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333333" y="3232831"/>
              <a:ext cx="4737060" cy="3820053"/>
              <a:chOff x="13333333" y="3232831"/>
              <a:chExt cx="4737060" cy="382005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333333" y="3232831"/>
                <a:ext cx="4737060" cy="3820053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07655" y="3498234"/>
              <a:ext cx="2177446" cy="67668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12312" y="4179944"/>
              <a:ext cx="4195573" cy="27003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27270" y="961435"/>
            <a:ext cx="136271" cy="136271"/>
            <a:chOff x="827270" y="961435"/>
            <a:chExt cx="136271" cy="13627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27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5017" y="961435"/>
            <a:ext cx="136271" cy="136271"/>
            <a:chOff x="1045017" y="961435"/>
            <a:chExt cx="136271" cy="13627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5017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62763" y="961435"/>
            <a:ext cx="136271" cy="136271"/>
            <a:chOff x="1262763" y="961435"/>
            <a:chExt cx="136271" cy="13627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276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80510" y="961435"/>
            <a:ext cx="136271" cy="136271"/>
            <a:chOff x="1480510" y="961435"/>
            <a:chExt cx="136271" cy="13627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80510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98256" y="961435"/>
            <a:ext cx="136271" cy="136271"/>
            <a:chOff x="1698256" y="961435"/>
            <a:chExt cx="136271" cy="13627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98256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07" y="1564334"/>
            <a:ext cx="3260064" cy="160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1" name="Object 2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92023" y="961435"/>
            <a:ext cx="136271" cy="136271"/>
            <a:chOff x="1492023" y="961435"/>
            <a:chExt cx="136271" cy="1362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2023" y="961435"/>
              <a:ext cx="136271" cy="13627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118134" y="2571262"/>
            <a:ext cx="24000000" cy="474633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07" y="1564334"/>
            <a:ext cx="3260064" cy="160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1" name="Object 2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92023" y="961435"/>
            <a:ext cx="136271" cy="136271"/>
            <a:chOff x="1492023" y="961435"/>
            <a:chExt cx="136271" cy="1362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20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980562" y="1437885"/>
            <a:ext cx="7635655" cy="107910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6028374" y="3192549"/>
            <a:ext cx="11682407" cy="3137794"/>
            <a:chOff x="6028374" y="3192549"/>
            <a:chExt cx="11682407" cy="313779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28374" y="3192549"/>
              <a:ext cx="11682407" cy="313779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065906" y="2420123"/>
            <a:ext cx="5815960" cy="649538"/>
            <a:chOff x="6065906" y="2420123"/>
            <a:chExt cx="5815960" cy="64953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065906" y="2420123"/>
              <a:ext cx="5815960" cy="649538"/>
              <a:chOff x="6065906" y="2420123"/>
              <a:chExt cx="5815960" cy="64953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065906" y="2420123"/>
                <a:ext cx="5815960" cy="64953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41356" y="2491215"/>
              <a:ext cx="5670357" cy="56616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593078" y="5642710"/>
            <a:ext cx="8056259" cy="649538"/>
            <a:chOff x="9593078" y="5642710"/>
            <a:chExt cx="8056259" cy="649538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9593078" y="5642710"/>
              <a:ext cx="8056259" cy="649538"/>
              <a:chOff x="9593078" y="5642710"/>
              <a:chExt cx="8056259" cy="64953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593078" y="5642710"/>
                <a:ext cx="8056259" cy="649538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36152" y="5713802"/>
              <a:ext cx="7845776" cy="56616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065783" y="6469761"/>
            <a:ext cx="3738865" cy="649538"/>
            <a:chOff x="6065783" y="6469761"/>
            <a:chExt cx="3738865" cy="649538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065783" y="6469761"/>
              <a:ext cx="3738865" cy="649538"/>
              <a:chOff x="6065783" y="6469761"/>
              <a:chExt cx="3738865" cy="64953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065783" y="6469761"/>
                <a:ext cx="3738865" cy="649538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11846" y="6540853"/>
              <a:ext cx="3602538" cy="52027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07" y="1564334"/>
            <a:ext cx="3260064" cy="160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1" name="Object 2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92023" y="961435"/>
            <a:ext cx="136271" cy="136271"/>
            <a:chOff x="1492023" y="961435"/>
            <a:chExt cx="136271" cy="1362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20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980562" y="1437885"/>
            <a:ext cx="7635655" cy="107910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6065783" y="3187586"/>
            <a:ext cx="11632166" cy="3715688"/>
            <a:chOff x="6065783" y="3187586"/>
            <a:chExt cx="11632166" cy="371568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783" y="3187586"/>
              <a:ext cx="11632166" cy="371568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065906" y="2420123"/>
            <a:ext cx="10135897" cy="649538"/>
            <a:chOff x="6065906" y="2420123"/>
            <a:chExt cx="10135897" cy="64953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065906" y="2420123"/>
              <a:ext cx="10135897" cy="649538"/>
              <a:chOff x="6065906" y="2420123"/>
              <a:chExt cx="10135897" cy="64953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065906" y="2420123"/>
                <a:ext cx="10135897" cy="64953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41358" y="2491216"/>
              <a:ext cx="10020871" cy="566166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133855" y="3396496"/>
            <a:ext cx="5067948" cy="649538"/>
            <a:chOff x="11133855" y="3396496"/>
            <a:chExt cx="5067948" cy="649538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1133855" y="3396496"/>
              <a:ext cx="5067948" cy="649538"/>
              <a:chOff x="11133855" y="3396496"/>
              <a:chExt cx="5067948" cy="64953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1133855" y="3396496"/>
                <a:ext cx="5067948" cy="649538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41344" y="3467588"/>
              <a:ext cx="4867252" cy="56616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5B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8018" y="724826"/>
            <a:ext cx="12807696" cy="8836062"/>
            <a:chOff x="5478018" y="724826"/>
            <a:chExt cx="12807696" cy="8836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018" y="724826"/>
              <a:ext cx="12807696" cy="8836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2539" y="5626825"/>
              <a:ext cx="3446007" cy="3361018"/>
              <a:chOff x="902539" y="5626825"/>
              <a:chExt cx="3446007" cy="33610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78718" y="7861136"/>
                <a:ext cx="2334367" cy="90850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666" y="8533061"/>
                <a:ext cx="2864924" cy="552381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3259047" y="6235117"/>
                <a:ext cx="1026339" cy="1026339"/>
                <a:chOff x="3259047" y="6235117"/>
                <a:chExt cx="1026339" cy="102633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259047" y="6235117"/>
                  <a:ext cx="1026339" cy="102633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104808" y="8249395"/>
                <a:ext cx="243737" cy="243752"/>
                <a:chOff x="4104808" y="8249395"/>
                <a:chExt cx="243737" cy="24375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104808" y="824939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2539" y="7991945"/>
                <a:ext cx="548865" cy="544732"/>
                <a:chOff x="902539" y="7991945"/>
                <a:chExt cx="548865" cy="544732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1207667" y="8292925"/>
                  <a:ext cx="243737" cy="243752"/>
                  <a:chOff x="1207667" y="8292925"/>
                  <a:chExt cx="243737" cy="243752"/>
                </a:xfrm>
              </p:grpSpPr>
              <p:pic>
                <p:nvPicPr>
                  <p:cNvPr id="20" name="Object 19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207667" y="8292925"/>
                    <a:ext cx="243737" cy="2437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9" name="그룹 1009"/>
                <p:cNvGrpSpPr/>
                <p:nvPr/>
              </p:nvGrpSpPr>
              <p:grpSpPr>
                <a:xfrm>
                  <a:off x="902539" y="7991945"/>
                  <a:ext cx="332964" cy="332983"/>
                  <a:chOff x="902539" y="7991945"/>
                  <a:chExt cx="332964" cy="332983"/>
                </a:xfrm>
              </p:grpSpPr>
              <p:pic>
                <p:nvPicPr>
                  <p:cNvPr id="23" name="Object 2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902539" y="7991945"/>
                    <a:ext cx="332964" cy="33298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429605" y="5626825"/>
                <a:ext cx="2590891" cy="2590891"/>
                <a:chOff x="1429605" y="5626825"/>
                <a:chExt cx="2590891" cy="2590891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29605" y="5626825"/>
                  <a:ext cx="2590891" cy="259089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609537" y="4899405"/>
            <a:ext cx="4160681" cy="21429"/>
            <a:chOff x="609537" y="4899405"/>
            <a:chExt cx="4160681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37" y="4899405"/>
              <a:ext cx="4160681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74555" y="5292149"/>
            <a:ext cx="4268739" cy="4268739"/>
            <a:chOff x="574555" y="5292149"/>
            <a:chExt cx="4268739" cy="426873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74555" y="5292149"/>
              <a:ext cx="4268739" cy="4268739"/>
              <a:chOff x="574555" y="5292149"/>
              <a:chExt cx="4268739" cy="42687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4555" y="5292149"/>
                <a:ext cx="4268739" cy="42687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718" y="7861136"/>
              <a:ext cx="2334195" cy="91460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5666" y="8533061"/>
              <a:ext cx="2865029" cy="55280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259047" y="6235117"/>
              <a:ext cx="1026339" cy="1026339"/>
              <a:chOff x="3259047" y="6235117"/>
              <a:chExt cx="1026339" cy="102633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59047" y="6235117"/>
                <a:ext cx="1026339" cy="10263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104808" y="8249395"/>
              <a:ext cx="243737" cy="243752"/>
              <a:chOff x="4104808" y="8249395"/>
              <a:chExt cx="243737" cy="24375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04808" y="8249395"/>
                <a:ext cx="243737" cy="24375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02539" y="7991945"/>
              <a:ext cx="548865" cy="544732"/>
              <a:chOff x="902539" y="7991945"/>
              <a:chExt cx="548865" cy="544732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207667" y="8292925"/>
                <a:ext cx="243737" cy="243752"/>
                <a:chOff x="1207667" y="8292925"/>
                <a:chExt cx="243737" cy="243752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207667" y="8292925"/>
                  <a:ext cx="243737" cy="243752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902539" y="7991945"/>
                <a:ext cx="332964" cy="332983"/>
                <a:chOff x="902539" y="7991945"/>
                <a:chExt cx="332964" cy="332983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902539" y="7991945"/>
                  <a:ext cx="332964" cy="3329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402493" y="5626825"/>
              <a:ext cx="2573881" cy="2573881"/>
              <a:chOff x="1402493" y="5626825"/>
              <a:chExt cx="2573881" cy="257388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2493" y="5626825"/>
                <a:ext cx="2573881" cy="2573881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80560" y="1437884"/>
            <a:ext cx="6658436" cy="122104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9307" y="1564334"/>
            <a:ext cx="3269588" cy="160412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09524" y="961435"/>
            <a:ext cx="136271" cy="136271"/>
            <a:chOff x="609524" y="961435"/>
            <a:chExt cx="136271" cy="1362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9524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28423" y="961435"/>
            <a:ext cx="136271" cy="136271"/>
            <a:chOff x="828423" y="961435"/>
            <a:chExt cx="136271" cy="1362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84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47323" y="961435"/>
            <a:ext cx="136271" cy="136271"/>
            <a:chOff x="1047323" y="961435"/>
            <a:chExt cx="136271" cy="13627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73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66222" y="961435"/>
            <a:ext cx="136271" cy="136271"/>
            <a:chOff x="1266222" y="961435"/>
            <a:chExt cx="136271" cy="13627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6222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92023" y="961435"/>
            <a:ext cx="136271" cy="136271"/>
            <a:chOff x="1492023" y="961435"/>
            <a:chExt cx="136271" cy="13627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9202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065781" y="3141550"/>
            <a:ext cx="8573737" cy="6254328"/>
            <a:chOff x="6065781" y="3141550"/>
            <a:chExt cx="8573737" cy="625432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781" y="3141550"/>
              <a:ext cx="8573737" cy="625432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065781" y="2349023"/>
            <a:ext cx="5849639" cy="682096"/>
            <a:chOff x="6065781" y="2349023"/>
            <a:chExt cx="5849639" cy="682096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065781" y="2349023"/>
              <a:ext cx="4351622" cy="682096"/>
              <a:chOff x="6065781" y="2349023"/>
              <a:chExt cx="4351622" cy="682096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6065781" y="2349023"/>
                <a:ext cx="4351622" cy="682096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19199" y="2426291"/>
              <a:ext cx="4324465" cy="58526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916003" y="961435"/>
            <a:ext cx="136271" cy="136271"/>
            <a:chOff x="1916003" y="961435"/>
            <a:chExt cx="136271" cy="13627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16003" y="961435"/>
              <a:ext cx="136271" cy="13627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97704" y="961435"/>
            <a:ext cx="136271" cy="136271"/>
            <a:chOff x="1697704" y="961435"/>
            <a:chExt cx="136271" cy="13627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97704" y="961435"/>
              <a:ext cx="136271" cy="136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2022-12-20T09:05:25Z</dcterms:created>
  <dcterms:modified xsi:type="dcterms:W3CDTF">2022-12-20T09:05:25Z</dcterms:modified>
</cp:coreProperties>
</file>