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8" r:id="rId2"/>
    <p:sldId id="271" r:id="rId3"/>
    <p:sldId id="321" r:id="rId4"/>
    <p:sldId id="269" r:id="rId5"/>
    <p:sldId id="307" r:id="rId6"/>
    <p:sldId id="322" r:id="rId7"/>
    <p:sldId id="272" r:id="rId8"/>
    <p:sldId id="323" r:id="rId9"/>
    <p:sldId id="324" r:id="rId10"/>
    <p:sldId id="273" r:id="rId11"/>
    <p:sldId id="298" r:id="rId12"/>
    <p:sldId id="328" r:id="rId13"/>
    <p:sldId id="274" r:id="rId14"/>
    <p:sldId id="315" r:id="rId15"/>
    <p:sldId id="325" r:id="rId16"/>
    <p:sldId id="327" r:id="rId17"/>
    <p:sldId id="326" r:id="rId18"/>
    <p:sldId id="277" r:id="rId19"/>
    <p:sldId id="299" r:id="rId20"/>
    <p:sldId id="260" r:id="rId21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96400" autoAdjust="0"/>
  </p:normalViewPr>
  <p:slideViewPr>
    <p:cSldViewPr>
      <p:cViewPr varScale="1">
        <p:scale>
          <a:sx n="110" d="100"/>
          <a:sy n="110" d="100"/>
        </p:scale>
        <p:origin x="15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2021-06-05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1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212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2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14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73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694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31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2019.12.20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과적합</a:t>
            </a: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(overfitting)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29867"/>
            <a:ext cx="5256584" cy="37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412776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데이터를 과하게 학습하는 것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학습데이터에 대해서는 오차가 감소하지만 실제 데이터는 오차가 증가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5900255" y="3283338"/>
            <a:ext cx="300028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학습셋과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테스트셋을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나누어 진행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테스트셋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오차가 증가하는 시점에서 학습 중단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중단한 시점의 모델 사용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초음파 광물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412776"/>
            <a:ext cx="8640960" cy="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1988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존스홉킨스대학교의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세즈노프스키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Sejnowski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교수가 공개한 음파 탐지기 데이터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광석과 일반 돌을 음파 탐지기를 쏜 후 그 결과를 정리</a:t>
            </a:r>
            <a:endParaRPr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36912"/>
            <a:ext cx="6226221" cy="33843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732240" y="3645024"/>
            <a:ext cx="2195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208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60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일반 돌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(R)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    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광석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387582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베스트 모델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4725144"/>
            <a:ext cx="7488832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포도로 만든 와인은 고대 그리스 로마 시대부터 서양 음식의 기본이 된 오랜 양조주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빛깔에 따라 맑고 투명한 화이트 와인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붉은색을 띠는 레드 와인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포르투갈 서북쪽의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비뉴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베르드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지방에서 만들어진 와인을 측정한 데이터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6129074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등급과 맛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산도에 따라 레드와인인지 화이트와인인지 구분해 보자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</p:txBody>
      </p:sp>
      <p:pic>
        <p:nvPicPr>
          <p:cNvPr id="2050" name="Picture 2" descr="레드와인 화이트와인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66" y="1512097"/>
            <a:ext cx="3336305" cy="29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05" y="1772816"/>
            <a:ext cx="7272471" cy="25202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6497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12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주석산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아세트산 농도    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구연산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잔류 당분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class(1: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레드와인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화이트와인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76056" y="50217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9: pH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10: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황산칼륨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11: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알코올 도수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12: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와인의 맛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(0~10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ko-KR" altLang="en-US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7796" y="50454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염화나트륨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유리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총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밀도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1451272" y="1700808"/>
            <a:ext cx="6048524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직사각형 15"/>
          <p:cNvSpPr/>
          <p:nvPr/>
        </p:nvSpPr>
        <p:spPr>
          <a:xfrm>
            <a:off x="4175273" y="132778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속성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512033" y="1283278"/>
            <a:ext cx="1032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클레스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>
            <a:off x="8028384" y="1664804"/>
            <a:ext cx="5276" cy="1258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907212" y="1810916"/>
            <a:ext cx="0" cy="24706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155128" y="2877709"/>
            <a:ext cx="600522" cy="33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샘플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9797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Gluon</a:t>
            </a:r>
            <a:endParaRPr lang="ko-KR" altLang="en-US" sz="3800" kern="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05.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62062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Gluon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Gloun</a:t>
            </a:r>
            <a:endParaRPr 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87" y="3182051"/>
            <a:ext cx="6554626" cy="3550420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822348"/>
            <a:ext cx="8640960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Python image_classification.py –dataset cifar10 –model vgg11 –epochs 1</a:t>
            </a: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971" y="2251851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Namespace(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batch_norm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=False,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batch_size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=32,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builtin_profiler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data_dir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='', dataset='cifar10',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dtype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='float32', epochs=1,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gpus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kvstore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='device',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log_interval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=50,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=0.1,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lr_factor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=0.1,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lr_steps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='30,60,90', mode=None, model='vgg11', momentum=0.9,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num_workers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=4, prefix='', profile=False, resume='',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save_frequency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=10, seed=123,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start_epoch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use_pretrained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=False,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use_thumbnail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=False, </a:t>
            </a:r>
            <a:r>
              <a:rPr lang="en-US" sz="12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wd</a:t>
            </a:r>
            <a:r>
              <a:rPr 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=0.0001)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1416317"/>
            <a:ext cx="8640960" cy="2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단일 </a:t>
            </a:r>
            <a:r>
              <a:rPr lang="ko-KR" altLang="en-US" sz="1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머신에서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CIFAR10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셋에 대한 </a:t>
            </a:r>
            <a:r>
              <a:rPr lang="en-US" altLang="ko-KR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VGG11 </a:t>
            </a: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학습</a:t>
            </a:r>
            <a:endParaRPr lang="en-US"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8530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eriod"/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(padding, stride)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풀링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(drop-out, flatten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시계열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데이터 </a:t>
            </a:r>
            <a:r>
              <a:rPr lang="ko-KR" altLang="en-US" sz="2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학습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ARIMA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LSTM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Prophet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Gluon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 환경에서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구동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39858" y="2367267"/>
            <a:ext cx="6264275" cy="41549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다중 분류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74502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다루기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(pandas, </a:t>
            </a:r>
            <a:r>
              <a:rPr lang="en-US" altLang="ko-KR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matplotlib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  </a:t>
            </a: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607979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베스트 모델 선정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498" y="298950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과적합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문제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pandas, 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9735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데이터 다루기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당뇨병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인디언은 미국 남서부에 살고 있는 원주민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년대까지만 해도 비만이 단 한 명도 없는 민족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전체 부족의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60%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당뇨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80%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비만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802304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비만은 유전일까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아니면 식습관 조절에 실패한 자신의 탓일까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6267170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결론은 비만이 유전 및 환경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모두의 탓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31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2123728" y="1332782"/>
            <a:ext cx="4097675" cy="319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pic>
        <p:nvPicPr>
          <p:cNvPr id="2050" name="Picture 2" descr="133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"/>
          <a:stretch/>
        </p:blipFill>
        <p:spPr bwMode="auto">
          <a:xfrm>
            <a:off x="539552" y="1556792"/>
            <a:ext cx="714375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768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8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 (pregnant):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과거 임신 횟수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 (plasma):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공복 혈당 농도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 (pressure):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확장기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혈압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 (thickness):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삼두근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피부 주름 두께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(1),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 아님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9992" y="51089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 (insulin):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혈청 인슐린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(2-hour, mu U/ml)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 (BMI):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체질량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(BMI, weight in kg/(height in m)2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 (pedigree):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당뇨병 가족력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 (age):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나이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당뇨병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7585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다중 분류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꽃봉오리가 마치 먹물을 머금은 붓과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같다하여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붓꽃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＇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이라 불림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꽃잎의 모양과 길이에 따라 여러 가지 품종으로 나뉨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556276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품종을 구별할 수 있을까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pic>
        <p:nvPicPr>
          <p:cNvPr id="3074" name="Picture 2" descr="아이리스 품종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" y="1644660"/>
            <a:ext cx="8448873" cy="26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74" b="10374"/>
          <a:stretch/>
        </p:blipFill>
        <p:spPr bwMode="auto">
          <a:xfrm>
            <a:off x="467544" y="1412776"/>
            <a:ext cx="732603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5650" y="4315427"/>
            <a:ext cx="7704782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150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4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setosa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Iris-versicolor,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virginica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7311297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10661</TotalTime>
  <Words>857</Words>
  <Application>Microsoft Office PowerPoint</Application>
  <PresentationFormat>화면 슬라이드 쇼(4:3)</PresentationFormat>
  <Paragraphs>135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hclee</cp:lastModifiedBy>
  <cp:revision>645</cp:revision>
  <dcterms:created xsi:type="dcterms:W3CDTF">2007-11-11T16:17:21Z</dcterms:created>
  <dcterms:modified xsi:type="dcterms:W3CDTF">2021-06-04T22:53:32Z</dcterms:modified>
</cp:coreProperties>
</file>