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1" r:id="rId3"/>
    <p:sldId id="269" r:id="rId4"/>
    <p:sldId id="353" r:id="rId5"/>
    <p:sldId id="386" r:id="rId6"/>
    <p:sldId id="387" r:id="rId7"/>
    <p:sldId id="388" r:id="rId8"/>
    <p:sldId id="389" r:id="rId9"/>
    <p:sldId id="390" r:id="rId10"/>
    <p:sldId id="260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2125" autoAdjust="0"/>
  </p:normalViewPr>
  <p:slideViewPr>
    <p:cSldViewPr>
      <p:cViewPr varScale="1">
        <p:scale>
          <a:sx n="82" d="100"/>
          <a:sy n="82" d="100"/>
        </p:scale>
        <p:origin x="23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16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723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0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73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4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54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30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96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2020.01.31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데이터 전처리</a:t>
            </a:r>
            <a:r>
              <a:rPr lang="en-US" altLang="ko-KR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(</a:t>
            </a:r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예측</a:t>
            </a:r>
            <a:r>
              <a:rPr lang="en-US" altLang="ko-KR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77081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예측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전처리</a:t>
            </a: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예측</a:t>
            </a: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158319"/>
            <a:ext cx="5112568" cy="3511041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1868226"/>
            <a:ext cx="820891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다음날 전력량 예측하기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 (row=1826, column=9)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5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(2014-2015) 1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단위로 날씨데이터와 전력량 데이터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181141"/>
            <a:ext cx="31683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avg_tem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low_tem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최저기온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high_tem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최고기온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dew_point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이슬점온도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ground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현지기압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hPa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sea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해면기압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hPa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sunny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합계 일사량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(MJ/m2)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ground_tem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지면온도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elec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전력량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2776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알아보기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input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output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52388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773956" y="2716539"/>
            <a:ext cx="4906244" cy="2333873"/>
            <a:chOff x="773956" y="2758515"/>
            <a:chExt cx="4906244" cy="228427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4088" y="4653716"/>
              <a:ext cx="316112" cy="21544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X1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088" y="4827349"/>
              <a:ext cx="316112" cy="21544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Y1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27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input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output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0686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73956" y="2872467"/>
            <a:ext cx="4906244" cy="2329196"/>
            <a:chOff x="773956" y="2758515"/>
            <a:chExt cx="4906244" cy="22797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X2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Y2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0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input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output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04990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X3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Y3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73956" y="3024103"/>
            <a:ext cx="4906244" cy="2329196"/>
            <a:chOff x="773956" y="2758515"/>
            <a:chExt cx="4906244" cy="22797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X3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Y3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input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output data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65385"/>
              </p:ext>
            </p:extLst>
          </p:nvPr>
        </p:nvGraphicFramePr>
        <p:xfrm>
          <a:off x="6012160" y="2567976"/>
          <a:ext cx="3024336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0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X3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Y3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X4</a:t>
                      </a:r>
                      <a:endParaRPr kumimoji="1" lang="ko-KR" altLang="en-US" sz="1200" b="1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Y4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1796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X1797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Y1797</a:t>
                      </a:r>
                      <a:endParaRPr kumimoji="1" lang="ko-KR" altLang="en-US" sz="1200" b="1" kern="1200" dirty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73956" y="3168119"/>
            <a:ext cx="4906244" cy="2329196"/>
            <a:chOff x="773956" y="2758515"/>
            <a:chExt cx="4906244" cy="22797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X4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Y4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데이터의 특징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간견의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날짜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중복이 없고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빠진 것도 없는 날짜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- 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순서대로 정렬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데이터가 반드시 동일한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간격의 날짜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가져야만 하는 것은 아니다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주가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(stock price)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장이 열리는 비즈니스날만 존재하며 공휴일 데이터는 없다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279326" y="3220888"/>
            <a:ext cx="864096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처리하기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누락 된 이유를 이해하는 것은 나머지 데이터를 올바르게 처리하는 데 중요합니다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그 데이터에 대한 전문가의 조언을 구하는 방법도 있습니다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화학 물질 데이터의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처리하기 위해 화학 관련 전문가의 조언을 구하고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의학 관련 데이터라면 의학관련 전문가와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이상값에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대해서 의논하는 것이 바람직합니다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483768" y="4581128"/>
            <a:ext cx="3753387" cy="1992581"/>
            <a:chOff x="2483768" y="4748787"/>
            <a:chExt cx="3753387" cy="19925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4750151"/>
              <a:ext cx="1449131" cy="192683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140" y="4748787"/>
              <a:ext cx="1455498" cy="192820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2483768" y="4748787"/>
              <a:ext cx="3753387" cy="199258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오른쪽 화살표 21"/>
          <p:cNvSpPr/>
          <p:nvPr/>
        </p:nvSpPr>
        <p:spPr bwMode="auto">
          <a:xfrm>
            <a:off x="4007638" y="5437216"/>
            <a:ext cx="564362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17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15110</TotalTime>
  <Words>531</Words>
  <Application>Microsoft Office PowerPoint</Application>
  <PresentationFormat>화면 슬라이드 쇼(4:3)</PresentationFormat>
  <Paragraphs>120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877</cp:revision>
  <dcterms:created xsi:type="dcterms:W3CDTF">2007-11-11T16:17:21Z</dcterms:created>
  <dcterms:modified xsi:type="dcterms:W3CDTF">2021-06-04T22:58:35Z</dcterms:modified>
</cp:coreProperties>
</file>