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7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희동" initials="희" lastIdx="1" clrIdx="0">
    <p:extLst>
      <p:ext uri="{19B8F6BF-5375-455C-9EA6-DF929625EA0E}">
        <p15:presenceInfo xmlns:p15="http://schemas.microsoft.com/office/powerpoint/2012/main" userId="희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481B-1894-4E5E-84D0-9D950F4F1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altLang="ko-KR" dirty="0"/>
              <a:t>Cat’s</a:t>
            </a:r>
            <a:r>
              <a:rPr lang="ko-KR" altLang="en-US" dirty="0"/>
              <a:t> </a:t>
            </a:r>
            <a:r>
              <a:rPr lang="en-US" altLang="ko-KR" dirty="0"/>
              <a:t>adventure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D1B82-1BBC-41E1-8AC6-3D08649D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97185"/>
            <a:ext cx="100584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															2013182017</a:t>
            </a:r>
            <a:r>
              <a:rPr lang="ko-KR" altLang="en-US" dirty="0">
                <a:solidFill>
                  <a:schemeClr val="tx1"/>
                </a:solidFill>
              </a:rPr>
              <a:t> 김희동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2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F72DE-CC98-4790-802C-125EEFF7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r>
              <a:rPr lang="en-US" altLang="ko-KR" dirty="0"/>
              <a:t>(</a:t>
            </a:r>
            <a:r>
              <a:rPr lang="ko-KR" altLang="en-US" dirty="0" err="1"/>
              <a:t>고양이마리오</a:t>
            </a:r>
            <a:r>
              <a:rPr lang="ko-KR" altLang="en-US" dirty="0"/>
              <a:t> 모작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4D564-1AED-4CEA-B975-DFB35DB8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끊임없이 의심하라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눈에 보이는 장애물들 뿐만이 아니라 숨어있는 장애물과 다양한 트릭을 피하여 최종 목적지에 도착하는 것이 목표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방심하는 순간 죽는다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45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CE9E-184C-4565-8D2F-DB65F151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10" y="-368305"/>
            <a:ext cx="10058400" cy="145075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35BB8BA-C0EC-42E8-92F4-78F379DF8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571079"/>
              </p:ext>
            </p:extLst>
          </p:nvPr>
        </p:nvGraphicFramePr>
        <p:xfrm>
          <a:off x="688159" y="1444402"/>
          <a:ext cx="11237141" cy="391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18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5030883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634840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909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374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종류 이상의 함정과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종류 이상의 몬스터가 있는 </a:t>
                      </a:r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스테이지 함정 추가 구현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스테이지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399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자살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점프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 err="1"/>
                        <a:t>높은점프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낮은점프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/>
                        <a:t>구분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무적모드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먹으면 죽는 아이템과 아무 효과 없는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무적 아이템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세이브포인트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16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특정 좌표에서 캐릭터를 기다리고 있음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몬스터 </a:t>
                      </a:r>
                      <a:r>
                        <a:rPr lang="en-US" altLang="ko-KR" sz="1300" dirty="0"/>
                        <a:t>2 </a:t>
                      </a:r>
                      <a:r>
                        <a:rPr lang="ko-KR" altLang="en-US" sz="1300" dirty="0"/>
                        <a:t>종류 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하늘에서 떨어지는 몬스터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밟아도 죽지 않는 몬스터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게임 실행 배경음악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캐릭터 점프와 </a:t>
                      </a:r>
                      <a:r>
                        <a:rPr lang="ko-KR" altLang="en-US" sz="1300" baseline="0" dirty="0" err="1"/>
                        <a:t>사망시</a:t>
                      </a:r>
                      <a:r>
                        <a:rPr lang="ko-KR" altLang="en-US" sz="1300" baseline="0" dirty="0"/>
                        <a:t> 특정 음악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무적 아이템 먹었을 시 배경음악이 특정음악으로 바뀜</a:t>
                      </a:r>
                      <a:endParaRPr lang="en-US" altLang="ko-KR" sz="1300" baseline="0" dirty="0"/>
                    </a:p>
                    <a:p>
                      <a:pPr latinLnBrk="1"/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556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특정 함정에 해당하는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함정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실제 </a:t>
                      </a:r>
                      <a:r>
                        <a:rPr lang="ko-KR" altLang="en-US" sz="1300" dirty="0" err="1"/>
                        <a:t>지형지물처럼</a:t>
                      </a:r>
                      <a:r>
                        <a:rPr lang="ko-KR" altLang="en-US" sz="1300" dirty="0"/>
                        <a:t> 위장해 있는 함정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종류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벽돌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구름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투명벽돌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등 함정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3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CE9E-184C-4565-8D2F-DB65F151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10" y="-368305"/>
            <a:ext cx="10058400" cy="1450757"/>
          </a:xfrm>
        </p:spPr>
        <p:txBody>
          <a:bodyPr/>
          <a:lstStyle/>
          <a:p>
            <a:r>
              <a:rPr lang="ko-KR" altLang="en-US" dirty="0"/>
              <a:t>개발 일정</a:t>
            </a:r>
            <a:r>
              <a:rPr lang="en-US" altLang="ko-KR" dirty="0"/>
              <a:t>( </a:t>
            </a:r>
            <a:r>
              <a:rPr lang="ko-KR" altLang="en-US" dirty="0"/>
              <a:t>현재 진행 상황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6E85979-D430-4604-B95A-407C4879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35BB8BA-C0EC-42E8-92F4-78F379DF8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952142"/>
              </p:ext>
            </p:extLst>
          </p:nvPr>
        </p:nvGraphicFramePr>
        <p:xfrm>
          <a:off x="450034" y="1082452"/>
          <a:ext cx="11159878" cy="463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5030883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634840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90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좌표작업 및 리소스 찾기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 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타이틀화면 제작</a:t>
                      </a:r>
                      <a:endParaRPr lang="en-US" altLang="ko-KR" sz="12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/>
                        <a:t>결과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모든 리소스 수집</a:t>
                      </a:r>
                      <a:r>
                        <a:rPr lang="en-US" altLang="ko-KR" sz="1200" dirty="0"/>
                        <a:t>( 120 %)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게임에 쓰일 사운드 및 리소스 수집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함정 및 몬스터를 넣을 좌표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803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계획 </a:t>
                      </a:r>
                      <a:r>
                        <a:rPr lang="en-US" altLang="ko-KR" sz="1300" dirty="0"/>
                        <a:t>: </a:t>
                      </a:r>
                      <a:r>
                        <a:rPr lang="ko-KR" altLang="en-US" sz="1300" dirty="0"/>
                        <a:t>좌표작업 및 캐릭터 구현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배경맵</a:t>
                      </a:r>
                      <a:r>
                        <a:rPr lang="ko-KR" altLang="en-US" sz="1300" dirty="0"/>
                        <a:t> 삽입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결과 </a:t>
                      </a:r>
                      <a:r>
                        <a:rPr lang="en-US" altLang="ko-KR" sz="1300" dirty="0"/>
                        <a:t>: </a:t>
                      </a:r>
                      <a:r>
                        <a:rPr lang="ko-KR" altLang="en-US" sz="1300" dirty="0"/>
                        <a:t>맵 좌표작업 완료 캐릭터 이동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점프 및 자살 구현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배경맵</a:t>
                      </a:r>
                      <a:r>
                        <a:rPr lang="ko-KR" altLang="en-US" sz="1300" dirty="0"/>
                        <a:t> 삽입</a:t>
                      </a:r>
                      <a:r>
                        <a:rPr lang="en-US" altLang="ko-KR" sz="1300" dirty="0"/>
                        <a:t>(100%)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배경이 되는 </a:t>
                      </a:r>
                      <a:r>
                        <a:rPr lang="ko-KR" altLang="en-US" sz="1300" dirty="0" err="1"/>
                        <a:t>맵을</a:t>
                      </a:r>
                      <a:r>
                        <a:rPr lang="ko-KR" altLang="en-US" sz="1300" dirty="0"/>
                        <a:t> 넣고 캐릭터를 구한 좌표에 넣어 움직임을 구현한다</a:t>
                      </a:r>
                      <a:r>
                        <a:rPr lang="en-US" altLang="ko-KR" sz="1300" dirty="0"/>
                        <a:t>. 1</a:t>
                      </a:r>
                      <a:r>
                        <a:rPr lang="ko-KR" altLang="en-US" sz="1300" dirty="0"/>
                        <a:t>주차 작업에 이어 좌표를 찾는다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latinLnBrk="1"/>
                      <a:r>
                        <a:rPr lang="ko-KR" altLang="en-US" sz="1300" dirty="0"/>
                        <a:t>키보드 입력에 따른 캐릭터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544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계획 </a:t>
                      </a:r>
                      <a:r>
                        <a:rPr lang="en-US" altLang="ko-KR" sz="1300" dirty="0"/>
                        <a:t>:</a:t>
                      </a:r>
                      <a:r>
                        <a:rPr lang="ko-KR" altLang="en-US" sz="1300" dirty="0"/>
                        <a:t>좌표 작업 및 몬스터 구현 </a:t>
                      </a:r>
                      <a:r>
                        <a:rPr lang="en-US" altLang="ko-KR" sz="1300" dirty="0"/>
                        <a:t>(90%)</a:t>
                      </a:r>
                    </a:p>
                    <a:p>
                      <a:pPr latinLnBrk="1"/>
                      <a:r>
                        <a:rPr lang="ko-KR" altLang="en-US" sz="1300" dirty="0"/>
                        <a:t>결과 </a:t>
                      </a:r>
                      <a:r>
                        <a:rPr lang="en-US" altLang="ko-KR" sz="1300" dirty="0"/>
                        <a:t>: </a:t>
                      </a:r>
                      <a:r>
                        <a:rPr lang="ko-KR" altLang="en-US" sz="1300" dirty="0"/>
                        <a:t>몬스터 좌표작업 완료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몬스터 배치 미완</a:t>
                      </a:r>
                      <a:r>
                        <a:rPr lang="en-US" altLang="ko-KR" sz="1300" dirty="0"/>
                        <a:t>( 90%)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구한 좌표에 해당하는 몬스터를 넣고 몬스터마다 각각의 패턴을 부여한다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계확</a:t>
                      </a:r>
                      <a:r>
                        <a:rPr lang="en-US" altLang="ko-KR" sz="1300" dirty="0"/>
                        <a:t>:</a:t>
                      </a:r>
                      <a:r>
                        <a:rPr lang="ko-KR" altLang="en-US" sz="1300" dirty="0"/>
                        <a:t>좌표 작업 및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함정 구현 </a:t>
                      </a:r>
                      <a:r>
                        <a:rPr lang="en-US" altLang="ko-KR" sz="1300" dirty="0"/>
                        <a:t>(50%)</a:t>
                      </a:r>
                    </a:p>
                    <a:p>
                      <a:pPr latinLnBrk="1"/>
                      <a:r>
                        <a:rPr lang="ko-KR" altLang="en-US" sz="1300" dirty="0"/>
                        <a:t>결과</a:t>
                      </a:r>
                      <a:r>
                        <a:rPr lang="en-US" altLang="ko-KR" sz="1300" dirty="0"/>
                        <a:t>:</a:t>
                      </a:r>
                      <a:r>
                        <a:rPr lang="ko-KR" altLang="en-US" sz="1300" dirty="0"/>
                        <a:t>함정 좌표작업 완료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함정 배치 미완</a:t>
                      </a:r>
                      <a:r>
                        <a:rPr lang="en-US" altLang="ko-KR" sz="1300" dirty="0"/>
                        <a:t>( 50%)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지형지물과</a:t>
                      </a:r>
                      <a:r>
                        <a:rPr lang="ko-KR" altLang="en-US" sz="1300" dirty="0"/>
                        <a:t> 오차가 없는 함정을 구하기 위해 좌표는 오차가 커서는 안되며</a:t>
                      </a:r>
                      <a:r>
                        <a:rPr lang="en-US" altLang="ko-KR" sz="1300" dirty="0"/>
                        <a:t>,  </a:t>
                      </a:r>
                      <a:r>
                        <a:rPr lang="ko-KR" altLang="en-US" sz="1300" dirty="0"/>
                        <a:t>함정이 정상적으로 작동하는지 체크한다</a:t>
                      </a:r>
                      <a:r>
                        <a:rPr lang="en-US" altLang="ko-KR" sz="13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538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계획 </a:t>
                      </a:r>
                      <a:r>
                        <a:rPr lang="en-US" altLang="ko-KR" sz="1300" dirty="0"/>
                        <a:t>:</a:t>
                      </a:r>
                      <a:r>
                        <a:rPr lang="ko-KR" altLang="en-US" sz="1300" dirty="0"/>
                        <a:t>좌표 작업 및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충돌처리</a:t>
                      </a:r>
                      <a:r>
                        <a:rPr lang="ko-KR" altLang="en-US" sz="1300" dirty="0"/>
                        <a:t> 구현</a:t>
                      </a:r>
                      <a:r>
                        <a:rPr lang="en-US" altLang="ko-KR" sz="1300" dirty="0"/>
                        <a:t>( 70%) </a:t>
                      </a:r>
                    </a:p>
                    <a:p>
                      <a:pPr latinLnBrk="1"/>
                      <a:r>
                        <a:rPr lang="ko-KR" altLang="en-US" sz="1300" dirty="0"/>
                        <a:t>결과</a:t>
                      </a:r>
                      <a:r>
                        <a:rPr lang="en-US" altLang="ko-KR" sz="1300" dirty="0"/>
                        <a:t>: </a:t>
                      </a:r>
                      <a:r>
                        <a:rPr lang="ko-KR" altLang="en-US" sz="1300" dirty="0"/>
                        <a:t>오브젝트 및 몬스터 충돌처리 </a:t>
                      </a:r>
                      <a:r>
                        <a:rPr lang="en-US" altLang="ko-KR" sz="1300" dirty="0"/>
                        <a:t>( 95%), </a:t>
                      </a:r>
                      <a:r>
                        <a:rPr lang="ko-KR" altLang="en-US" sz="1300" dirty="0"/>
                        <a:t>파이프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및 언덕 </a:t>
                      </a:r>
                      <a:r>
                        <a:rPr lang="ko-KR" altLang="en-US" sz="1300" dirty="0" err="1"/>
                        <a:t>충돌미완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주변 오브젝트 및 </a:t>
                      </a:r>
                      <a:r>
                        <a:rPr lang="ko-KR" altLang="en-US" sz="1300" dirty="0" err="1"/>
                        <a:t>지형지물의</a:t>
                      </a:r>
                      <a:r>
                        <a:rPr lang="ko-KR" altLang="en-US" sz="1300" dirty="0"/>
                        <a:t> 좌표를 찾아 충돌체크를 하며 충돌 시 그에 해당하는 행동을 취하게 한다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629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 err="1"/>
                        <a:t>계확</a:t>
                      </a:r>
                      <a:r>
                        <a:rPr lang="ko-KR" altLang="en-US" sz="1300" baseline="0" dirty="0"/>
                        <a:t> </a:t>
                      </a:r>
                      <a:r>
                        <a:rPr lang="en-US" altLang="ko-KR" sz="1300" baseline="0" dirty="0"/>
                        <a:t>: </a:t>
                      </a:r>
                      <a:r>
                        <a:rPr lang="ko-KR" altLang="en-US" sz="1300" baseline="0" dirty="0"/>
                        <a:t>중간 점검 및 버그 수정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>
                          <a:solidFill>
                            <a:srgbClr val="FF0000"/>
                          </a:solidFill>
                        </a:rPr>
                        <a:t>사운드 삽입</a:t>
                      </a:r>
                      <a:r>
                        <a:rPr lang="en-US" altLang="ko-KR" sz="1300" baseline="0" dirty="0">
                          <a:solidFill>
                            <a:srgbClr val="FF0000"/>
                          </a:solidFill>
                        </a:rPr>
                        <a:t>( 40%) </a:t>
                      </a:r>
                      <a:r>
                        <a:rPr lang="ko-KR" altLang="en-US" sz="1300" baseline="0" dirty="0">
                          <a:solidFill>
                            <a:srgbClr val="FF0000"/>
                          </a:solidFill>
                        </a:rPr>
                        <a:t>진행 </a:t>
                      </a:r>
                      <a:r>
                        <a:rPr lang="ko-KR" altLang="en-US" sz="1300" baseline="0" dirty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altLang="ko-KR" sz="13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baseline="0" dirty="0">
                          <a:solidFill>
                            <a:schemeClr val="tx1"/>
                          </a:solidFill>
                        </a:rPr>
                        <a:t>결과 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300" baseline="0" dirty="0">
                          <a:solidFill>
                            <a:schemeClr val="tx1"/>
                          </a:solidFill>
                        </a:rPr>
                        <a:t>진행하며 버그 수정 중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aseline="0" dirty="0">
                          <a:solidFill>
                            <a:schemeClr val="tx1"/>
                          </a:solidFill>
                        </a:rPr>
                        <a:t>사운드 미완</a:t>
                      </a:r>
                      <a:endParaRPr lang="en-US" altLang="ko-KR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중간 점검하고 충돌체크가 미흡한 부분을 찾아서 수정한다</a:t>
                      </a:r>
                      <a:r>
                        <a:rPr lang="en-US" altLang="ko-KR" sz="1300" baseline="0" dirty="0"/>
                        <a:t>.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캐릭터 사망과 </a:t>
                      </a:r>
                      <a:r>
                        <a:rPr lang="ko-KR" altLang="en-US" sz="1300" baseline="0" dirty="0" err="1"/>
                        <a:t>점프시</a:t>
                      </a:r>
                      <a:r>
                        <a:rPr lang="ko-KR" altLang="en-US" sz="1300" baseline="0" dirty="0"/>
                        <a:t> 사운드를 삽입한다</a:t>
                      </a:r>
                      <a:r>
                        <a:rPr lang="en-US" altLang="ko-KR" sz="13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556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아이템 구현 및 버그 수정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최소범위 구현 마무리 시 추가 구현 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가지의 아이템을 구현하고 최소 범위 구현 마무리시 추가구현에 들어간다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마무리</a:t>
                      </a:r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최종 점검하고 문제점을 보완한다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5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CE9E-184C-4565-8D2F-DB65F151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10" y="-368305"/>
            <a:ext cx="10058400" cy="1450757"/>
          </a:xfrm>
        </p:spPr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3B7677-C6A3-4E20-9C51-E744B31D3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851" y="1082452"/>
            <a:ext cx="10058400" cy="51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650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434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Cat’s adventure</vt:lpstr>
      <vt:lpstr>게임 컨셉(고양이마리오 모작)</vt:lpstr>
      <vt:lpstr>개발 범위</vt:lpstr>
      <vt:lpstr>개발 일정( 현재 진행 상황)</vt:lpstr>
      <vt:lpstr>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Cat’s adventure</dc:title>
  <dc:creator>희동</dc:creator>
  <cp:lastModifiedBy>희동</cp:lastModifiedBy>
  <cp:revision>24</cp:revision>
  <dcterms:created xsi:type="dcterms:W3CDTF">2017-10-17T18:25:33Z</dcterms:created>
  <dcterms:modified xsi:type="dcterms:W3CDTF">2017-11-21T14:44:41Z</dcterms:modified>
</cp:coreProperties>
</file>