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희동" initials="희" lastIdx="1" clrIdx="0">
    <p:extLst>
      <p:ext uri="{19B8F6BF-5375-455C-9EA6-DF929625EA0E}">
        <p15:presenceInfo xmlns:p15="http://schemas.microsoft.com/office/powerpoint/2012/main" userId="희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8T03:43:08.0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8T03:43:08.0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8T03:43:08.0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481B-1894-4E5E-84D0-9D950F4F1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altLang="ko-KR" dirty="0"/>
              <a:t>Cat’s</a:t>
            </a:r>
            <a:r>
              <a:rPr lang="ko-KR" altLang="en-US" dirty="0"/>
              <a:t> </a:t>
            </a:r>
            <a:r>
              <a:rPr lang="en-US" altLang="ko-KR" dirty="0"/>
              <a:t>adventure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D1B82-1BBC-41E1-8AC6-3D08649DB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97185"/>
            <a:ext cx="100584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															2013182017</a:t>
            </a:r>
            <a:r>
              <a:rPr lang="ko-KR" altLang="en-US" dirty="0">
                <a:solidFill>
                  <a:schemeClr val="tx1"/>
                </a:solidFill>
              </a:rPr>
              <a:t> 김희동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2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F72DE-CC98-4790-802C-125EEFF7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4D564-1AED-4CEA-B975-DFB35DB8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끊임없이 의심하라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눈에 보이는 장애물들 뿐만이 아니라 숨어있는 장애물과 다양한 트릭을 피하여 최종 목적지에 도착하는 것이 목표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유저들을 </a:t>
            </a:r>
            <a:r>
              <a:rPr lang="ko-KR" altLang="en-US" dirty="0" err="1"/>
              <a:t>기가차게</a:t>
            </a:r>
            <a:r>
              <a:rPr lang="ko-KR" altLang="en-US" dirty="0"/>
              <a:t> 화나게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기가 막힌 함정으로 맥이 빠지게 하는 게임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스트레스 풀러 왔다가 스트레스 받고 가는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45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E2247-454D-438F-ACC4-BA2A8838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05" y="200878"/>
            <a:ext cx="10058400" cy="1450757"/>
          </a:xfrm>
        </p:spPr>
        <p:txBody>
          <a:bodyPr/>
          <a:lstStyle/>
          <a:p>
            <a:r>
              <a:rPr lang="ko-KR" altLang="en-US" dirty="0"/>
              <a:t>예상 게임 실행 흐름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DEAD90D-7D0C-46C6-ADE0-9670036F2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005" y="1812273"/>
            <a:ext cx="5007730" cy="2816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04E5DA-290B-4BAE-9682-F776EB10DEE8}"/>
              </a:ext>
            </a:extLst>
          </p:cNvPr>
          <p:cNvSpPr txBox="1"/>
          <p:nvPr/>
        </p:nvSpPr>
        <p:spPr>
          <a:xfrm>
            <a:off x="1183005" y="4629150"/>
            <a:ext cx="193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검은색 동그라미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고양이</a:t>
            </a:r>
            <a:r>
              <a:rPr lang="en-US" altLang="ko-KR" dirty="0"/>
              <a:t>(</a:t>
            </a:r>
            <a:r>
              <a:rPr lang="ko-KR" altLang="en-US" dirty="0"/>
              <a:t>주인공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빨간색 동그라미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몬스터</a:t>
            </a:r>
            <a:r>
              <a:rPr lang="en-US" altLang="ko-KR" dirty="0"/>
              <a:t>(</a:t>
            </a:r>
            <a:r>
              <a:rPr lang="ko-KR" altLang="en-US" dirty="0"/>
              <a:t>적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B7ADC23-4335-4686-8B71-333BC6C3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222" y="1812273"/>
            <a:ext cx="4618183" cy="2809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32CB1F-67F9-4AA9-9FC0-C336626452B9}"/>
              </a:ext>
            </a:extLst>
          </p:cNvPr>
          <p:cNvSpPr txBox="1"/>
          <p:nvPr/>
        </p:nvSpPr>
        <p:spPr>
          <a:xfrm>
            <a:off x="6623222" y="4782065"/>
            <a:ext cx="3422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장애물을 피해 앞으로 나아가는 방식으로 오브젝트나 몬스터를 상황에 맞게 피해가야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5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E2247-454D-438F-ACC4-BA2A8838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05" y="200878"/>
            <a:ext cx="10058400" cy="1450757"/>
          </a:xfrm>
        </p:spPr>
        <p:txBody>
          <a:bodyPr/>
          <a:lstStyle/>
          <a:p>
            <a:r>
              <a:rPr lang="ko-KR" altLang="en-US" dirty="0"/>
              <a:t>예상 게임 실행 흐름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4E5DA-290B-4BAE-9682-F776EB10DEE8}"/>
              </a:ext>
            </a:extLst>
          </p:cNvPr>
          <p:cNvSpPr txBox="1"/>
          <p:nvPr/>
        </p:nvSpPr>
        <p:spPr>
          <a:xfrm>
            <a:off x="6413157" y="1812273"/>
            <a:ext cx="544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7C64E4-62DC-465A-A056-B4442777E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005" y="1811771"/>
            <a:ext cx="3361849" cy="2758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A0AD9B-9E7A-424A-865E-0AE8A8EE37F4}"/>
              </a:ext>
            </a:extLst>
          </p:cNvPr>
          <p:cNvSpPr txBox="1"/>
          <p:nvPr/>
        </p:nvSpPr>
        <p:spPr>
          <a:xfrm>
            <a:off x="1183005" y="4868562"/>
            <a:ext cx="991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캐릭터가 특정 위치에 오면 떨어지는 함정과 </a:t>
            </a:r>
            <a:r>
              <a:rPr lang="ko-KR" altLang="en-US" dirty="0" err="1"/>
              <a:t>몬스터들이</a:t>
            </a:r>
            <a:r>
              <a:rPr lang="ko-KR" altLang="en-US" dirty="0"/>
              <a:t> 다양한 패턴으로 캐릭터를 괴롭힌다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19DB7C-C5CB-41B7-880D-BBB29F11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45" y="1811771"/>
            <a:ext cx="3415458" cy="27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E2247-454D-438F-ACC4-BA2A8838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05" y="200878"/>
            <a:ext cx="10058400" cy="1450757"/>
          </a:xfrm>
        </p:spPr>
        <p:txBody>
          <a:bodyPr/>
          <a:lstStyle/>
          <a:p>
            <a:r>
              <a:rPr lang="ko-KR" altLang="en-US" dirty="0"/>
              <a:t>예상 게임 실행 흐름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4E5DA-290B-4BAE-9682-F776EB10DEE8}"/>
              </a:ext>
            </a:extLst>
          </p:cNvPr>
          <p:cNvSpPr txBox="1"/>
          <p:nvPr/>
        </p:nvSpPr>
        <p:spPr>
          <a:xfrm>
            <a:off x="6413157" y="1812273"/>
            <a:ext cx="544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0AD9B-9E7A-424A-865E-0AE8A8EE37F4}"/>
              </a:ext>
            </a:extLst>
          </p:cNvPr>
          <p:cNvSpPr txBox="1"/>
          <p:nvPr/>
        </p:nvSpPr>
        <p:spPr>
          <a:xfrm>
            <a:off x="2781647" y="5559779"/>
            <a:ext cx="991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숨겨진 함정이 있으며</a:t>
            </a:r>
            <a:r>
              <a:rPr lang="en-US" altLang="ko-KR" dirty="0"/>
              <a:t>,  </a:t>
            </a:r>
            <a:r>
              <a:rPr lang="ko-KR" altLang="en-US" dirty="0"/>
              <a:t>몬스터나 함정에 </a:t>
            </a:r>
            <a:r>
              <a:rPr lang="ko-KR" altLang="en-US" dirty="0" err="1"/>
              <a:t>충돌시</a:t>
            </a:r>
            <a:r>
              <a:rPr lang="ko-KR" altLang="en-US" dirty="0"/>
              <a:t> 캐릭터는 죽게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CF28052-8817-491F-8205-A78C9FD18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9292" y="1884380"/>
            <a:ext cx="1000125" cy="1219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D91CD3-2480-4F12-8453-35541033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89" y="1949768"/>
            <a:ext cx="923925" cy="6286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ABB6-B9A0-4817-929C-D1760480AB8A}"/>
              </a:ext>
            </a:extLst>
          </p:cNvPr>
          <p:cNvCxnSpPr/>
          <p:nvPr/>
        </p:nvCxnSpPr>
        <p:spPr>
          <a:xfrm>
            <a:off x="2545492" y="2384854"/>
            <a:ext cx="75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2D35424-0ED6-4958-8D28-01153E2DA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957" y="3526729"/>
            <a:ext cx="806793" cy="16099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DBAAB2-BC76-4E1F-A792-65B9D5498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89" y="3525083"/>
            <a:ext cx="743285" cy="160219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15E70-06BA-4A6F-8C24-FE8DE4BFE847}"/>
              </a:ext>
            </a:extLst>
          </p:cNvPr>
          <p:cNvCxnSpPr/>
          <p:nvPr/>
        </p:nvCxnSpPr>
        <p:spPr>
          <a:xfrm>
            <a:off x="2488264" y="4256456"/>
            <a:ext cx="68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611E86F4-33F9-4C8D-BD02-F4C9FB8A9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995" y="1884379"/>
            <a:ext cx="5055738" cy="32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CE9E-184C-4565-8D2F-DB65F151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10" y="-368305"/>
            <a:ext cx="10058400" cy="145075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35BB8BA-C0EC-42E8-92F4-78F379DF8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571079"/>
              </p:ext>
            </p:extLst>
          </p:nvPr>
        </p:nvGraphicFramePr>
        <p:xfrm>
          <a:off x="688159" y="1444402"/>
          <a:ext cx="11237141" cy="391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18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5030883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634840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909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374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종류 이상의 함정과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종류 이상의 몬스터가 있는 </a:t>
                      </a:r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스테이지 함정 추가 구현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스테이지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399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자살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점프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 err="1"/>
                        <a:t>높은점프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낮은점프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/>
                        <a:t>구분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무적모드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86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먹으면 죽는 아이템과 아무 효과 없는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무적 아이템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세이브포인트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16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특정 좌표에서 캐릭터를 기다리고 있음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몬스터 </a:t>
                      </a:r>
                      <a:r>
                        <a:rPr lang="en-US" altLang="ko-KR" sz="1300" dirty="0"/>
                        <a:t>2 </a:t>
                      </a:r>
                      <a:r>
                        <a:rPr lang="ko-KR" altLang="en-US" sz="1300" dirty="0"/>
                        <a:t>종류 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하늘에서 떨어지는 몬스터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밟아도 죽지 않는 몬스터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게임 실행 배경음악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캐릭터 점프와 </a:t>
                      </a:r>
                      <a:r>
                        <a:rPr lang="ko-KR" altLang="en-US" sz="1300" baseline="0" dirty="0" err="1"/>
                        <a:t>사망시</a:t>
                      </a:r>
                      <a:r>
                        <a:rPr lang="ko-KR" altLang="en-US" sz="1300" baseline="0" dirty="0"/>
                        <a:t> 특정 음악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무적 아이템 먹었을 시 배경음악이 특정음악으로 바뀜</a:t>
                      </a:r>
                      <a:endParaRPr lang="en-US" altLang="ko-KR" sz="1300" baseline="0" dirty="0"/>
                    </a:p>
                    <a:p>
                      <a:pPr latinLnBrk="1"/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556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특정 함정에 해당하는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86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함정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실제 </a:t>
                      </a:r>
                      <a:r>
                        <a:rPr lang="ko-KR" altLang="en-US" sz="1300" dirty="0" err="1"/>
                        <a:t>지형지물처럼</a:t>
                      </a:r>
                      <a:r>
                        <a:rPr lang="ko-KR" altLang="en-US" sz="1300" dirty="0"/>
                        <a:t> 위장해 있는 함정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종류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벽돌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구름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투명벽돌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등 함정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9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CE9E-184C-4565-8D2F-DB65F151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10" y="-368305"/>
            <a:ext cx="10058400" cy="1450757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6E85979-D430-4604-B95A-407C4879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35BB8BA-C0EC-42E8-92F4-78F379DF8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043817"/>
              </p:ext>
            </p:extLst>
          </p:nvPr>
        </p:nvGraphicFramePr>
        <p:xfrm>
          <a:off x="450034" y="1082452"/>
          <a:ext cx="11159878" cy="463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5030883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634840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90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좌표작업 및 리소스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게임에 쓰일 사운드 및 리소스 수집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함정 및 몬스터를 넣을 좌표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803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좌표작업 및 캐릭터 구현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배경맵</a:t>
                      </a:r>
                      <a:r>
                        <a:rPr lang="ko-KR" altLang="en-US" sz="1300" dirty="0"/>
                        <a:t>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배경이 되는 </a:t>
                      </a:r>
                      <a:r>
                        <a:rPr lang="ko-KR" altLang="en-US" sz="1300" dirty="0" err="1"/>
                        <a:t>맵을</a:t>
                      </a:r>
                      <a:r>
                        <a:rPr lang="ko-KR" altLang="en-US" sz="1300" dirty="0"/>
                        <a:t> 넣고 캐릭터를 구한 좌표에 넣어 움직임을 구현한다</a:t>
                      </a:r>
                      <a:r>
                        <a:rPr lang="en-US" altLang="ko-KR" sz="1300" dirty="0"/>
                        <a:t>. 1</a:t>
                      </a:r>
                      <a:r>
                        <a:rPr lang="ko-KR" altLang="en-US" sz="1300" dirty="0"/>
                        <a:t>주차 작업에 이어 좌표를 찾는다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latinLnBrk="1"/>
                      <a:r>
                        <a:rPr lang="ko-KR" altLang="en-US" sz="1300" dirty="0"/>
                        <a:t>키보드 입력에 따른 캐릭터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544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좌표 작업 및 몬스터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구한 좌표에 해당하는 몬스터를 넣고 몬스터마다 각각의 패턴을 부여한다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8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좌표 작업 및 함정 구현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지형지물과</a:t>
                      </a:r>
                      <a:r>
                        <a:rPr lang="ko-KR" altLang="en-US" sz="1300" dirty="0"/>
                        <a:t> 오차가 없는 함정을 구하기 위해 좌표는 오차가 커서는 안되며</a:t>
                      </a:r>
                      <a:r>
                        <a:rPr lang="en-US" altLang="ko-KR" sz="1300" dirty="0"/>
                        <a:t>,  </a:t>
                      </a:r>
                      <a:r>
                        <a:rPr lang="ko-KR" altLang="en-US" sz="1300" dirty="0"/>
                        <a:t>함정이 정상적으로 작동하는지 체크한다</a:t>
                      </a:r>
                      <a:r>
                        <a:rPr lang="en-US" altLang="ko-KR" sz="13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538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좌표 작업 및 충돌처리 구현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주변 오브젝트 및 </a:t>
                      </a:r>
                      <a:r>
                        <a:rPr lang="ko-KR" altLang="en-US" sz="1300" dirty="0" err="1"/>
                        <a:t>지형지물의</a:t>
                      </a:r>
                      <a:r>
                        <a:rPr lang="ko-KR" altLang="en-US" sz="1300" dirty="0"/>
                        <a:t> 좌표를 찾아 충돌체크를 하며 충돌 시 그에 해당하는 행동을 취하게 한다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629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중간 점검 및 버그 수정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사운드 삽입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중간 점검하고 충돌체크가 미흡한 부분을 찾아서 수정한다</a:t>
                      </a:r>
                      <a:r>
                        <a:rPr lang="en-US" altLang="ko-KR" sz="1300" baseline="0" dirty="0"/>
                        <a:t>.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캐릭터 사망과 </a:t>
                      </a:r>
                      <a:r>
                        <a:rPr lang="ko-KR" altLang="en-US" sz="1300" baseline="0" dirty="0" err="1"/>
                        <a:t>점프시</a:t>
                      </a:r>
                      <a:r>
                        <a:rPr lang="ko-KR" altLang="en-US" sz="1300" baseline="0" dirty="0"/>
                        <a:t> 사운드를 삽입한다</a:t>
                      </a:r>
                      <a:r>
                        <a:rPr lang="en-US" altLang="ko-KR" sz="13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556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아이템 구현 및 버그 수정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최소범위 구현 마무리 시 추가 구현 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가지의 아이템을 구현하고 최소 범위 구현 마무리시 추가구현에 들어간다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8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마무리</a:t>
                      </a:r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최종 점검하고 문제점을 보완한다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50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CE9E-184C-4565-8D2F-DB65F151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10" y="-368305"/>
            <a:ext cx="10058400" cy="1450757"/>
          </a:xfrm>
        </p:spPr>
        <p:txBody>
          <a:bodyPr/>
          <a:lstStyle/>
          <a:p>
            <a:r>
              <a:rPr lang="ko-KR" altLang="en-US" dirty="0"/>
              <a:t>자기평가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6E85979-D430-4604-B95A-407C4879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35BB8BA-C0EC-42E8-92F4-78F379DF8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474574"/>
              </p:ext>
            </p:extLst>
          </p:nvPr>
        </p:nvGraphicFramePr>
        <p:xfrm>
          <a:off x="546541" y="1388945"/>
          <a:ext cx="11159878" cy="456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5038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634840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6727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평가</a:t>
                      </a:r>
                      <a:endParaRPr lang="en-US" altLang="ko-KR" sz="3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755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게임 컨셉이 잘 표현되었는가</a:t>
                      </a:r>
                      <a:r>
                        <a:rPr lang="en-US" altLang="ko-KR" sz="1300" dirty="0"/>
                        <a:t>?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512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게임 핵심 메카닉의 제시가 잘 되었는가</a:t>
                      </a:r>
                      <a:r>
                        <a:rPr lang="en-US" altLang="ko-KR" sz="1300" dirty="0"/>
                        <a:t>?</a:t>
                      </a:r>
                      <a:endParaRPr lang="ko-KR" altLang="en-US" sz="13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게임 실행 흐름이 잘 </a:t>
                      </a:r>
                      <a:r>
                        <a:rPr lang="ko-KR" altLang="en-US" sz="1300" dirty="0" err="1"/>
                        <a:t>표현되었는기</a:t>
                      </a:r>
                      <a:r>
                        <a:rPr lang="en-US" altLang="ko-KR" sz="13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5067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개발 범위가 구체적이며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측정 가능한가</a:t>
                      </a:r>
                      <a:r>
                        <a:rPr lang="en-US" altLang="ko-KR" sz="1300" dirty="0"/>
                        <a:t>?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1573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개발 계획가 구체적이며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측정 가능한가</a:t>
                      </a:r>
                      <a:r>
                        <a:rPr lang="en-US" altLang="ko-KR" sz="1300" dirty="0"/>
                        <a:t>?</a:t>
                      </a:r>
                      <a:endParaRPr lang="ko-KR" altLang="en-US" sz="13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57650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</TotalTime>
  <Words>450</Words>
  <Application>Microsoft Office PowerPoint</Application>
  <PresentationFormat>와이드스크린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Calibri</vt:lpstr>
      <vt:lpstr>Calibri Light</vt:lpstr>
      <vt:lpstr>추억</vt:lpstr>
      <vt:lpstr>Cat’s adventure</vt:lpstr>
      <vt:lpstr>게임 컨셉</vt:lpstr>
      <vt:lpstr>예상 게임 실행 흐름(1)</vt:lpstr>
      <vt:lpstr>예상 게임 실행 흐름(2)</vt:lpstr>
      <vt:lpstr>예상 게임 실행 흐름(3)</vt:lpstr>
      <vt:lpstr>개발 범위</vt:lpstr>
      <vt:lpstr>개발 일정</vt:lpstr>
      <vt:lpstr>자기평가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Cat’s adventure</dc:title>
  <dc:creator>희동</dc:creator>
  <cp:lastModifiedBy>희동</cp:lastModifiedBy>
  <cp:revision>17</cp:revision>
  <dcterms:created xsi:type="dcterms:W3CDTF">2017-10-17T18:25:33Z</dcterms:created>
  <dcterms:modified xsi:type="dcterms:W3CDTF">2017-10-17T23:36:07Z</dcterms:modified>
</cp:coreProperties>
</file>