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C7D2-5AA3-4A26-95D2-17A455B44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7359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고인물</a:t>
            </a:r>
            <a:r>
              <a:rPr lang="ko-KR" altLang="en-US" dirty="0"/>
              <a:t> 스텝</a:t>
            </a:r>
            <a:br>
              <a:rPr lang="en-US" altLang="ko-KR" dirty="0"/>
            </a:br>
            <a:r>
              <a:rPr lang="ko-KR" altLang="en-US" sz="3200" dirty="0" err="1"/>
              <a:t>팀명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배그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준프로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94CCB-C242-4EFD-8B03-8F1C72C6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4913"/>
            <a:ext cx="9448800" cy="685800"/>
          </a:xfrm>
        </p:spPr>
        <p:txBody>
          <a:bodyPr>
            <a:normAutofit/>
          </a:bodyPr>
          <a:lstStyle/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서한울</a:t>
            </a:r>
            <a:r>
              <a:rPr lang="en-US" altLang="ko-KR" dirty="0"/>
              <a:t>(2015182050), </a:t>
            </a:r>
            <a:r>
              <a:rPr lang="ko-KR" altLang="en-US" dirty="0"/>
              <a:t>김희동</a:t>
            </a:r>
            <a:r>
              <a:rPr lang="en-US" altLang="ko-KR" dirty="0"/>
              <a:t>(2013182017)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9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161A4-CC70-44F8-B435-28CF8AD3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BBDE8A-A86D-4DE5-AE3C-2292B3890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999324"/>
            <a:ext cx="5619750" cy="3161109"/>
          </a:xfrm>
        </p:spPr>
      </p:pic>
      <p:pic>
        <p:nvPicPr>
          <p:cNvPr id="6" name="내용 개체 틀 4" descr="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36E5152C-0D41-49D0-93D7-A539FC37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3257551"/>
            <a:ext cx="5966165" cy="33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791F3-3664-4E03-9387-7DCC13FC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</a:t>
            </a:r>
          </a:p>
        </p:txBody>
      </p:sp>
      <p:pic>
        <p:nvPicPr>
          <p:cNvPr id="5" name="내용 개체 틀 4" descr="벽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44CEB503-4D97-40F8-86C1-0F15BD59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2" y="1413153"/>
            <a:ext cx="5497195" cy="3092172"/>
          </a:xfrm>
        </p:spPr>
      </p:pic>
      <p:pic>
        <p:nvPicPr>
          <p:cNvPr id="9" name="그림 8" descr="실내, 벽, 사람이(가) 표시된 사진&#10;&#10;높은 신뢰도로 생성된 설명">
            <a:extLst>
              <a:ext uri="{FF2B5EF4-FFF2-40B4-BE49-F238E27FC236}">
                <a16:creationId xmlns:a16="http://schemas.microsoft.com/office/drawing/2014/main" id="{C62A2908-FC6E-4378-A3A5-CC8A34C2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96" y="2959239"/>
            <a:ext cx="5957822" cy="33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2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89CD3-2008-4AE8-88C8-9BE4E2AB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모델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DD8B513-EFC3-4D0B-B1F8-753BAC3C6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9929"/>
            <a:ext cx="4323042" cy="4024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160008-A5C3-4AF8-8B7D-2A4FD31F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10" y="1836605"/>
            <a:ext cx="4058755" cy="4108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5915F1-6DC8-4B24-9A45-11FD7654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765" y="1899928"/>
            <a:ext cx="4935954" cy="40453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B6831A-8C04-4B50-B58B-DBEFF50D1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89" y="1899928"/>
            <a:ext cx="2657475" cy="40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50410-F029-4D96-B838-DB5C6324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특수효과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, </a:t>
            </a:r>
            <a:r>
              <a:rPr lang="ko-KR" altLang="en-US" dirty="0" err="1"/>
              <a:t>파티클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1997BC7-C874-4156-9507-97FE98C61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307" y="2393376"/>
            <a:ext cx="4464624" cy="44646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E70034-BBC5-40B7-9A3C-76803D4D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1410887"/>
            <a:ext cx="4400550" cy="44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362A6-2AA9-4076-84DE-CE5A8A5C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특수효과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, </a:t>
            </a:r>
            <a:r>
              <a:rPr lang="ko-KR" altLang="en-US" dirty="0" err="1"/>
              <a:t>총알궤적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473BF4-82B2-4994-A010-E3527730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205" y="2193925"/>
            <a:ext cx="871159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BBA6A3-ADC8-49A4-A247-115B55DE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946612"/>
            <a:ext cx="3344445" cy="42254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3BC7D2-5AA3-4A26-95D2-17A455B44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0" y="264049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게임 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94CCB-C242-4EFD-8B03-8F1C72C6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4913"/>
            <a:ext cx="9448800" cy="685800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205738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895</TotalTime>
  <Words>31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Century Gothic</vt:lpstr>
      <vt:lpstr>비행기 구름</vt:lpstr>
      <vt:lpstr>고인물 스텝 팀명 : 배그 준프로</vt:lpstr>
      <vt:lpstr>소개</vt:lpstr>
      <vt:lpstr>비슷한 게임</vt:lpstr>
      <vt:lpstr>캐릭터 모델</vt:lpstr>
      <vt:lpstr>특수효과(조명, 파티클)</vt:lpstr>
      <vt:lpstr>특수효과(시점, 총알궤적)</vt:lpstr>
      <vt:lpstr>게임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게임결과 보고서</dc:title>
  <dc:creator>희동</dc:creator>
  <cp:lastModifiedBy>희동</cp:lastModifiedBy>
  <cp:revision>28</cp:revision>
  <dcterms:created xsi:type="dcterms:W3CDTF">2017-12-17T11:58:36Z</dcterms:created>
  <dcterms:modified xsi:type="dcterms:W3CDTF">2017-12-19T06:58:11Z</dcterms:modified>
</cp:coreProperties>
</file>