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C7D2-5AA3-4A26-95D2-17A455B44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 그래픽스</a:t>
            </a:r>
            <a:br>
              <a:rPr lang="en-US" altLang="ko-KR" dirty="0"/>
            </a:br>
            <a:r>
              <a:rPr lang="ko-KR" altLang="en-US" dirty="0"/>
              <a:t>게임결과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94CCB-C242-4EFD-8B03-8F1C72C6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4913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게임명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고인물스텝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서한울</a:t>
            </a:r>
            <a:r>
              <a:rPr lang="en-US" altLang="ko-KR" dirty="0"/>
              <a:t>(2015182050), </a:t>
            </a:r>
            <a:r>
              <a:rPr lang="ko-KR" altLang="en-US" dirty="0"/>
              <a:t>김희동</a:t>
            </a:r>
            <a:r>
              <a:rPr lang="en-US" altLang="ko-KR" dirty="0"/>
              <a:t>(2013182017)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9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82F4-0D61-4594-BA29-1EC35ECD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315"/>
            <a:ext cx="10820399" cy="1293028"/>
          </a:xfrm>
        </p:spPr>
        <p:txBody>
          <a:bodyPr/>
          <a:lstStyle/>
          <a:p>
            <a:r>
              <a:rPr lang="ko-KR" altLang="en-US" dirty="0"/>
              <a:t>구조 소개하기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944EB-FFA5-4F6F-AE89-BF507B57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을 못하는 팀원을 위해 </a:t>
            </a:r>
            <a:r>
              <a:rPr lang="en-US" altLang="ko-KR" dirty="0"/>
              <a:t>C</a:t>
            </a:r>
            <a:r>
              <a:rPr lang="ko-KR" altLang="en-US" dirty="0"/>
              <a:t>언어로만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구조체 변수 등 이름의 단순화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en-US" altLang="ko-KR" dirty="0" err="1"/>
              <a:t>PositionX</a:t>
            </a:r>
            <a:r>
              <a:rPr lang="en-US" altLang="ko-KR" dirty="0"/>
              <a:t> -&gt;x </a:t>
            </a:r>
          </a:p>
          <a:p>
            <a:endParaRPr lang="en-US" altLang="ko-KR" dirty="0"/>
          </a:p>
          <a:p>
            <a:r>
              <a:rPr lang="ko-KR" altLang="en-US" dirty="0"/>
              <a:t>동시 작업을 위한 공통 사용변수를 먼저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및 함수를 추가할 때마다 충분한 설명과 주석처리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주기적으로 서로의 코드를 합침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896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5E7CA-E07B-4A27-8BED-227A6F9B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사항 </a:t>
            </a:r>
            <a:r>
              <a:rPr lang="en-US" altLang="ko-KR" dirty="0"/>
              <a:t>- 1 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1301E9-3B6C-40D8-B6B0-775DECA7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74524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00B50F7-1926-4399-BC60-5948F0F6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2"/>
            <a:ext cx="11404600" cy="41612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게임 속도 변화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일정 키를 눌렀을 때만 속도가 빨라지고</a:t>
            </a:r>
            <a:r>
              <a:rPr lang="en-US" altLang="ko-KR" dirty="0"/>
              <a:t>, </a:t>
            </a:r>
            <a:r>
              <a:rPr lang="ko-KR" altLang="en-US" dirty="0"/>
              <a:t>평범한 상태에선 </a:t>
            </a:r>
            <a:r>
              <a:rPr lang="ko-KR" altLang="en-US" dirty="0" err="1"/>
              <a:t>슬로우</a:t>
            </a:r>
            <a:r>
              <a:rPr lang="ko-KR" altLang="en-US" dirty="0"/>
              <a:t> 모션으로 보인다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사운드 삽입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배경음악</a:t>
            </a:r>
            <a:r>
              <a:rPr lang="en-US" altLang="ko-KR" dirty="0"/>
              <a:t>, </a:t>
            </a:r>
            <a:r>
              <a:rPr lang="ko-KR" altLang="en-US" dirty="0" err="1"/>
              <a:t>총격음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맵 모델링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직선 </a:t>
            </a:r>
            <a:r>
              <a:rPr lang="ko-KR" altLang="en-US" dirty="0" err="1"/>
              <a:t>맵과</a:t>
            </a:r>
            <a:r>
              <a:rPr lang="ko-KR" altLang="en-US" dirty="0"/>
              <a:t> 장애물</a:t>
            </a:r>
            <a:r>
              <a:rPr lang="en-US" altLang="ko-KR" dirty="0"/>
              <a:t>, </a:t>
            </a:r>
            <a:r>
              <a:rPr lang="ko-KR" altLang="en-US" dirty="0"/>
              <a:t>벽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충돌체크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 위치와 상대 위치 벡터 계산</a:t>
            </a:r>
            <a:r>
              <a:rPr lang="en-US" altLang="ko-KR" dirty="0"/>
              <a:t>, </a:t>
            </a:r>
            <a:r>
              <a:rPr lang="ko-KR" altLang="en-US" dirty="0"/>
              <a:t>충돌체크 바운드 구를 각 캐릭터 메일 생성</a:t>
            </a:r>
            <a:r>
              <a:rPr lang="en-US" altLang="ko-KR" dirty="0"/>
              <a:t>, </a:t>
            </a:r>
            <a:r>
              <a:rPr lang="ko-KR" altLang="en-US" dirty="0"/>
              <a:t>구와 육면체 충돌처리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711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5E7CA-E07B-4A27-8BED-227A6F9B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사항 </a:t>
            </a:r>
            <a:r>
              <a:rPr lang="en-US" altLang="ko-KR" dirty="0"/>
              <a:t>- 2  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1301E9-3B6C-40D8-B6B0-775DECA7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74524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00B50F7-1926-4399-BC60-5948F0F6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695950" cy="4024125"/>
          </a:xfrm>
        </p:spPr>
        <p:txBody>
          <a:bodyPr/>
          <a:lstStyle/>
          <a:p>
            <a:r>
              <a:rPr lang="ko-KR" altLang="en-US" dirty="0"/>
              <a:t>캐릭터 모델링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옆 영상에 등장하는 </a:t>
            </a:r>
            <a:r>
              <a:rPr lang="ko-KR" altLang="en-US" dirty="0" err="1"/>
              <a:t>갱스터의</a:t>
            </a:r>
            <a:r>
              <a:rPr lang="ko-KR" altLang="en-US" dirty="0"/>
              <a:t> 총 쏘는 모습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죽을 때 파티션 효과 발생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FPS</a:t>
            </a:r>
            <a:r>
              <a:rPr lang="ko-KR" altLang="en-US" dirty="0"/>
              <a:t>화면을 위한 </a:t>
            </a:r>
            <a:r>
              <a:rPr lang="en-US" altLang="ko-KR" dirty="0"/>
              <a:t>1</a:t>
            </a:r>
            <a:r>
              <a:rPr lang="ko-KR" altLang="en-US" dirty="0"/>
              <a:t>인칭 시점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 </a:t>
            </a:r>
            <a:r>
              <a:rPr lang="en-US" altLang="ko-KR" dirty="0"/>
              <a:t>AI</a:t>
            </a:r>
          </a:p>
          <a:p>
            <a:pPr marL="0" indent="0">
              <a:buNone/>
            </a:pPr>
            <a:r>
              <a:rPr lang="ko-KR" altLang="en-US" dirty="0"/>
              <a:t>상대 위치와 내 위치에 따른 상대방의 시점 변화와 총을 쏘기 위한 벡터 계산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42C0CC-2668-4536-8372-C3CD8320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057401"/>
            <a:ext cx="5568448" cy="31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64058-A94A-4B82-8EC7-030FB862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간 작업한 내용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94DE04C-DBFE-4C8B-A827-12AFFC33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서한울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충돌처리 및 </a:t>
            </a:r>
            <a:r>
              <a:rPr lang="en-US" altLang="ko-KR" dirty="0"/>
              <a:t>1</a:t>
            </a:r>
            <a:r>
              <a:rPr lang="ko-KR" altLang="en-US" dirty="0"/>
              <a:t>인칭 시점</a:t>
            </a:r>
            <a:r>
              <a:rPr lang="en-US" altLang="ko-KR" dirty="0"/>
              <a:t>, </a:t>
            </a:r>
            <a:r>
              <a:rPr lang="ko-KR" altLang="en-US" dirty="0"/>
              <a:t>크로스 헤어</a:t>
            </a:r>
            <a:r>
              <a:rPr lang="en-US" altLang="ko-KR" dirty="0"/>
              <a:t>, </a:t>
            </a:r>
            <a:r>
              <a:rPr lang="ko-KR" altLang="en-US" dirty="0"/>
              <a:t>맵 모델링</a:t>
            </a:r>
            <a:r>
              <a:rPr lang="en-US" altLang="ko-KR" dirty="0"/>
              <a:t>, </a:t>
            </a:r>
            <a:r>
              <a:rPr lang="ko-KR" altLang="en-US" dirty="0"/>
              <a:t>캐릭터 이동</a:t>
            </a:r>
            <a:r>
              <a:rPr lang="en-US" altLang="ko-KR" dirty="0"/>
              <a:t>, </a:t>
            </a:r>
            <a:r>
              <a:rPr lang="ko-KR" altLang="en-US" dirty="0"/>
              <a:t>사운드 구현</a:t>
            </a:r>
            <a:r>
              <a:rPr lang="en-US" altLang="ko-KR" dirty="0"/>
              <a:t>, </a:t>
            </a:r>
            <a:r>
              <a:rPr lang="ko-KR" altLang="en-US" dirty="0"/>
              <a:t>총알 구현</a:t>
            </a:r>
            <a:r>
              <a:rPr lang="en-US" altLang="ko-KR" dirty="0"/>
              <a:t>, </a:t>
            </a:r>
            <a:r>
              <a:rPr lang="ko-KR" altLang="en-US" dirty="0"/>
              <a:t>보스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김희동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캐릭터 디자인 및 애니메이션 구현</a:t>
            </a:r>
            <a:r>
              <a:rPr lang="en-US" altLang="ko-KR" dirty="0"/>
              <a:t>,</a:t>
            </a:r>
            <a:r>
              <a:rPr lang="ko-KR" altLang="en-US" dirty="0"/>
              <a:t> 사망 시 </a:t>
            </a:r>
            <a:r>
              <a:rPr lang="ko-KR" altLang="en-US" dirty="0" err="1"/>
              <a:t>파티클</a:t>
            </a:r>
            <a:r>
              <a:rPr lang="ko-KR" altLang="en-US" dirty="0"/>
              <a:t> 구현</a:t>
            </a:r>
            <a:r>
              <a:rPr lang="en-US" altLang="ko-KR" dirty="0"/>
              <a:t>, </a:t>
            </a:r>
            <a:r>
              <a:rPr lang="ko-KR" altLang="en-US" dirty="0"/>
              <a:t>로고화면 제작</a:t>
            </a:r>
            <a:r>
              <a:rPr lang="en-US" altLang="ko-KR" dirty="0"/>
              <a:t>, </a:t>
            </a:r>
            <a:r>
              <a:rPr lang="ko-KR" altLang="en-US" dirty="0"/>
              <a:t>상대 캐릭터 시점 이동</a:t>
            </a:r>
            <a:r>
              <a:rPr lang="en-US" altLang="ko-KR" dirty="0"/>
              <a:t>, </a:t>
            </a:r>
            <a:r>
              <a:rPr lang="ko-KR" altLang="en-US" dirty="0"/>
              <a:t>캐릭터 사망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알고리즘 대회부터 다져진 팀워크로</a:t>
            </a:r>
            <a:r>
              <a:rPr lang="en-US" altLang="ko-KR" dirty="0"/>
              <a:t>, </a:t>
            </a:r>
            <a:r>
              <a:rPr lang="ko-KR" altLang="en-US" dirty="0"/>
              <a:t>합숙으로 기말 프로젝트를 무찌름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5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64058-A94A-4B82-8EC7-030FB862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분석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94DE04C-DBFE-4C8B-A827-12AFFC33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51828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초기화면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C7913-8057-4533-9FB7-E92CF8B2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639106"/>
            <a:ext cx="8218608" cy="43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64058-A94A-4B82-8EC7-030FB862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분석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94DE04C-DBFE-4C8B-A827-12AFFC33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51828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1419E-677D-4B22-89A4-B5315DD7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51" y="2141971"/>
            <a:ext cx="4322840" cy="4024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59426B-6322-41E3-BEB3-9D760E34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2141971"/>
            <a:ext cx="3762375" cy="41086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D4B920-D833-4D26-806C-61010AF14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45" y="2141971"/>
            <a:ext cx="4058755" cy="41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3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64058-A94A-4B82-8EC7-030FB862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명령어 소개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94DE04C-DBFE-4C8B-A827-12AFFC33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64" y="2175233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 : </a:t>
            </a:r>
            <a:r>
              <a:rPr lang="ko-KR" altLang="en-US" dirty="0"/>
              <a:t>게임 시작할 때 누르는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W,A,S,D : </a:t>
            </a:r>
            <a:r>
              <a:rPr lang="ko-KR" altLang="en-US" dirty="0"/>
              <a:t>캐릭터 상하좌우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 : </a:t>
            </a:r>
            <a:r>
              <a:rPr lang="ko-KR" altLang="en-US" dirty="0"/>
              <a:t>게임 종료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마우스 이동 </a:t>
            </a:r>
            <a:r>
              <a:rPr lang="en-US" altLang="ko-KR" dirty="0"/>
              <a:t>: </a:t>
            </a:r>
            <a:r>
              <a:rPr lang="ko-KR" altLang="en-US" dirty="0"/>
              <a:t>시점 이동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마우스 왼쪽 </a:t>
            </a:r>
            <a:r>
              <a:rPr lang="en-US" altLang="ko-KR" dirty="0"/>
              <a:t>: </a:t>
            </a:r>
            <a:r>
              <a:rPr lang="ko-KR" altLang="en-US" dirty="0"/>
              <a:t>누를 시 사격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키보드를 누를 경우 </a:t>
            </a:r>
            <a:r>
              <a:rPr lang="en-US" altLang="ko-KR" dirty="0"/>
              <a:t>: </a:t>
            </a:r>
            <a:r>
              <a:rPr lang="ko-KR" altLang="en-US" dirty="0" err="1"/>
              <a:t>퀵</a:t>
            </a:r>
            <a:r>
              <a:rPr lang="ko-KR" altLang="en-US" dirty="0"/>
              <a:t> 모션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키보드를 </a:t>
            </a:r>
            <a:r>
              <a:rPr lang="ko-KR" altLang="en-US" dirty="0" err="1"/>
              <a:t>안누르고</a:t>
            </a:r>
            <a:r>
              <a:rPr lang="ko-KR" altLang="en-US" dirty="0"/>
              <a:t> 있을 경우 </a:t>
            </a:r>
            <a:r>
              <a:rPr lang="en-US" altLang="ko-KR" dirty="0"/>
              <a:t>: </a:t>
            </a:r>
            <a:r>
              <a:rPr lang="ko-KR" altLang="en-US" dirty="0" err="1"/>
              <a:t>슬로우</a:t>
            </a:r>
            <a:r>
              <a:rPr lang="ko-KR" altLang="en-US" dirty="0"/>
              <a:t> 모션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16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650E-EDF2-40C2-8715-C19C42BD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개발 소감 및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3559B-9D9A-4B02-9C59-D68C0C4E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김희동 </a:t>
            </a:r>
            <a:r>
              <a:rPr lang="en-US" altLang="ko-KR" dirty="0"/>
              <a:t>: </a:t>
            </a:r>
            <a:r>
              <a:rPr lang="ko-KR" altLang="en-US" dirty="0"/>
              <a:t>항상 이 맘 </a:t>
            </a:r>
            <a:r>
              <a:rPr lang="ko-KR" altLang="en-US" dirty="0" err="1"/>
              <a:t>때쯤이면</a:t>
            </a:r>
            <a:r>
              <a:rPr lang="ko-KR" altLang="en-US" dirty="0"/>
              <a:t> 쫓기듯이 프로그래밍을 하게 되어서 항상 아쉽습니다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한울이와는 대회때부터 맞춰보았기 때문에 큰 어려움은 없었습니다</a:t>
            </a:r>
            <a:r>
              <a:rPr lang="en-US" altLang="ko-KR" dirty="0"/>
              <a:t>. </a:t>
            </a:r>
            <a:r>
              <a:rPr lang="ko-KR" altLang="en-US" dirty="0"/>
              <a:t>조금만 더 시간이 있었으면 더 좋은 작품을 만들 수 </a:t>
            </a:r>
            <a:r>
              <a:rPr lang="ko-KR" altLang="en-US" dirty="0" err="1"/>
              <a:t>있을텐데</a:t>
            </a:r>
            <a:r>
              <a:rPr lang="ko-KR" altLang="en-US" dirty="0"/>
              <a:t> 하는 마음이 너무 커서 가슴이 아픕니다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만들면서 </a:t>
            </a:r>
            <a:r>
              <a:rPr lang="ko-KR" altLang="en-US" dirty="0" err="1"/>
              <a:t>재밌게</a:t>
            </a:r>
            <a:r>
              <a:rPr lang="ko-KR" altLang="en-US" dirty="0"/>
              <a:t> 할 수 있었습니다</a:t>
            </a:r>
            <a:r>
              <a:rPr lang="en-US" altLang="ko-KR" dirty="0"/>
              <a:t>. </a:t>
            </a:r>
            <a:r>
              <a:rPr lang="ko-KR" altLang="en-US" dirty="0"/>
              <a:t>호흡도 정말 잘 맞았고 서로 모르는 것은 공유하고 합숙하며 이런 과정이 정말 </a:t>
            </a:r>
            <a:r>
              <a:rPr lang="ko-KR" altLang="en-US" dirty="0" err="1"/>
              <a:t>재밌었던</a:t>
            </a:r>
            <a:r>
              <a:rPr lang="ko-KR" altLang="en-US" dirty="0"/>
              <a:t> 것 같습니다</a:t>
            </a:r>
            <a:r>
              <a:rPr lang="en-US" altLang="ko-KR" dirty="0"/>
              <a:t>. </a:t>
            </a:r>
            <a:r>
              <a:rPr lang="ko-KR" altLang="en-US" dirty="0"/>
              <a:t>여러모로 아쉬운 점도 많았고 </a:t>
            </a:r>
            <a:r>
              <a:rPr lang="ko-KR" altLang="en-US" dirty="0" err="1"/>
              <a:t>재밌었습니다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서한울</a:t>
            </a:r>
            <a:r>
              <a:rPr lang="ko-KR" altLang="en-US" dirty="0"/>
              <a:t> </a:t>
            </a:r>
            <a:r>
              <a:rPr lang="en-US" altLang="ko-KR" dirty="0"/>
              <a:t>:  3D</a:t>
            </a:r>
            <a:r>
              <a:rPr lang="ko-KR" altLang="en-US" dirty="0"/>
              <a:t>로 게임을 만들어 본 것은 처음인데 생각보다 공간 상에서 오브젝트들을 가지고 노는게 어렵다고 느꼈습니다</a:t>
            </a:r>
            <a:r>
              <a:rPr lang="en-US" altLang="ko-KR" dirty="0"/>
              <a:t>. </a:t>
            </a:r>
            <a:r>
              <a:rPr lang="ko-KR" altLang="en-US" dirty="0"/>
              <a:t>그래도 평소에 실습 과제들을 열심히 해서 어렵지 않게 최종 프로젝트도 진행할 수 있었습니다</a:t>
            </a:r>
            <a:r>
              <a:rPr lang="en-US" altLang="ko-KR" dirty="0"/>
              <a:t>. </a:t>
            </a:r>
            <a:r>
              <a:rPr lang="ko-KR" altLang="en-US" dirty="0"/>
              <a:t>조금 아쉬웠던 점은 프로젝트를 계획한 것에 비해 퀄리티가 많이 </a:t>
            </a:r>
            <a:r>
              <a:rPr lang="ko-KR" altLang="en-US" dirty="0" err="1"/>
              <a:t>안나온</a:t>
            </a:r>
            <a:r>
              <a:rPr lang="ko-KR" altLang="en-US" dirty="0"/>
              <a:t> 점과 프레임 워크를 만들고 클래스를 이용해서 하고 싶었지만 여러 가지 여건 때문에 하드 코딩으로 만든 점이 아쉬웠습니다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192339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854</TotalTime>
  <Words>398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Century Gothic</vt:lpstr>
      <vt:lpstr>비행기 구름</vt:lpstr>
      <vt:lpstr>컴퓨터 그래픽스 게임결과 보고서</vt:lpstr>
      <vt:lpstr>구조 소개하기</vt:lpstr>
      <vt:lpstr>프로젝트 진행 사항 - 1 </vt:lpstr>
      <vt:lpstr>프로젝트 진행 사항 - 2  </vt:lpstr>
      <vt:lpstr>팀원 간 작업한 내용</vt:lpstr>
      <vt:lpstr>결과물 분석</vt:lpstr>
      <vt:lpstr>결과물 분석</vt:lpstr>
      <vt:lpstr>필요한 명령어 소개</vt:lpstr>
      <vt:lpstr>프로젝트 개발 소감 및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게임결과 보고서</dc:title>
  <dc:creator>희동</dc:creator>
  <cp:lastModifiedBy>희동</cp:lastModifiedBy>
  <cp:revision>24</cp:revision>
  <dcterms:created xsi:type="dcterms:W3CDTF">2017-12-17T11:58:36Z</dcterms:created>
  <dcterms:modified xsi:type="dcterms:W3CDTF">2017-12-18T14:41:19Z</dcterms:modified>
</cp:coreProperties>
</file>