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7" r:id="rId8"/>
    <p:sldId id="261" r:id="rId9"/>
    <p:sldId id="264" r:id="rId10"/>
    <p:sldId id="263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ED25F-4E51-4344-8550-600837E7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설명 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1F7C3-C5F7-449E-B3CF-E5CF4A639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2013182017 </a:t>
            </a:r>
            <a:r>
              <a:rPr lang="ko-KR" altLang="en-US" dirty="0"/>
              <a:t>김희동</a:t>
            </a:r>
          </a:p>
        </p:txBody>
      </p:sp>
    </p:spTree>
    <p:extLst>
      <p:ext uri="{BB962C8B-B14F-4D97-AF65-F5344CB8AC3E}">
        <p14:creationId xmlns:p14="http://schemas.microsoft.com/office/powerpoint/2010/main" val="260721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E2905-2325-4177-8A96-54CFC83C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ko-KR" altLang="en-US" dirty="0"/>
              <a:t>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D2071-616D-4A67-B19F-0713F49C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6750161" cy="4517362"/>
          </a:xfrm>
        </p:spPr>
        <p:txBody>
          <a:bodyPr/>
          <a:lstStyle/>
          <a:p>
            <a:r>
              <a:rPr lang="ko-KR" altLang="en-US" dirty="0"/>
              <a:t>반대편에 존재</a:t>
            </a:r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en-US" altLang="ko-KR" dirty="0"/>
              <a:t>z </a:t>
            </a:r>
            <a:r>
              <a:rPr lang="ko-KR" altLang="en-US" dirty="0"/>
              <a:t>좌표가 </a:t>
            </a:r>
            <a:r>
              <a:rPr lang="en-US" altLang="ko-KR" dirty="0"/>
              <a:t>300 </a:t>
            </a:r>
            <a:r>
              <a:rPr lang="ko-KR" altLang="en-US" dirty="0"/>
              <a:t>이상일시 보스 </a:t>
            </a:r>
            <a:r>
              <a:rPr lang="en-US" altLang="ko-KR" dirty="0"/>
              <a:t>(0,0,400)</a:t>
            </a:r>
            <a:r>
              <a:rPr lang="ko-KR" altLang="en-US" dirty="0"/>
              <a:t>위치에 생성</a:t>
            </a:r>
            <a:endParaRPr lang="en-US" altLang="ko-KR" dirty="0"/>
          </a:p>
          <a:p>
            <a:r>
              <a:rPr lang="ko-KR" altLang="en-US" dirty="0"/>
              <a:t>생성 </a:t>
            </a:r>
            <a:r>
              <a:rPr lang="en-US" altLang="ko-KR" dirty="0"/>
              <a:t>3</a:t>
            </a:r>
            <a:r>
              <a:rPr lang="ko-KR" altLang="en-US" dirty="0"/>
              <a:t>초 후 </a:t>
            </a:r>
            <a:r>
              <a:rPr lang="en-US" altLang="ko-KR" dirty="0"/>
              <a:t>1</a:t>
            </a:r>
            <a:r>
              <a:rPr lang="ko-KR" altLang="en-US" dirty="0"/>
              <a:t>초 간격으로 플레이어를 향해 공격</a:t>
            </a:r>
            <a:endParaRPr lang="en-US" altLang="ko-KR" dirty="0"/>
          </a:p>
          <a:p>
            <a:r>
              <a:rPr lang="ko-KR" altLang="en-US" dirty="0"/>
              <a:t>다른 패턴으로 </a:t>
            </a:r>
            <a:r>
              <a:rPr lang="en-US" altLang="ko-KR" dirty="0"/>
              <a:t>2</a:t>
            </a:r>
            <a:r>
              <a:rPr lang="ko-KR" altLang="en-US" dirty="0"/>
              <a:t>초 간격으로 </a:t>
            </a:r>
            <a:r>
              <a:rPr lang="en-US" altLang="ko-KR" dirty="0"/>
              <a:t>2</a:t>
            </a:r>
            <a:r>
              <a:rPr lang="ko-KR" altLang="en-US" dirty="0"/>
              <a:t>개의 오브젝트 생성 이 패턴 사용시 </a:t>
            </a:r>
            <a:r>
              <a:rPr lang="en-US" altLang="ko-KR" dirty="0"/>
              <a:t>z</a:t>
            </a:r>
            <a:r>
              <a:rPr lang="ko-KR" altLang="en-US" dirty="0"/>
              <a:t>축으로 회전</a:t>
            </a:r>
            <a:endParaRPr lang="en-US" altLang="ko-KR" dirty="0"/>
          </a:p>
          <a:p>
            <a:r>
              <a:rPr lang="ko-KR" altLang="en-US" dirty="0"/>
              <a:t>여기서 아이템을 주는 빨강 오브젝트는 생성하지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보스와 닿거나 보스의 총알 맞으면 게임 재시작</a:t>
            </a:r>
            <a:endParaRPr lang="en-US" altLang="ko-KR" dirty="0"/>
          </a:p>
          <a:p>
            <a:r>
              <a:rPr lang="ko-KR" altLang="en-US" dirty="0"/>
              <a:t>보스가 등장할 경우 </a:t>
            </a:r>
            <a:r>
              <a:rPr lang="en-US" altLang="ko-KR" dirty="0"/>
              <a:t>1</a:t>
            </a:r>
            <a:r>
              <a:rPr lang="ko-KR" altLang="en-US" dirty="0"/>
              <a:t>초마다 생성되던 기존 오브젝트는 더 이상 생성되지 않고 오로지 보스의 패턴으로만 생성</a:t>
            </a:r>
            <a:endParaRPr lang="en-US" altLang="ko-KR" dirty="0"/>
          </a:p>
          <a:p>
            <a:r>
              <a:rPr lang="ko-KR" altLang="en-US" dirty="0" err="1"/>
              <a:t>제거시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점 추가하며 </a:t>
            </a:r>
            <a:r>
              <a:rPr lang="ko-KR" altLang="en-US" dirty="0" err="1"/>
              <a:t>엔드플래그</a:t>
            </a:r>
            <a:r>
              <a:rPr lang="ko-KR" altLang="en-US" dirty="0"/>
              <a:t> 활성화하여 </a:t>
            </a:r>
            <a:r>
              <a:rPr lang="ko-KR" altLang="en-US" dirty="0" err="1"/>
              <a:t>메세지박스</a:t>
            </a:r>
            <a:r>
              <a:rPr lang="ko-KR" altLang="en-US" dirty="0"/>
              <a:t> 뜨게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7BA74-0B12-4688-A4E4-18FDC1D3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385762"/>
            <a:ext cx="4238374" cy="54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8">
            <a:extLst>
              <a:ext uri="{FF2B5EF4-FFF2-40B4-BE49-F238E27FC236}">
                <a16:creationId xmlns:a16="http://schemas.microsoft.com/office/drawing/2014/main" id="{F19F8C88-9B7E-4596-8D09-DF90F41CA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그림 4" descr="안테나, 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CAC5D6B9-B611-4573-97E7-0DA2966D3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3" r="3" b="10844"/>
          <a:stretch/>
        </p:blipFill>
        <p:spPr>
          <a:xfrm>
            <a:off x="6128465" y="2496008"/>
            <a:ext cx="3145536" cy="16578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0FD9B6-8530-475F-9DE0-2EFBEA9EC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10" r="2" b="5449"/>
          <a:stretch/>
        </p:blipFill>
        <p:spPr>
          <a:xfrm>
            <a:off x="6128465" y="609600"/>
            <a:ext cx="3145536" cy="16578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E2077A-23F3-4453-91E0-0328A5502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87" r="-4" b="5215"/>
          <a:stretch/>
        </p:blipFill>
        <p:spPr>
          <a:xfrm>
            <a:off x="6128465" y="4383555"/>
            <a:ext cx="3145536" cy="16578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F3D141-A2FB-4F86-BAC9-5254C0B6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ko-KR" altLang="en-US"/>
              <a:t>플레이어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6103C-B072-41FC-9AD1-89799483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1604211"/>
            <a:ext cx="5211607" cy="443715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기본 파랑색으로 노랑색 총알을 </a:t>
            </a:r>
            <a:r>
              <a:rPr lang="en-US" altLang="ko-KR" dirty="0"/>
              <a:t>50</a:t>
            </a:r>
            <a:r>
              <a:rPr lang="ko-KR" altLang="en-US" dirty="0"/>
              <a:t>발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총알은 플레이어가 바라보는 방향으로 나감</a:t>
            </a:r>
            <a:endParaRPr lang="en-US" altLang="ko-KR" dirty="0"/>
          </a:p>
          <a:p>
            <a:r>
              <a:rPr lang="en-US" altLang="ko-KR" dirty="0"/>
              <a:t>50</a:t>
            </a:r>
            <a:r>
              <a:rPr lang="ko-KR" altLang="en-US" dirty="0"/>
              <a:t>발의 총알은 다 없어져야만 새로 </a:t>
            </a:r>
            <a:r>
              <a:rPr lang="en-US" altLang="ko-KR" dirty="0"/>
              <a:t>50</a:t>
            </a:r>
            <a:r>
              <a:rPr lang="ko-KR" altLang="en-US" dirty="0"/>
              <a:t>발을 쓸 수 있으며</a:t>
            </a:r>
            <a:r>
              <a:rPr lang="en-US" altLang="ko-KR" dirty="0"/>
              <a:t>, </a:t>
            </a:r>
            <a:r>
              <a:rPr lang="ko-KR" altLang="en-US" dirty="0"/>
              <a:t>없어지는 경우는 벽에 부딪히거나</a:t>
            </a:r>
            <a:r>
              <a:rPr lang="en-US" altLang="ko-KR" dirty="0"/>
              <a:t>, </a:t>
            </a:r>
            <a:r>
              <a:rPr lang="ko-KR" altLang="en-US" dirty="0"/>
              <a:t>플레이어로부터 거리가 </a:t>
            </a:r>
            <a:r>
              <a:rPr lang="en-US" altLang="ko-KR" dirty="0"/>
              <a:t>100m</a:t>
            </a:r>
            <a:r>
              <a:rPr lang="ko-KR" altLang="en-US" dirty="0"/>
              <a:t>보다 멀어지거나 오브젝트와 충돌하거나 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적이 뒤에 있을 경우 </a:t>
            </a:r>
            <a:r>
              <a:rPr lang="en-US" altLang="ko-KR" dirty="0"/>
              <a:t>( </a:t>
            </a:r>
            <a:r>
              <a:rPr lang="ko-KR" altLang="en-US" dirty="0"/>
              <a:t>플레이어의 </a:t>
            </a:r>
            <a:r>
              <a:rPr lang="en-US" altLang="ko-KR" dirty="0"/>
              <a:t>z</a:t>
            </a:r>
            <a:r>
              <a:rPr lang="ko-KR" altLang="en-US" dirty="0"/>
              <a:t>좌표보다 낮은 경우</a:t>
            </a:r>
            <a:r>
              <a:rPr lang="en-US" altLang="ko-KR" dirty="0"/>
              <a:t> ) </a:t>
            </a:r>
            <a:r>
              <a:rPr lang="ko-KR" altLang="en-US" dirty="0"/>
              <a:t>분홍색으로 변경</a:t>
            </a:r>
            <a:endParaRPr lang="en-US" altLang="ko-KR" dirty="0"/>
          </a:p>
          <a:p>
            <a:r>
              <a:rPr lang="ko-KR" altLang="en-US" dirty="0"/>
              <a:t>벽에 부딪힐 경우 빨강색으로 변경</a:t>
            </a:r>
            <a:endParaRPr lang="en-US" altLang="ko-KR" dirty="0"/>
          </a:p>
          <a:p>
            <a:r>
              <a:rPr lang="ko-KR" altLang="en-US" dirty="0"/>
              <a:t>총알은 </a:t>
            </a:r>
            <a:r>
              <a:rPr lang="en-US" altLang="ko-KR" dirty="0"/>
              <a:t>y</a:t>
            </a:r>
            <a:r>
              <a:rPr lang="ko-KR" altLang="en-US" dirty="0" err="1"/>
              <a:t>축회전</a:t>
            </a:r>
            <a:r>
              <a:rPr lang="en-US" altLang="ko-KR" dirty="0"/>
              <a:t>,  </a:t>
            </a:r>
            <a:r>
              <a:rPr lang="ko-KR" altLang="en-US" dirty="0"/>
              <a:t>이동속도</a:t>
            </a:r>
            <a:r>
              <a:rPr lang="en-US" altLang="ko-KR" dirty="0"/>
              <a:t>, </a:t>
            </a:r>
            <a:r>
              <a:rPr lang="ko-KR" altLang="en-US" dirty="0"/>
              <a:t>회전속도 </a:t>
            </a:r>
            <a:r>
              <a:rPr lang="en-US" altLang="ko-KR" dirty="0"/>
              <a:t>100</a:t>
            </a:r>
          </a:p>
          <a:p>
            <a:r>
              <a:rPr lang="ko-KR" altLang="en-US" dirty="0"/>
              <a:t>죽을 시 게임 재시작</a:t>
            </a:r>
            <a:endParaRPr lang="en-US" altLang="ko-KR" dirty="0"/>
          </a:p>
          <a:p>
            <a:r>
              <a:rPr lang="ko-KR" altLang="en-US" dirty="0"/>
              <a:t>살아있는 오브젝트 수가 </a:t>
            </a:r>
            <a:r>
              <a:rPr lang="en-US" altLang="ko-KR" dirty="0"/>
              <a:t>99</a:t>
            </a:r>
            <a:r>
              <a:rPr lang="ko-KR" altLang="en-US" dirty="0"/>
              <a:t>개 도달 시 게임 재시작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090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02CBC-A004-49C4-8434-D3C3AA6E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151"/>
          </a:xfrm>
        </p:spPr>
        <p:txBody>
          <a:bodyPr/>
          <a:lstStyle/>
          <a:p>
            <a:r>
              <a:rPr lang="en-US" altLang="ko-KR" dirty="0" err="1"/>
              <a:t>ProcessInput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FE6D9-06BE-4847-A034-7D3C0051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/>
          <a:lstStyle/>
          <a:p>
            <a:r>
              <a:rPr lang="ko-KR" altLang="en-US" dirty="0" err="1"/>
              <a:t>상하전후좌후</a:t>
            </a:r>
            <a:r>
              <a:rPr lang="ko-KR" altLang="en-US" dirty="0"/>
              <a:t> 및 총알발사 키 처리</a:t>
            </a:r>
            <a:endParaRPr lang="en-US" altLang="ko-KR" dirty="0"/>
          </a:p>
          <a:p>
            <a:r>
              <a:rPr lang="ko-KR" altLang="en-US" dirty="0"/>
              <a:t>총알은 컨트롤키가 입력이 되면 현재 해당하는 총알 인덱스에 방향</a:t>
            </a:r>
            <a:r>
              <a:rPr lang="en-US" altLang="ko-KR" dirty="0"/>
              <a:t>, 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렌더플래그를</a:t>
            </a:r>
            <a:r>
              <a:rPr lang="ko-KR" altLang="en-US" dirty="0"/>
              <a:t> 설정하여 발사가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ko-KR" altLang="en-US" dirty="0" err="1"/>
              <a:t>렌더플래그란</a:t>
            </a:r>
            <a:r>
              <a:rPr lang="ko-KR" altLang="en-US" dirty="0"/>
              <a:t> 실제로 그릴 것인지 그리지 않을 것이지 가려주는 </a:t>
            </a:r>
            <a:r>
              <a:rPr lang="en-US" altLang="ko-KR" dirty="0"/>
              <a:t>bool </a:t>
            </a:r>
            <a:r>
              <a:rPr lang="ko-KR" altLang="en-US" dirty="0"/>
              <a:t>변수로 총알이 더 이상 그릴 필요 </a:t>
            </a:r>
            <a:r>
              <a:rPr lang="ko-KR" altLang="en-US" dirty="0" err="1"/>
              <a:t>없을때</a:t>
            </a:r>
            <a:r>
              <a:rPr lang="ko-KR" altLang="en-US" dirty="0"/>
              <a:t> </a:t>
            </a:r>
            <a:r>
              <a:rPr lang="en-US" altLang="ko-KR" dirty="0"/>
              <a:t>true, </a:t>
            </a:r>
            <a:r>
              <a:rPr lang="ko-KR" altLang="en-US" dirty="0"/>
              <a:t>발사되고 있는 순간은 </a:t>
            </a:r>
            <a:r>
              <a:rPr lang="en-US" altLang="ko-KR" dirty="0"/>
              <a:t>false</a:t>
            </a:r>
            <a:r>
              <a:rPr lang="ko-KR" altLang="en-US" dirty="0"/>
              <a:t>로 </a:t>
            </a:r>
            <a:r>
              <a:rPr lang="en-US" altLang="ko-KR" dirty="0"/>
              <a:t>animate</a:t>
            </a:r>
            <a:r>
              <a:rPr lang="ko-KR" altLang="en-US" dirty="0"/>
              <a:t>나 </a:t>
            </a:r>
            <a:r>
              <a:rPr lang="en-US" altLang="ko-KR" dirty="0"/>
              <a:t>render </a:t>
            </a:r>
            <a:r>
              <a:rPr lang="ko-KR" altLang="en-US" dirty="0"/>
              <a:t>등 더 이상 </a:t>
            </a:r>
            <a:r>
              <a:rPr lang="ko-KR" altLang="en-US" dirty="0" err="1"/>
              <a:t>필요없는</a:t>
            </a:r>
            <a:r>
              <a:rPr lang="ko-KR" altLang="en-US" dirty="0"/>
              <a:t> 처리를 예외로 해주기 위해 만들었다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피킹과</a:t>
            </a:r>
            <a:r>
              <a:rPr lang="ko-KR" altLang="en-US" dirty="0"/>
              <a:t> 바라보기 처리와 플레이어의 이동</a:t>
            </a:r>
            <a:r>
              <a:rPr lang="en-US" altLang="ko-KR" dirty="0"/>
              <a:t>, </a:t>
            </a:r>
            <a:r>
              <a:rPr lang="ko-KR" altLang="en-US" dirty="0"/>
              <a:t>회전을 처리해준다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01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269AF-DBE0-4D54-9BE6-BD2D46F6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r>
              <a:rPr lang="en-US" altLang="ko-KR" dirty="0"/>
              <a:t>Animate()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DA7F1-9979-428A-90BA-328E2F73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3"/>
            <a:ext cx="8596668" cy="4603179"/>
          </a:xfrm>
        </p:spPr>
        <p:txBody>
          <a:bodyPr/>
          <a:lstStyle/>
          <a:p>
            <a:r>
              <a:rPr lang="ko-KR" altLang="en-US" dirty="0"/>
              <a:t>보스가 없다면 기존 오브젝트 생성에 대한 함수 실행</a:t>
            </a:r>
            <a:r>
              <a:rPr lang="en-US" altLang="ko-KR" dirty="0"/>
              <a:t>, </a:t>
            </a:r>
            <a:r>
              <a:rPr lang="ko-KR" altLang="en-US" dirty="0"/>
              <a:t>있다면 보스의 공격 및 패턴 변환을 처리</a:t>
            </a:r>
            <a:endParaRPr lang="en-US" altLang="ko-KR" dirty="0"/>
          </a:p>
          <a:p>
            <a:r>
              <a:rPr lang="ko-KR" altLang="en-US" dirty="0" err="1"/>
              <a:t>피킹된</a:t>
            </a:r>
            <a:r>
              <a:rPr lang="ko-KR" altLang="en-US" dirty="0"/>
              <a:t> 인덱스가 제거되었는 지 확인 후 제거 되었을 경우 </a:t>
            </a:r>
            <a:r>
              <a:rPr lang="ko-KR" altLang="en-US" dirty="0" err="1"/>
              <a:t>피킹</a:t>
            </a:r>
            <a:r>
              <a:rPr lang="ko-KR" altLang="en-US" dirty="0"/>
              <a:t> 해제</a:t>
            </a:r>
            <a:endParaRPr lang="en-US" altLang="ko-KR" dirty="0"/>
          </a:p>
          <a:p>
            <a:r>
              <a:rPr lang="ko-KR" altLang="en-US" dirty="0"/>
              <a:t>플레이어와 플레이어 총알 사이의 거리 확인 후 일정 거리를 벗어난 경우 총알을 그리지 않기 위한 플래그 작동</a:t>
            </a:r>
            <a:r>
              <a:rPr lang="en-US" altLang="ko-KR" dirty="0"/>
              <a:t>( </a:t>
            </a:r>
            <a:r>
              <a:rPr lang="ko-KR" altLang="en-US" dirty="0"/>
              <a:t>이 플래그로 쓸데없는 연산을 줄인다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플레이어의 좌표와 보스 생존 플래그 확인 후에 따른 보스 그리기 플래그 활성화</a:t>
            </a:r>
            <a:endParaRPr lang="en-US" altLang="ko-KR" dirty="0"/>
          </a:p>
          <a:p>
            <a:r>
              <a:rPr lang="ko-KR" altLang="en-US" dirty="0"/>
              <a:t>보스의 총알 역시 일정 사거리를 벗어나는 지 확인 후 플래그 비활성화</a:t>
            </a:r>
            <a:endParaRPr lang="en-US" altLang="ko-KR" dirty="0"/>
          </a:p>
          <a:p>
            <a:r>
              <a:rPr lang="ko-KR" altLang="en-US" dirty="0"/>
              <a:t>플레이어의 후방에 적이 있는 지 확인하여 플레이어 색상 지정</a:t>
            </a:r>
            <a:endParaRPr lang="en-US" altLang="ko-KR" dirty="0"/>
          </a:p>
          <a:p>
            <a:r>
              <a:rPr lang="ko-KR" altLang="en-US" dirty="0"/>
              <a:t>벽</a:t>
            </a:r>
            <a:r>
              <a:rPr lang="en-US" altLang="ko-KR" dirty="0"/>
              <a:t>, </a:t>
            </a:r>
            <a:r>
              <a:rPr lang="ko-KR" altLang="en-US" dirty="0"/>
              <a:t>오브젝트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총알 등 </a:t>
            </a:r>
            <a:r>
              <a:rPr lang="ko-KR" altLang="en-US" dirty="0" err="1"/>
              <a:t>애니메이트</a:t>
            </a:r>
            <a:r>
              <a:rPr lang="ko-KR" altLang="en-US" dirty="0"/>
              <a:t> 및 충돌처리함수</a:t>
            </a:r>
            <a:endParaRPr lang="en-US" altLang="ko-KR" dirty="0"/>
          </a:p>
          <a:p>
            <a:r>
              <a:rPr lang="ko-KR" altLang="en-US" dirty="0"/>
              <a:t>보스와의 충돌처리는 보스가 생겼을 경우에만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836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9409-D4AB-4DF7-9F7C-F98216A5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27"/>
          </a:xfrm>
        </p:spPr>
        <p:txBody>
          <a:bodyPr/>
          <a:lstStyle/>
          <a:p>
            <a:r>
              <a:rPr lang="en-US" altLang="ko-KR" dirty="0"/>
              <a:t>Render()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A7137-49B1-4F0E-8C35-40A2BCE3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593"/>
            <a:ext cx="8596668" cy="4487770"/>
          </a:xfrm>
        </p:spPr>
        <p:txBody>
          <a:bodyPr/>
          <a:lstStyle/>
          <a:p>
            <a:r>
              <a:rPr lang="en-US" altLang="ko-KR" dirty="0"/>
              <a:t>Animate</a:t>
            </a:r>
            <a:r>
              <a:rPr lang="ko-KR" altLang="en-US" dirty="0"/>
              <a:t>함수에서 움직인 로직에 따라 오브젝트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총알 등 </a:t>
            </a:r>
            <a:r>
              <a:rPr lang="en-US" altLang="ko-KR" dirty="0"/>
              <a:t>Render</a:t>
            </a:r>
          </a:p>
          <a:p>
            <a:r>
              <a:rPr lang="ko-KR" altLang="en-US" dirty="0"/>
              <a:t>여기서 그려지지 않아야 할 총알이나 오브젝트 등에 대한 연산을 줄이기 위한 설정된 플래그에 따라 계산</a:t>
            </a:r>
            <a:endParaRPr lang="en-US" altLang="ko-KR" dirty="0"/>
          </a:p>
          <a:p>
            <a:r>
              <a:rPr lang="ko-KR" altLang="en-US" dirty="0"/>
              <a:t>남은 총알</a:t>
            </a:r>
            <a:r>
              <a:rPr lang="en-US" altLang="ko-KR" dirty="0"/>
              <a:t>, </a:t>
            </a:r>
            <a:r>
              <a:rPr lang="ko-KR" altLang="en-US" dirty="0"/>
              <a:t>아이템 수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살아있는 오브젝트의 수 등 좌측 하단에 출력</a:t>
            </a:r>
            <a:endParaRPr lang="en-US" altLang="ko-KR" dirty="0"/>
          </a:p>
          <a:p>
            <a:r>
              <a:rPr lang="ko-KR" altLang="en-US" dirty="0"/>
              <a:t>보스에 관한 </a:t>
            </a:r>
            <a:r>
              <a:rPr lang="en-US" altLang="ko-KR" dirty="0"/>
              <a:t>Render </a:t>
            </a:r>
            <a:r>
              <a:rPr lang="ko-KR" altLang="en-US" dirty="0"/>
              <a:t>역시 보스에 나타났을 경우 부터 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플레이어의 경우 </a:t>
            </a:r>
            <a:r>
              <a:rPr lang="en-US" altLang="ko-KR" dirty="0"/>
              <a:t>Render</a:t>
            </a:r>
            <a:r>
              <a:rPr lang="ko-KR" altLang="en-US" dirty="0"/>
              <a:t>를 하기 전에 </a:t>
            </a:r>
            <a:r>
              <a:rPr lang="en-US" altLang="ko-KR" dirty="0"/>
              <a:t>x</a:t>
            </a:r>
            <a:r>
              <a:rPr lang="ko-KR" altLang="en-US" dirty="0"/>
              <a:t>축으로 </a:t>
            </a:r>
            <a:r>
              <a:rPr lang="en-US" altLang="ko-KR" dirty="0"/>
              <a:t>90</a:t>
            </a:r>
            <a:r>
              <a:rPr lang="ko-KR" altLang="en-US" dirty="0"/>
              <a:t>도 회전을 한 후 </a:t>
            </a:r>
            <a:r>
              <a:rPr lang="en-US" altLang="ko-KR" dirty="0"/>
              <a:t>Render </a:t>
            </a:r>
            <a:r>
              <a:rPr lang="ko-KR" altLang="en-US" dirty="0"/>
              <a:t>시작</a:t>
            </a:r>
            <a:endParaRPr lang="en-US" altLang="ko-KR" dirty="0"/>
          </a:p>
          <a:p>
            <a:r>
              <a:rPr lang="ko-KR" altLang="en-US" dirty="0"/>
              <a:t>모든 오브젝트들은 월드변환부터 스크린변환까지의 과정을 거친 후 게임세상에 그려진다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04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CDEA9-0C5B-4480-BD1F-B75A6C6E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317"/>
          </a:xfrm>
        </p:spPr>
        <p:txBody>
          <a:bodyPr/>
          <a:lstStyle/>
          <a:p>
            <a:r>
              <a:rPr lang="ko-KR" altLang="en-US"/>
              <a:t>기존의 함수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34294-8057-4D93-980D-5DEF4033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/>
          <a:lstStyle/>
          <a:p>
            <a:r>
              <a:rPr lang="en-US" altLang="ko-KR" dirty="0"/>
              <a:t>Move</a:t>
            </a:r>
            <a:r>
              <a:rPr lang="ko-KR" altLang="en-US" dirty="0"/>
              <a:t>함수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개이상의 반대가 아닌 키 </a:t>
            </a:r>
            <a:r>
              <a:rPr lang="ko-KR" altLang="en-US" dirty="0" err="1"/>
              <a:t>입력시</a:t>
            </a:r>
            <a:r>
              <a:rPr lang="ko-KR" altLang="en-US" dirty="0"/>
              <a:t> 이동속도가 </a:t>
            </a:r>
            <a:r>
              <a:rPr lang="en-US" altLang="ko-KR" dirty="0"/>
              <a:t>2</a:t>
            </a:r>
            <a:r>
              <a:rPr lang="ko-KR" altLang="en-US" dirty="0"/>
              <a:t>배가 되는 경우가 있어 </a:t>
            </a:r>
            <a:r>
              <a:rPr lang="en-US" altLang="ko-KR" dirty="0"/>
              <a:t>count </a:t>
            </a:r>
            <a:r>
              <a:rPr lang="ko-KR" altLang="en-US" dirty="0"/>
              <a:t>변수를 두어 들어왔을 때의 여러 키가 눌렸는 지 확인 후 반대키가 아닐 경우 속도 조정</a:t>
            </a:r>
            <a:endParaRPr lang="en-US" altLang="ko-KR" dirty="0"/>
          </a:p>
          <a:p>
            <a:r>
              <a:rPr lang="en-US" altLang="ko-KR" dirty="0"/>
              <a:t>Rotate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내부에서 자동적으로 라디안으로 바꿔주게 되어있는데 이미 라디안으로 값이 들어올 시 </a:t>
            </a:r>
            <a:r>
              <a:rPr lang="en-US" altLang="ko-KR" dirty="0"/>
              <a:t>4</a:t>
            </a:r>
            <a:r>
              <a:rPr lang="ko-KR" altLang="en-US" dirty="0"/>
              <a:t>번째 인자를 설정해주어 이 값이 이미 라디안일 경우 해당 </a:t>
            </a:r>
            <a:r>
              <a:rPr lang="ko-KR" altLang="en-US" dirty="0" err="1"/>
              <a:t>연산없이넘어갈</a:t>
            </a:r>
            <a:r>
              <a:rPr lang="ko-KR" altLang="en-US" dirty="0"/>
              <a:t> 수 있게 조정</a:t>
            </a:r>
          </a:p>
        </p:txBody>
      </p:sp>
    </p:spTree>
    <p:extLst>
      <p:ext uri="{BB962C8B-B14F-4D97-AF65-F5344CB8AC3E}">
        <p14:creationId xmlns:p14="http://schemas.microsoft.com/office/powerpoint/2010/main" val="280112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EB136-C1D8-4CF6-8D05-C06CF44F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D24F7-63F7-405A-AA27-F1ED91C0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7327"/>
            <a:ext cx="8596668" cy="47740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방향키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전후좌우</a:t>
            </a:r>
            <a:r>
              <a:rPr lang="en-US" altLang="ko-KR" sz="2400" dirty="0"/>
              <a:t>), PAGEUP/PAGEDOWN(</a:t>
            </a:r>
            <a:r>
              <a:rPr lang="ko-KR" altLang="en-US" sz="2400" dirty="0"/>
              <a:t>상하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Z : 30M </a:t>
            </a:r>
            <a:r>
              <a:rPr lang="ko-KR" altLang="en-US" sz="2400" dirty="0"/>
              <a:t>반경 적 제거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플레이어 좌표와 오브젝트 좌표로 벡터 생성시 길이 비교</a:t>
            </a:r>
            <a:endParaRPr lang="en-US" altLang="ko-KR" sz="2400" dirty="0"/>
          </a:p>
          <a:p>
            <a:r>
              <a:rPr lang="en-US" altLang="ko-KR" sz="2400" dirty="0"/>
              <a:t>P : </a:t>
            </a:r>
            <a:r>
              <a:rPr lang="ko-KR" altLang="en-US" sz="2400" dirty="0" err="1"/>
              <a:t>피킹</a:t>
            </a:r>
            <a:r>
              <a:rPr lang="ko-KR" altLang="en-US" sz="2400" dirty="0"/>
              <a:t> 플래그</a:t>
            </a:r>
            <a:r>
              <a:rPr lang="en-US" altLang="ko-KR" sz="2400" dirty="0"/>
              <a:t>(</a:t>
            </a:r>
            <a:r>
              <a:rPr lang="ko-KR" altLang="en-US" sz="2400" dirty="0"/>
              <a:t>활성</a:t>
            </a:r>
            <a:r>
              <a:rPr lang="en-US" altLang="ko-KR" sz="2400" dirty="0"/>
              <a:t>/</a:t>
            </a:r>
            <a:r>
              <a:rPr lang="ko-KR" altLang="en-US" sz="2400" dirty="0"/>
              <a:t>비활성</a:t>
            </a:r>
            <a:r>
              <a:rPr lang="en-US" altLang="ko-KR" sz="2400" dirty="0"/>
              <a:t>) + </a:t>
            </a:r>
            <a:r>
              <a:rPr lang="ko-KR" altLang="en-US" sz="2400" dirty="0"/>
              <a:t>마우스 클릭 </a:t>
            </a:r>
            <a:r>
              <a:rPr lang="en-US" altLang="ko-KR" sz="2400" dirty="0"/>
              <a:t>= </a:t>
            </a:r>
            <a:r>
              <a:rPr lang="ko-KR" altLang="en-US" sz="2400" dirty="0"/>
              <a:t>오브젝트 </a:t>
            </a:r>
            <a:r>
              <a:rPr lang="ko-KR" altLang="en-US" sz="2400" dirty="0" err="1"/>
              <a:t>피킹</a:t>
            </a:r>
            <a:endParaRPr lang="en-US" altLang="ko-KR" sz="2400" dirty="0"/>
          </a:p>
          <a:p>
            <a:pPr lvl="1"/>
            <a:r>
              <a:rPr lang="ko-KR" altLang="en-US" sz="2400" dirty="0"/>
              <a:t>활성화된 상태에서 마우스 로 오브젝트 </a:t>
            </a:r>
            <a:r>
              <a:rPr lang="ko-KR" altLang="en-US" sz="2400" dirty="0" err="1"/>
              <a:t>피킹가능</a:t>
            </a:r>
            <a:endParaRPr lang="en-US" altLang="ko-KR" sz="2400" dirty="0"/>
          </a:p>
          <a:p>
            <a:pPr lvl="1"/>
            <a:r>
              <a:rPr lang="ko-KR" altLang="en-US" sz="2400" dirty="0"/>
              <a:t>활성화시 누르면 비활성화</a:t>
            </a:r>
            <a:r>
              <a:rPr lang="en-US" altLang="ko-KR" sz="2400" dirty="0"/>
              <a:t>, </a:t>
            </a:r>
            <a:r>
              <a:rPr lang="ko-KR" altLang="en-US" sz="2400" dirty="0"/>
              <a:t>비활성화시 누르면 활성화</a:t>
            </a:r>
            <a:endParaRPr lang="en-US" altLang="ko-KR" sz="2400" dirty="0"/>
          </a:p>
          <a:p>
            <a:r>
              <a:rPr lang="en-US" altLang="ko-KR" sz="2400" dirty="0"/>
              <a:t>S : </a:t>
            </a:r>
            <a:r>
              <a:rPr lang="ko-KR" altLang="en-US" sz="2400" dirty="0" err="1"/>
              <a:t>피킹해체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A : </a:t>
            </a:r>
            <a:r>
              <a:rPr lang="ko-KR" altLang="en-US" sz="2400" dirty="0"/>
              <a:t>모든 적 제거</a:t>
            </a:r>
            <a:r>
              <a:rPr lang="en-US" altLang="ko-KR" sz="2400" dirty="0"/>
              <a:t>(</a:t>
            </a:r>
            <a:r>
              <a:rPr lang="ko-KR" altLang="en-US" sz="2400" dirty="0"/>
              <a:t>폭발도 일어나지 않음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컨트롤키 </a:t>
            </a:r>
            <a:r>
              <a:rPr lang="en-US" altLang="ko-KR" sz="2400" dirty="0"/>
              <a:t>: </a:t>
            </a:r>
            <a:r>
              <a:rPr lang="ko-KR" altLang="en-US" sz="2400" dirty="0"/>
              <a:t>총알 발사</a:t>
            </a:r>
            <a:endParaRPr lang="en-US" altLang="ko-KR" sz="2400" dirty="0"/>
          </a:p>
          <a:p>
            <a:r>
              <a:rPr lang="ko-KR" altLang="en-US" sz="2400" dirty="0" err="1"/>
              <a:t>마우스왼쪽버튼</a:t>
            </a:r>
            <a:r>
              <a:rPr lang="ko-KR" altLang="en-US" sz="2400" dirty="0"/>
              <a:t> 드래그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x,y</a:t>
            </a:r>
            <a:r>
              <a:rPr lang="ko-KR" altLang="en-US" sz="2400" dirty="0"/>
              <a:t>축 회전</a:t>
            </a:r>
            <a:endParaRPr lang="en-US" altLang="ko-KR" sz="2400" dirty="0"/>
          </a:p>
          <a:p>
            <a:r>
              <a:rPr lang="ko-KR" altLang="en-US" sz="2400" dirty="0" err="1"/>
              <a:t>마우스우측버튼</a:t>
            </a:r>
            <a:r>
              <a:rPr lang="ko-KR" altLang="en-US" sz="2400" dirty="0"/>
              <a:t> 드래그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x,z</a:t>
            </a:r>
            <a:r>
              <a:rPr lang="ko-KR" altLang="en-US" sz="2400" dirty="0"/>
              <a:t>축 회전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47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2FA31-FF22-4C39-9D66-ACF556A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625643"/>
            <a:ext cx="2930517" cy="54157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시작</a:t>
            </a:r>
            <a:r>
              <a:rPr lang="en-US" altLang="ko-KR" sz="3200" dirty="0"/>
              <a:t>/</a:t>
            </a:r>
            <a:r>
              <a:rPr lang="ko-KR" altLang="en-US" sz="3200" dirty="0"/>
              <a:t>끝 화면</a:t>
            </a:r>
            <a:endParaRPr lang="en-US" altLang="ko-KR" sz="32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가로 </a:t>
            </a:r>
            <a:r>
              <a:rPr lang="en-US" altLang="ko-KR" dirty="0"/>
              <a:t>300 </a:t>
            </a:r>
            <a:r>
              <a:rPr lang="ko-KR" altLang="en-US" dirty="0"/>
              <a:t>세로 </a:t>
            </a:r>
            <a:r>
              <a:rPr lang="en-US" altLang="ko-KR" dirty="0"/>
              <a:t>300 </a:t>
            </a:r>
            <a:r>
              <a:rPr lang="ko-KR" altLang="en-US" dirty="0"/>
              <a:t>길이 </a:t>
            </a:r>
            <a:r>
              <a:rPr lang="en-US" altLang="ko-KR" dirty="0"/>
              <a:t>1000</a:t>
            </a:r>
          </a:p>
          <a:p>
            <a:pPr marL="0" indent="0">
              <a:buNone/>
            </a:pPr>
            <a:r>
              <a:rPr lang="ko-KR" altLang="en-US" dirty="0"/>
              <a:t>한 면당 </a:t>
            </a:r>
            <a:r>
              <a:rPr lang="en-US" altLang="ko-KR" dirty="0"/>
              <a:t>100</a:t>
            </a:r>
            <a:r>
              <a:rPr lang="ko-KR" altLang="en-US" dirty="0"/>
              <a:t>개씩 총 </a:t>
            </a:r>
            <a:r>
              <a:rPr lang="en-US" altLang="ko-KR" dirty="0"/>
              <a:t>402</a:t>
            </a:r>
            <a:r>
              <a:rPr lang="ko-KR" altLang="en-US" dirty="0"/>
              <a:t>개의 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한쪽 끝에서 시작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좌측 하단에 </a:t>
            </a:r>
            <a:r>
              <a:rPr lang="en-US" altLang="ko-KR" dirty="0" err="1"/>
              <a:t>textout</a:t>
            </a:r>
            <a:r>
              <a:rPr lang="ko-KR" altLang="en-US" dirty="0"/>
              <a:t>함수를 이용한 남은 총알 수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아이템 개수 표기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끝날 시 </a:t>
            </a:r>
            <a:r>
              <a:rPr lang="ko-KR" altLang="en-US" dirty="0" err="1"/>
              <a:t>메세지박스로</a:t>
            </a:r>
            <a:r>
              <a:rPr lang="ko-KR" altLang="en-US" dirty="0"/>
              <a:t> </a:t>
            </a:r>
            <a:r>
              <a:rPr lang="en-US" altLang="ko-KR" dirty="0"/>
              <a:t>end </a:t>
            </a:r>
            <a:r>
              <a:rPr lang="ko-KR" altLang="en-US" dirty="0"/>
              <a:t>표현 후 종료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527843-CF58-46C1-97E1-AB3839E8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48" y="176465"/>
            <a:ext cx="5315987" cy="30614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E8DBAC-DD12-4B10-99E8-FD6FFF2D7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47" y="3429000"/>
            <a:ext cx="5315987" cy="32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3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내용 개체 틀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05AB88-7761-4BF4-B801-D55563910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" r="-1" b="7390"/>
          <a:stretch/>
        </p:blipFill>
        <p:spPr>
          <a:xfrm>
            <a:off x="8775032" y="1170551"/>
            <a:ext cx="3390382" cy="4973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EF81FA-68D1-4501-B907-93CF061D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336884"/>
            <a:ext cx="3729076" cy="833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/>
              <a:t>충돌처리</a:t>
            </a:r>
          </a:p>
        </p:txBody>
      </p:sp>
      <p:sp>
        <p:nvSpPr>
          <p:cNvPr id="46" name="Content Placeholder 23">
            <a:extLst>
              <a:ext uri="{FF2B5EF4-FFF2-40B4-BE49-F238E27FC236}">
                <a16:creationId xmlns:a16="http://schemas.microsoft.com/office/drawing/2014/main" id="{77320589-51CA-4668-A029-3328F891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1026695"/>
            <a:ext cx="3720916" cy="535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플레이어와 오브젝트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플레이어와 총알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플레어어와</a:t>
            </a:r>
            <a:r>
              <a:rPr lang="ko-KR" altLang="en-US" dirty="0"/>
              <a:t> 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점</a:t>
            </a:r>
            <a:r>
              <a:rPr lang="en-US" altLang="ko-KR" dirty="0"/>
              <a:t>(</a:t>
            </a:r>
            <a:r>
              <a:rPr lang="ko-KR" altLang="en-US" dirty="0"/>
              <a:t>플레이어 위치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OBB</a:t>
            </a:r>
            <a:r>
              <a:rPr lang="ko-KR" altLang="en-US" dirty="0"/>
              <a:t>의 충돌체크로 포함하거나 </a:t>
            </a:r>
            <a:r>
              <a:rPr lang="ko-KR" altLang="en-US" dirty="0" err="1"/>
              <a:t>교차시</a:t>
            </a:r>
            <a:r>
              <a:rPr lang="ko-KR" altLang="en-US" dirty="0"/>
              <a:t> 사망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오브젝트와 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벽 </a:t>
            </a:r>
            <a:r>
              <a:rPr lang="en-US" altLang="ko-KR" dirty="0"/>
              <a:t>OBB</a:t>
            </a:r>
            <a:r>
              <a:rPr lang="ko-KR" altLang="en-US" dirty="0"/>
              <a:t>안에 오브젝트 </a:t>
            </a:r>
            <a:r>
              <a:rPr lang="en-US" altLang="ko-KR" dirty="0"/>
              <a:t>OBB</a:t>
            </a:r>
            <a:r>
              <a:rPr lang="ko-KR" altLang="en-US" dirty="0" err="1"/>
              <a:t>가포함되는지</a:t>
            </a:r>
            <a:r>
              <a:rPr lang="ko-KR" altLang="en-US" dirty="0"/>
              <a:t>  </a:t>
            </a:r>
            <a:r>
              <a:rPr lang="en-US" altLang="ko-KR" dirty="0"/>
              <a:t>Contains</a:t>
            </a:r>
            <a:r>
              <a:rPr lang="ko-KR" altLang="en-US" dirty="0"/>
              <a:t>함수로 먼저 체크</a:t>
            </a:r>
            <a:r>
              <a:rPr lang="en-US" altLang="ko-KR" dirty="0"/>
              <a:t>,</a:t>
            </a:r>
            <a:r>
              <a:rPr lang="ko-KR" altLang="en-US" dirty="0"/>
              <a:t> 교차하거나 포함하지 않았으면 오브젝트</a:t>
            </a:r>
            <a:r>
              <a:rPr lang="en-US" altLang="ko-KR" dirty="0"/>
              <a:t> OBB</a:t>
            </a:r>
            <a:r>
              <a:rPr lang="ko-KR" altLang="en-US" dirty="0"/>
              <a:t>가 교차하는지 다시 파악</a:t>
            </a:r>
            <a:r>
              <a:rPr lang="en-US" altLang="ko-KR" dirty="0"/>
              <a:t>, </a:t>
            </a:r>
            <a:r>
              <a:rPr lang="ko-KR" altLang="en-US" dirty="0"/>
              <a:t>포함되지 않았고</a:t>
            </a:r>
            <a:r>
              <a:rPr lang="en-US" altLang="ko-KR" dirty="0"/>
              <a:t>, </a:t>
            </a:r>
            <a:r>
              <a:rPr lang="ko-KR" altLang="en-US" dirty="0"/>
              <a:t>벽 뒤에</a:t>
            </a:r>
            <a:r>
              <a:rPr lang="en-US" altLang="ko-KR" dirty="0"/>
              <a:t> </a:t>
            </a:r>
            <a:r>
              <a:rPr lang="ko-KR" altLang="en-US" dirty="0"/>
              <a:t>있을 시 반사 벡터 적용</a:t>
            </a:r>
            <a:r>
              <a:rPr lang="en-US" altLang="ko-KR" dirty="0"/>
              <a:t>, </a:t>
            </a:r>
            <a:r>
              <a:rPr lang="ko-KR" altLang="en-US" dirty="0"/>
              <a:t>교차했다면 반사 벡터 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0" name="Content Placeholder 23">
            <a:extLst>
              <a:ext uri="{FF2B5EF4-FFF2-40B4-BE49-F238E27FC236}">
                <a16:creationId xmlns:a16="http://schemas.microsoft.com/office/drawing/2014/main" id="{8BEE43AA-8434-4E1F-9CEB-200B34261858}"/>
              </a:ext>
            </a:extLst>
          </p:cNvPr>
          <p:cNvSpPr txBox="1">
            <a:spLocks/>
          </p:cNvSpPr>
          <p:nvPr/>
        </p:nvSpPr>
        <p:spPr>
          <a:xfrm>
            <a:off x="4729838" y="1170551"/>
            <a:ext cx="3720916" cy="5214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/>
              <a:t> </a:t>
            </a:r>
            <a:r>
              <a:rPr lang="ko-KR" altLang="en-US" dirty="0"/>
              <a:t>오브젝트와 총알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오브젝트와 오브젝트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-OBB</a:t>
            </a:r>
            <a:r>
              <a:rPr lang="ko-KR" altLang="en-US" dirty="0"/>
              <a:t>끼리 교차하는 지 체크 후 서로의 방향벡터 교환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총알과 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벽 </a:t>
            </a:r>
            <a:r>
              <a:rPr lang="en-US" altLang="ko-KR" dirty="0"/>
              <a:t>OBB</a:t>
            </a:r>
            <a:r>
              <a:rPr lang="ko-KR" altLang="en-US" dirty="0"/>
              <a:t>에 포함되지 않을 시</a:t>
            </a:r>
            <a:r>
              <a:rPr lang="en-US" altLang="ko-KR" dirty="0"/>
              <a:t>(</a:t>
            </a:r>
            <a:r>
              <a:rPr lang="ko-KR" altLang="en-US" dirty="0"/>
              <a:t>교차 포함</a:t>
            </a:r>
            <a:r>
              <a:rPr lang="en-US" altLang="ko-KR" dirty="0"/>
              <a:t>) 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보스와 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벽 </a:t>
            </a:r>
            <a:r>
              <a:rPr lang="en-US" altLang="ko-KR" dirty="0"/>
              <a:t>OBB</a:t>
            </a:r>
            <a:r>
              <a:rPr lang="ko-KR" altLang="en-US" dirty="0"/>
              <a:t>에 포함되지 </a:t>
            </a:r>
            <a:r>
              <a:rPr lang="ko-KR" altLang="en-US" dirty="0" err="1"/>
              <a:t>않을시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교차포함</a:t>
            </a:r>
            <a:r>
              <a:rPr lang="en-US" altLang="ko-KR" dirty="0"/>
              <a:t>) </a:t>
            </a:r>
            <a:r>
              <a:rPr lang="ko-KR" altLang="en-US" dirty="0"/>
              <a:t>반사벡터 적용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3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8BB4F-6896-45A8-A89D-F42F4CD6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ko-KR" altLang="en-US" dirty="0"/>
              <a:t>충돌처리</a:t>
            </a:r>
            <a:r>
              <a:rPr lang="en-US" altLang="ko-KR" dirty="0"/>
              <a:t>(</a:t>
            </a:r>
            <a:r>
              <a:rPr lang="ko-KR" altLang="en-US" dirty="0"/>
              <a:t>플레이어와 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33EF1-D5CF-4603-84CA-3048A870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747"/>
            <a:ext cx="8596668" cy="4613615"/>
          </a:xfrm>
        </p:spPr>
        <p:txBody>
          <a:bodyPr/>
          <a:lstStyle/>
          <a:p>
            <a:r>
              <a:rPr lang="ko-KR" altLang="en-US" sz="2400" dirty="0"/>
              <a:t>벽 </a:t>
            </a:r>
            <a:r>
              <a:rPr lang="en-US" altLang="ko-KR" sz="2400" dirty="0"/>
              <a:t>OBB</a:t>
            </a:r>
            <a:r>
              <a:rPr lang="ko-KR" altLang="en-US" sz="2400" dirty="0"/>
              <a:t>에 포함되어 있을 때의 방향 기억하여 포함되지 않았거나 교차하였을 때 기억했던 방향의 반대방향으로 충돌 전까지의 충분한 거리를 뒤로 </a:t>
            </a:r>
            <a:r>
              <a:rPr lang="en-US" altLang="ko-KR" sz="2400" dirty="0"/>
              <a:t>move</a:t>
            </a:r>
            <a:r>
              <a:rPr lang="ko-KR" altLang="en-US" sz="2400" dirty="0"/>
              <a:t>함수를 이용하여 돌아간다</a:t>
            </a:r>
            <a:r>
              <a:rPr lang="en-US" altLang="ko-KR" sz="2400" dirty="0"/>
              <a:t>. </a:t>
            </a:r>
            <a:r>
              <a:rPr lang="ko-KR" altLang="en-US" sz="2400" dirty="0"/>
              <a:t>부딪혔을 때 플레이어의 색깔 파랑 </a:t>
            </a:r>
            <a:r>
              <a:rPr lang="en-US" altLang="ko-KR" sz="2400" dirty="0"/>
              <a:t>-&gt; </a:t>
            </a:r>
            <a:r>
              <a:rPr lang="ko-KR" altLang="en-US" sz="2400" dirty="0"/>
              <a:t>빨강으로 변경</a:t>
            </a:r>
            <a:endParaRPr lang="en-US" altLang="ko-KR" sz="2400" dirty="0"/>
          </a:p>
          <a:p>
            <a:r>
              <a:rPr lang="ko-KR" altLang="en-US" sz="2400" dirty="0"/>
              <a:t>기억하던 방향으로 돌아가고 나서 굳이 </a:t>
            </a:r>
            <a:r>
              <a:rPr lang="en-US" altLang="ko-KR" sz="2400" dirty="0"/>
              <a:t>move</a:t>
            </a:r>
            <a:r>
              <a:rPr lang="ko-KR" altLang="en-US" sz="2400" dirty="0"/>
              <a:t>함수로 다시 뒤로 가준 이유는 </a:t>
            </a:r>
            <a:r>
              <a:rPr lang="en-US" altLang="ko-KR" sz="2400" dirty="0"/>
              <a:t>move</a:t>
            </a:r>
            <a:r>
              <a:rPr lang="ko-KR" altLang="en-US" sz="2400" dirty="0"/>
              <a:t>함수와 </a:t>
            </a:r>
            <a:r>
              <a:rPr lang="en-US" altLang="ko-KR" sz="2400" dirty="0"/>
              <a:t>update</a:t>
            </a:r>
            <a:r>
              <a:rPr lang="ko-KR" altLang="en-US" sz="2400" dirty="0"/>
              <a:t>함수에서 이전 </a:t>
            </a:r>
            <a:r>
              <a:rPr lang="ko-KR" altLang="en-US" sz="2400" dirty="0" err="1"/>
              <a:t>좌표대입으로만</a:t>
            </a:r>
            <a:r>
              <a:rPr lang="ko-KR" altLang="en-US" sz="2400" dirty="0"/>
              <a:t> 할 수 없는 작업들을 똑같은 뒤로 </a:t>
            </a:r>
            <a:r>
              <a:rPr lang="en-US" altLang="ko-KR" sz="2400" dirty="0"/>
              <a:t>move</a:t>
            </a:r>
            <a:r>
              <a:rPr lang="ko-KR" altLang="en-US" sz="2400" dirty="0"/>
              <a:t>하면서 다시 해줄 수 있기 때문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000" dirty="0" err="1"/>
              <a:t>m_pPlayer</a:t>
            </a:r>
            <a:r>
              <a:rPr lang="en-US" altLang="ko-KR" sz="2000" dirty="0"/>
              <a:t>-&gt;Move(</a:t>
            </a:r>
            <a:r>
              <a:rPr lang="en-US" altLang="ko-KR" sz="2000" dirty="0" err="1"/>
              <a:t>prevPlayreDir</a:t>
            </a:r>
            <a:r>
              <a:rPr lang="en-US" altLang="ko-KR" sz="2000" dirty="0"/>
              <a:t>, -0.45f);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10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D77F1B-66AB-4CE2-B671-2086CB74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477" y="1270000"/>
            <a:ext cx="3145536" cy="25164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C4D77A-E903-400A-9FA9-86F080AA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피킹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1EC84-00AE-4D73-83C8-488711F9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832"/>
            <a:ext cx="7691796" cy="44020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err="1"/>
              <a:t>GetCursor</a:t>
            </a:r>
            <a:r>
              <a:rPr lang="ko-KR" altLang="en-US" sz="2000" dirty="0"/>
              <a:t>함수로 좌표를 받고 </a:t>
            </a:r>
            <a:r>
              <a:rPr lang="en-US" altLang="ko-KR" sz="2000" dirty="0" err="1"/>
              <a:t>ScreenToClient</a:t>
            </a:r>
            <a:r>
              <a:rPr lang="en-US" altLang="ko-KR" sz="2000" dirty="0"/>
              <a:t> </a:t>
            </a:r>
            <a:r>
              <a:rPr lang="ko-KR" altLang="en-US" sz="2000" dirty="0"/>
              <a:t>함수로 클라이언트 기준 좌표로 변환한다</a:t>
            </a:r>
            <a:r>
              <a:rPr lang="en-US" altLang="ko-KR" sz="20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변환한 좌표를 역변환을 통해 월드좌표로 바꾸고 카메라위치와 뺀 후 </a:t>
            </a:r>
            <a:r>
              <a:rPr lang="ko-KR" altLang="en-US" sz="2000" dirty="0" err="1"/>
              <a:t>노멀라이즈</a:t>
            </a:r>
            <a:r>
              <a:rPr lang="en-US" altLang="ko-KR" sz="2000" dirty="0"/>
              <a:t> =&gt; </a:t>
            </a:r>
            <a:r>
              <a:rPr lang="ko-KR" altLang="en-US" sz="2000" dirty="0"/>
              <a:t>카메라로 부터 얻은 좌표까지의 광선벡터 생성한다</a:t>
            </a:r>
            <a:r>
              <a:rPr lang="en-US" altLang="ko-KR" sz="20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000" dirty="0"/>
              <a:t>카메라위치를 시점으로 반복문을 돌려서 오브젝트의 </a:t>
            </a:r>
            <a:r>
              <a:rPr lang="en-US" altLang="ko-KR" sz="2000" dirty="0"/>
              <a:t>OBB</a:t>
            </a:r>
            <a:r>
              <a:rPr lang="ko-KR" altLang="en-US" sz="2000" dirty="0"/>
              <a:t>에 포함되는지 확인 포함되었으면 그대로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탈출</a:t>
            </a:r>
            <a:r>
              <a:rPr lang="en-US" altLang="ko-KR" sz="2000" dirty="0"/>
              <a:t>(</a:t>
            </a:r>
            <a:r>
              <a:rPr lang="ko-KR" altLang="en-US" sz="2000" dirty="0"/>
              <a:t>제일 먼저 만나는 오브젝트기 </a:t>
            </a:r>
            <a:r>
              <a:rPr lang="ko-KR" altLang="en-US" sz="2000" dirty="0" err="1"/>
              <a:t>떄문</a:t>
            </a:r>
            <a:r>
              <a:rPr lang="en-US" altLang="ko-KR" sz="2000" dirty="0"/>
              <a:t>), </a:t>
            </a:r>
            <a:r>
              <a:rPr lang="ko-KR" altLang="en-US" sz="2000" dirty="0"/>
              <a:t>포함되지 않았을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방향벡터만큼 더해준다</a:t>
            </a:r>
            <a:r>
              <a:rPr lang="en-US" altLang="ko-KR" sz="2000" dirty="0"/>
              <a:t>. </a:t>
            </a:r>
            <a:r>
              <a:rPr lang="ko-KR" altLang="en-US" sz="2000" dirty="0"/>
              <a:t>나온 점을 카메라 </a:t>
            </a:r>
            <a:r>
              <a:rPr lang="ko-KR" altLang="en-US" sz="2000" dirty="0" err="1"/>
              <a:t>위치랑</a:t>
            </a:r>
            <a:r>
              <a:rPr lang="ko-KR" altLang="en-US" sz="2000" dirty="0"/>
              <a:t> 빼서 벡터를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이 벡터는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탈출을 위해 쓰이며 이 벡터의 길이가 </a:t>
            </a:r>
            <a:r>
              <a:rPr lang="en-US" altLang="ko-KR" sz="2000" dirty="0"/>
              <a:t>200</a:t>
            </a:r>
            <a:r>
              <a:rPr lang="ko-KR" altLang="en-US" sz="2000" dirty="0"/>
              <a:t>이 될 경우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탈출</a:t>
            </a:r>
            <a:r>
              <a:rPr lang="en-US" altLang="ko-KR" sz="2000" dirty="0"/>
              <a:t>, </a:t>
            </a:r>
            <a:r>
              <a:rPr lang="ko-KR" altLang="en-US" sz="2000" dirty="0"/>
              <a:t>보스 </a:t>
            </a:r>
            <a:r>
              <a:rPr lang="ko-KR" altLang="en-US" sz="2000" dirty="0" err="1"/>
              <a:t>피킹의</a:t>
            </a:r>
            <a:r>
              <a:rPr lang="ko-KR" altLang="en-US" sz="2000" dirty="0"/>
              <a:t> 경우도 역시 똑같다</a:t>
            </a:r>
            <a:r>
              <a:rPr lang="en-US" altLang="ko-KR" sz="2000" dirty="0"/>
              <a:t>. </a:t>
            </a:r>
            <a:r>
              <a:rPr lang="ko-KR" altLang="en-US" sz="2000" dirty="0"/>
              <a:t>겹칠 경우 보스 </a:t>
            </a:r>
            <a:r>
              <a:rPr lang="ko-KR" altLang="en-US" sz="2000" dirty="0" err="1"/>
              <a:t>피킹이</a:t>
            </a:r>
            <a:r>
              <a:rPr lang="ko-KR" altLang="en-US" sz="2000" dirty="0"/>
              <a:t> 우선적으로 된다</a:t>
            </a:r>
            <a:r>
              <a:rPr lang="en-US" altLang="ko-KR" sz="20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000" dirty="0" err="1"/>
              <a:t>피킹이</a:t>
            </a:r>
            <a:r>
              <a:rPr lang="ko-KR" altLang="en-US" sz="2000" dirty="0"/>
              <a:t> 끝났을 경우 다시 좌표를 </a:t>
            </a:r>
            <a:r>
              <a:rPr lang="ko-KR" altLang="en-US" sz="2000" dirty="0" err="1"/>
              <a:t>화면좌표계로</a:t>
            </a:r>
            <a:r>
              <a:rPr lang="ko-KR" altLang="en-US" sz="2000" dirty="0"/>
              <a:t> 바꿔준다</a:t>
            </a:r>
            <a:r>
              <a:rPr lang="en-US" altLang="ko-KR" sz="20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000" dirty="0" err="1"/>
              <a:t>피킹한</a:t>
            </a:r>
            <a:r>
              <a:rPr lang="ko-KR" altLang="en-US" sz="2000" dirty="0"/>
              <a:t> 물체가 </a:t>
            </a:r>
            <a:r>
              <a:rPr lang="ko-KR" altLang="en-US" sz="2000" dirty="0" err="1"/>
              <a:t>폭발시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피킹</a:t>
            </a:r>
            <a:r>
              <a:rPr lang="ko-KR" altLang="en-US" sz="2000" dirty="0"/>
              <a:t> 해제</a:t>
            </a:r>
          </a:p>
        </p:txBody>
      </p:sp>
    </p:spTree>
    <p:extLst>
      <p:ext uri="{BB962C8B-B14F-4D97-AF65-F5344CB8AC3E}">
        <p14:creationId xmlns:p14="http://schemas.microsoft.com/office/powerpoint/2010/main" val="11794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06712-E8C6-414D-97BF-14EC3E9E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ko-KR" altLang="en-US" dirty="0" err="1"/>
              <a:t>피킹</a:t>
            </a:r>
            <a:r>
              <a:rPr lang="en-US" altLang="ko-KR" dirty="0"/>
              <a:t>(2)</a:t>
            </a:r>
            <a:r>
              <a:rPr lang="ko-KR" altLang="en-US" dirty="0"/>
              <a:t>후 바라보기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40D62-73AB-4991-A7BE-19DAE0D6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327"/>
            <a:ext cx="8596668" cy="4541036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피킹은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가지로 나뉘어 있는데 </a:t>
            </a:r>
            <a:r>
              <a:rPr lang="ko-KR" altLang="en-US" dirty="0" err="1"/>
              <a:t>피킹인덱스의</a:t>
            </a:r>
            <a:r>
              <a:rPr lang="ko-KR" altLang="en-US" dirty="0"/>
              <a:t> 초기값이 </a:t>
            </a:r>
            <a:r>
              <a:rPr lang="en-US" altLang="ko-KR" dirty="0"/>
              <a:t>-1</a:t>
            </a:r>
            <a:r>
              <a:rPr lang="ko-KR" altLang="en-US" dirty="0"/>
              <a:t>로 </a:t>
            </a:r>
            <a:r>
              <a:rPr lang="en-US" altLang="ko-KR" dirty="0"/>
              <a:t>-1</a:t>
            </a:r>
            <a:r>
              <a:rPr lang="ko-KR" altLang="en-US" dirty="0"/>
              <a:t>이 </a:t>
            </a:r>
            <a:r>
              <a:rPr lang="ko-KR" altLang="en-US" dirty="0" err="1"/>
              <a:t>아닐경우</a:t>
            </a:r>
            <a:r>
              <a:rPr lang="ko-KR" altLang="en-US" dirty="0"/>
              <a:t> </a:t>
            </a:r>
            <a:r>
              <a:rPr lang="ko-KR" altLang="en-US" dirty="0" err="1"/>
              <a:t>어떤한</a:t>
            </a:r>
            <a:r>
              <a:rPr lang="ko-KR" altLang="en-US" dirty="0"/>
              <a:t> </a:t>
            </a:r>
            <a:r>
              <a:rPr lang="ko-KR" altLang="en-US" dirty="0" err="1"/>
              <a:t>피킹이</a:t>
            </a:r>
            <a:r>
              <a:rPr lang="ko-KR" altLang="en-US" dirty="0"/>
              <a:t> 이루어졌다는 소리이며</a:t>
            </a:r>
            <a:r>
              <a:rPr lang="en-US" altLang="ko-KR" dirty="0"/>
              <a:t>, </a:t>
            </a:r>
            <a:r>
              <a:rPr lang="ko-KR" altLang="en-US" dirty="0"/>
              <a:t>그 중에 </a:t>
            </a:r>
            <a:r>
              <a:rPr lang="en-US" altLang="ko-KR" dirty="0"/>
              <a:t>-2</a:t>
            </a:r>
            <a:r>
              <a:rPr lang="ko-KR" altLang="en-US" dirty="0"/>
              <a:t>가 아니면 오브젝트 </a:t>
            </a:r>
            <a:r>
              <a:rPr lang="ko-KR" altLang="en-US" dirty="0" err="1"/>
              <a:t>피킹</a:t>
            </a:r>
            <a:r>
              <a:rPr lang="en-US" altLang="ko-KR" dirty="0"/>
              <a:t>, -2</a:t>
            </a:r>
            <a:r>
              <a:rPr lang="ko-KR" altLang="en-US" dirty="0"/>
              <a:t>이면 보스 </a:t>
            </a:r>
            <a:r>
              <a:rPr lang="ko-KR" altLang="en-US" dirty="0" err="1"/>
              <a:t>피킹의</a:t>
            </a:r>
            <a:r>
              <a:rPr lang="ko-KR" altLang="en-US" dirty="0"/>
              <a:t> 뜻이다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피킹된</a:t>
            </a:r>
            <a:r>
              <a:rPr lang="ko-KR" altLang="en-US" dirty="0"/>
              <a:t> 오브젝트를 플레이어가 바라보기 위하여 플레이어가 바라보는 방향의 벡터와 플레이어가 오브젝트를 바라보는 벡터끼리 서로 </a:t>
            </a:r>
            <a:r>
              <a:rPr lang="ko-KR" altLang="en-US" dirty="0" err="1"/>
              <a:t>내적하여</a:t>
            </a:r>
            <a:r>
              <a:rPr lang="ko-KR" altLang="en-US" dirty="0"/>
              <a:t> 그 사이 </a:t>
            </a:r>
            <a:r>
              <a:rPr lang="en-US" altLang="ko-KR" dirty="0"/>
              <a:t>cos</a:t>
            </a:r>
            <a:r>
              <a:rPr lang="ko-KR" altLang="en-US" dirty="0"/>
              <a:t>을 구하고 </a:t>
            </a:r>
            <a:r>
              <a:rPr lang="en-US" altLang="ko-KR" dirty="0" err="1"/>
              <a:t>acos</a:t>
            </a:r>
            <a:r>
              <a:rPr lang="ko-KR" altLang="en-US" dirty="0"/>
              <a:t>으로 각도를 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현재 오브젝트와 플레이어사이의 각도만 알고 있으므로 이 각도가 양의 각도인지 음의각도인지 파악을 하기 위해서 플레이어의 </a:t>
            </a:r>
            <a:r>
              <a:rPr lang="en-US" altLang="ko-KR" dirty="0" err="1"/>
              <a:t>LookVector</a:t>
            </a:r>
            <a:r>
              <a:rPr lang="en-US" altLang="ko-KR" dirty="0"/>
              <a:t> </a:t>
            </a:r>
            <a:r>
              <a:rPr lang="ko-KR" altLang="en-US" dirty="0"/>
              <a:t>기준으로 </a:t>
            </a:r>
            <a:r>
              <a:rPr lang="ko-KR" altLang="en-US" dirty="0" err="1"/>
              <a:t>좌우상하에</a:t>
            </a:r>
            <a:r>
              <a:rPr lang="ko-KR" altLang="en-US" dirty="0"/>
              <a:t> 대각선 벡터를 만들어주었다</a:t>
            </a:r>
            <a:r>
              <a:rPr lang="en-US" altLang="ko-KR" dirty="0"/>
              <a:t>. </a:t>
            </a:r>
            <a:r>
              <a:rPr lang="ko-KR" altLang="en-US" dirty="0"/>
              <a:t>그래서 플레이어와 </a:t>
            </a:r>
            <a:r>
              <a:rPr lang="ko-KR" altLang="en-US" dirty="0" err="1"/>
              <a:t>피킹된</a:t>
            </a:r>
            <a:r>
              <a:rPr lang="ko-KR" altLang="en-US" dirty="0"/>
              <a:t> 오브젝트의 좌표로 벡터를 생성하여 기존의 만들어 두었던 </a:t>
            </a:r>
            <a:r>
              <a:rPr lang="ko-KR" altLang="en-US" dirty="0" err="1"/>
              <a:t>대각선벡터들과의</a:t>
            </a:r>
            <a:r>
              <a:rPr lang="ko-KR" altLang="en-US" dirty="0"/>
              <a:t> 거리를 기록한다</a:t>
            </a:r>
            <a:r>
              <a:rPr lang="en-US" altLang="ko-KR" dirty="0"/>
              <a:t>. </a:t>
            </a:r>
            <a:r>
              <a:rPr lang="ko-KR" altLang="en-US" dirty="0"/>
              <a:t>이 거리들을 이용하여 현재 </a:t>
            </a:r>
            <a:r>
              <a:rPr lang="ko-KR" altLang="en-US" dirty="0" err="1"/>
              <a:t>피킹된</a:t>
            </a:r>
            <a:r>
              <a:rPr lang="ko-KR" altLang="en-US" dirty="0"/>
              <a:t> 오브젝트가 플레이어가 바라보는 방향에서 </a:t>
            </a:r>
            <a:r>
              <a:rPr lang="ko-KR" altLang="en-US" dirty="0" err="1"/>
              <a:t>어디쪽으로</a:t>
            </a:r>
            <a:r>
              <a:rPr lang="ko-KR" altLang="en-US" dirty="0"/>
              <a:t> 돌려야 하는지 알 수 있고</a:t>
            </a:r>
            <a:r>
              <a:rPr lang="en-US" altLang="ko-KR" dirty="0"/>
              <a:t>, </a:t>
            </a:r>
            <a:r>
              <a:rPr lang="ko-KR" altLang="en-US" dirty="0"/>
              <a:t>그전에 얻어낸 각도를 이용해 해당 방향으로 고개를 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돌리고 난 후 종점을 설정해줄 때 얼마나 정확하게 돌리면 더 이상 고개를 돌리지 않는 지 설정하기 위하여 </a:t>
            </a:r>
            <a:r>
              <a:rPr lang="en-US" altLang="ko-KR" dirty="0"/>
              <a:t>Sensitivity</a:t>
            </a:r>
            <a:r>
              <a:rPr lang="ko-KR" altLang="en-US" dirty="0"/>
              <a:t>라는 감도를 </a:t>
            </a:r>
            <a:r>
              <a:rPr lang="en-US" altLang="ko-KR" dirty="0"/>
              <a:t>0.1</a:t>
            </a:r>
            <a:r>
              <a:rPr lang="ko-KR" altLang="en-US" dirty="0"/>
              <a:t>로 </a:t>
            </a:r>
            <a:r>
              <a:rPr lang="ko-KR" altLang="en-US" dirty="0" err="1"/>
              <a:t>상수화하여</a:t>
            </a:r>
            <a:r>
              <a:rPr lang="ko-KR" altLang="en-US" dirty="0"/>
              <a:t> 이보다 각도가 작을 경우 고개를 돌리지 않게 해주었다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819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8A7E4-8AC8-4CF6-BE04-D83589BA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ko-KR" altLang="en-US" dirty="0"/>
              <a:t>오브젝트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F8115-D5C5-4BB6-8934-F58EE755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17"/>
            <a:ext cx="8596668" cy="45494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프레임워크 진입 시 오브젝트 생성 타이머 시작</a:t>
            </a:r>
            <a:endParaRPr lang="en-US" altLang="ko-KR" dirty="0"/>
          </a:p>
          <a:p>
            <a:r>
              <a:rPr lang="en-US" altLang="ko-KR" dirty="0" err="1"/>
              <a:t>m_pScene</a:t>
            </a:r>
            <a:r>
              <a:rPr lang="en-US" altLang="ko-KR" dirty="0"/>
              <a:t>-&gt;</a:t>
            </a:r>
            <a:r>
              <a:rPr lang="en-US" altLang="ko-KR" dirty="0" err="1"/>
              <a:t>NotRedPeriodStart</a:t>
            </a:r>
            <a:r>
              <a:rPr lang="en-US" altLang="ko-KR" dirty="0"/>
              <a:t> = clock();</a:t>
            </a:r>
          </a:p>
          <a:p>
            <a:r>
              <a:rPr lang="en-US" altLang="ko-KR" dirty="0"/>
              <a:t>Animate</a:t>
            </a:r>
            <a:r>
              <a:rPr lang="ko-KR" altLang="en-US" dirty="0"/>
              <a:t>단계에서 타이머를 잰 후 </a:t>
            </a:r>
            <a:r>
              <a:rPr lang="en-US" altLang="ko-KR" dirty="0"/>
              <a:t>1</a:t>
            </a:r>
            <a:r>
              <a:rPr lang="ko-KR" altLang="en-US" dirty="0"/>
              <a:t>초 됐거나 지났으면 오브젝트 생성</a:t>
            </a:r>
            <a:r>
              <a:rPr lang="en-US" altLang="ko-KR" dirty="0"/>
              <a:t>, </a:t>
            </a:r>
            <a:r>
              <a:rPr lang="ko-KR" altLang="en-US" dirty="0"/>
              <a:t>다시 시작 타이머를 현 타이머로 바꿔준다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NotRedPeriodEnd</a:t>
            </a:r>
            <a:r>
              <a:rPr lang="en-US" altLang="ko-KR" dirty="0"/>
              <a:t> = clock();</a:t>
            </a:r>
          </a:p>
          <a:p>
            <a:r>
              <a:rPr lang="en-US" altLang="ko-KR" dirty="0" err="1"/>
              <a:t>NotRedPeriodStart</a:t>
            </a:r>
            <a:r>
              <a:rPr lang="en-US" altLang="ko-KR" dirty="0"/>
              <a:t> = </a:t>
            </a:r>
            <a:r>
              <a:rPr lang="en-US" altLang="ko-KR" dirty="0" err="1"/>
              <a:t>NotRedPeriodEnd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이 생성 함수에서 플레이어를 따라가게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오브젝트는 플레이어의 </a:t>
            </a:r>
            <a:r>
              <a:rPr lang="en-US" altLang="ko-KR" dirty="0"/>
              <a:t>z </a:t>
            </a:r>
            <a:r>
              <a:rPr lang="ko-KR" altLang="en-US" dirty="0"/>
              <a:t>좌표가 </a:t>
            </a:r>
            <a:r>
              <a:rPr lang="en-US" altLang="ko-KR" dirty="0"/>
              <a:t>&lt; 350</a:t>
            </a:r>
            <a:r>
              <a:rPr lang="ko-KR" altLang="en-US" dirty="0"/>
              <a:t>보다 작을 경우 앞 </a:t>
            </a:r>
            <a:r>
              <a:rPr lang="en-US" altLang="ko-KR" dirty="0"/>
              <a:t>100m </a:t>
            </a:r>
            <a:r>
              <a:rPr lang="ko-KR" altLang="en-US" dirty="0"/>
              <a:t>에서 넘을 경우 </a:t>
            </a:r>
            <a:r>
              <a:rPr lang="en-US" altLang="ko-KR" dirty="0"/>
              <a:t>400m </a:t>
            </a:r>
            <a:r>
              <a:rPr lang="ko-KR" altLang="en-US" dirty="0"/>
              <a:t>에서 생성된다</a:t>
            </a:r>
            <a:r>
              <a:rPr lang="en-US" altLang="ko-KR" dirty="0"/>
              <a:t>. </a:t>
            </a:r>
            <a:r>
              <a:rPr lang="ko-KR" altLang="en-US" dirty="0"/>
              <a:t>생성되고 </a:t>
            </a:r>
            <a:r>
              <a:rPr lang="en-US" altLang="ko-KR" dirty="0"/>
              <a:t>1</a:t>
            </a:r>
            <a:r>
              <a:rPr lang="ko-KR" altLang="en-US" dirty="0" err="1"/>
              <a:t>초동안</a:t>
            </a:r>
            <a:r>
              <a:rPr lang="ko-KR" altLang="en-US" dirty="0"/>
              <a:t> </a:t>
            </a:r>
            <a:r>
              <a:rPr lang="ko-KR" altLang="en-US" dirty="0" err="1"/>
              <a:t>랜덤한</a:t>
            </a:r>
            <a:r>
              <a:rPr lang="ko-KR" altLang="en-US" dirty="0"/>
              <a:t> 방향으로 움직이다가 </a:t>
            </a:r>
            <a:r>
              <a:rPr lang="en-US" altLang="ko-KR" dirty="0"/>
              <a:t>1</a:t>
            </a:r>
            <a:r>
              <a:rPr lang="ko-KR" altLang="en-US" dirty="0"/>
              <a:t>초가 지난 후 플레이어를 따라간다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생성시 회전축 및 좌표 랜덤생성</a:t>
            </a:r>
            <a:endParaRPr lang="en-US" altLang="ko-KR" dirty="0"/>
          </a:p>
          <a:p>
            <a:r>
              <a:rPr lang="ko-KR" altLang="en-US" dirty="0"/>
              <a:t>이 생성함수가 호출 될 때마다 카운트가 </a:t>
            </a:r>
            <a:r>
              <a:rPr lang="en-US" altLang="ko-KR" dirty="0"/>
              <a:t>1</a:t>
            </a:r>
            <a:r>
              <a:rPr lang="ko-KR" altLang="en-US" dirty="0"/>
              <a:t>개씩 증가하는 데 이 카운트가 </a:t>
            </a:r>
            <a:r>
              <a:rPr lang="en-US" altLang="ko-KR" dirty="0"/>
              <a:t>10</a:t>
            </a:r>
            <a:r>
              <a:rPr lang="ko-KR" altLang="en-US" dirty="0"/>
              <a:t>이 되면 빨강색 오브젝트를 생성하는 함수를 호출한다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RedCount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RedCount</a:t>
            </a:r>
            <a:r>
              <a:rPr lang="en-US" altLang="ko-KR" dirty="0"/>
              <a:t> % 10 == 0)</a:t>
            </a:r>
          </a:p>
          <a:p>
            <a:r>
              <a:rPr lang="en-US" altLang="ko-KR" dirty="0" err="1"/>
              <a:t>BuildEnemyMeshRed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47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30E3C-6BAC-4D82-B013-5DD1FAB1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895"/>
          </a:xfrm>
        </p:spPr>
        <p:txBody>
          <a:bodyPr/>
          <a:lstStyle/>
          <a:p>
            <a:r>
              <a:rPr lang="ko-KR" altLang="en-US" dirty="0"/>
              <a:t>오브젝트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EC4B0-1238-41A5-B5B8-4F23AF51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6204729" cy="445319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폭발 시 </a:t>
            </a:r>
            <a:r>
              <a:rPr lang="en-US" altLang="ko-KR" dirty="0"/>
              <a:t>100</a:t>
            </a:r>
            <a:r>
              <a:rPr lang="ko-KR" altLang="en-US" dirty="0"/>
              <a:t>개 파편으로 흩어지며 </a:t>
            </a:r>
            <a:r>
              <a:rPr lang="en-US" altLang="ko-KR" dirty="0"/>
              <a:t>1</a:t>
            </a:r>
            <a:r>
              <a:rPr lang="ko-KR" altLang="en-US" dirty="0"/>
              <a:t>초 유지후 제거</a:t>
            </a:r>
            <a:endParaRPr lang="en-US" altLang="ko-KR" dirty="0"/>
          </a:p>
          <a:p>
            <a:r>
              <a:rPr lang="ko-KR" altLang="en-US" dirty="0"/>
              <a:t>총알과 부딪힐 시 폭발하며 폭발 순간 </a:t>
            </a:r>
            <a:r>
              <a:rPr lang="ko-KR" altLang="en-US" dirty="0" err="1"/>
              <a:t>데스플래그</a:t>
            </a:r>
            <a:r>
              <a:rPr lang="ko-KR" altLang="en-US" dirty="0"/>
              <a:t> 활성화하여 충돌처리 등에서 제외</a:t>
            </a:r>
            <a:endParaRPr lang="en-US" altLang="ko-KR" dirty="0"/>
          </a:p>
          <a:p>
            <a:r>
              <a:rPr lang="ko-KR" altLang="en-US" dirty="0"/>
              <a:t>이 전 </a:t>
            </a:r>
            <a:r>
              <a:rPr lang="en-US" altLang="ko-KR" dirty="0"/>
              <a:t>animate</a:t>
            </a:r>
            <a:r>
              <a:rPr lang="ko-KR" altLang="en-US" dirty="0"/>
              <a:t>에서 활성화된 </a:t>
            </a:r>
            <a:r>
              <a:rPr lang="en-US" altLang="ko-KR" dirty="0" err="1"/>
              <a:t>m_bBlowingUp</a:t>
            </a:r>
            <a:r>
              <a:rPr lang="en-US" altLang="ko-KR" dirty="0"/>
              <a:t> </a:t>
            </a:r>
            <a:r>
              <a:rPr lang="ko-KR" altLang="en-US" dirty="0"/>
              <a:t>플래그는 폭발이 </a:t>
            </a:r>
            <a:r>
              <a:rPr lang="ko-KR" altLang="en-US" dirty="0" err="1"/>
              <a:t>끝이나면</a:t>
            </a:r>
            <a:r>
              <a:rPr lang="ko-KR" altLang="en-US" dirty="0"/>
              <a:t> 꺼지는 데 이것을 활용하여 폭발이 끝날 때까지는 </a:t>
            </a:r>
            <a:r>
              <a:rPr lang="ko-KR" altLang="en-US" dirty="0" err="1"/>
              <a:t>렌더를</a:t>
            </a:r>
            <a:r>
              <a:rPr lang="ko-KR" altLang="en-US" dirty="0"/>
              <a:t> 하고 폭발이 끝나고 비활성화된 </a:t>
            </a:r>
            <a:r>
              <a:rPr lang="en-US" altLang="ko-KR" dirty="0" err="1"/>
              <a:t>m_bBlowingUp</a:t>
            </a:r>
            <a:r>
              <a:rPr lang="ko-KR" altLang="en-US" dirty="0"/>
              <a:t>변수와 </a:t>
            </a:r>
            <a:r>
              <a:rPr lang="en-US" altLang="ko-KR" dirty="0" err="1"/>
              <a:t>m_bDeathFlag</a:t>
            </a:r>
            <a:r>
              <a:rPr lang="ko-KR" altLang="en-US" dirty="0"/>
              <a:t>로 </a:t>
            </a:r>
            <a:r>
              <a:rPr lang="en-US" altLang="ko-KR" dirty="0"/>
              <a:t>animate</a:t>
            </a:r>
            <a:r>
              <a:rPr lang="ko-KR" altLang="en-US" dirty="0"/>
              <a:t>및 </a:t>
            </a:r>
            <a:r>
              <a:rPr lang="en-US" altLang="ko-KR" dirty="0"/>
              <a:t>render </a:t>
            </a:r>
            <a:r>
              <a:rPr lang="ko-KR" altLang="en-US" dirty="0"/>
              <a:t>예외 처리</a:t>
            </a:r>
            <a:endParaRPr lang="en-US" altLang="ko-KR" dirty="0"/>
          </a:p>
          <a:p>
            <a:r>
              <a:rPr lang="en-US" altLang="ko-KR" dirty="0" err="1"/>
              <a:t>m_bDeathFlag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if( </a:t>
            </a:r>
            <a:r>
              <a:rPr lang="en-US" altLang="ko-KR" dirty="0" err="1"/>
              <a:t>m_bBlowingUp</a:t>
            </a:r>
            <a:r>
              <a:rPr lang="en-US" altLang="ko-KR" dirty="0"/>
              <a:t> == false &amp;&amp; </a:t>
            </a:r>
            <a:r>
              <a:rPr lang="en-US" altLang="ko-KR" dirty="0" err="1"/>
              <a:t>m_bDeathFlag</a:t>
            </a:r>
            <a:r>
              <a:rPr lang="en-US" altLang="ko-KR" dirty="0"/>
              <a:t> == false)</a:t>
            </a:r>
          </a:p>
          <a:p>
            <a:r>
              <a:rPr lang="en-US" altLang="ko-KR" dirty="0" err="1"/>
              <a:t>CGameObject</a:t>
            </a:r>
            <a:r>
              <a:rPr lang="en-US" altLang="ko-KR" dirty="0"/>
              <a:t>::Render(</a:t>
            </a:r>
            <a:r>
              <a:rPr lang="en-US" altLang="ko-KR" dirty="0" err="1"/>
              <a:t>hDCFrameBuffer</a:t>
            </a:r>
            <a:r>
              <a:rPr lang="en-US" altLang="ko-KR" dirty="0"/>
              <a:t>, </a:t>
            </a:r>
            <a:r>
              <a:rPr lang="en-US" altLang="ko-KR" dirty="0" err="1"/>
              <a:t>pCamera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한 개당 점수 </a:t>
            </a:r>
            <a:r>
              <a:rPr lang="en-US" altLang="ko-KR" dirty="0"/>
              <a:t>10</a:t>
            </a:r>
            <a:r>
              <a:rPr lang="ko-KR" altLang="en-US" dirty="0"/>
              <a:t>점 추가</a:t>
            </a:r>
            <a:endParaRPr lang="en-US" altLang="ko-KR" dirty="0"/>
          </a:p>
          <a:p>
            <a:r>
              <a:rPr lang="ko-KR" altLang="en-US" dirty="0"/>
              <a:t>빨강 오브젝트의 경우 </a:t>
            </a:r>
            <a:r>
              <a:rPr lang="en-US" altLang="ko-KR" dirty="0"/>
              <a:t>50</a:t>
            </a:r>
            <a:r>
              <a:rPr lang="ko-KR" altLang="en-US" dirty="0"/>
              <a:t>점 추가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7A7243-69E4-4584-983C-B788D2DC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06" y="1824477"/>
            <a:ext cx="3711862" cy="39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083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396</TotalTime>
  <Words>1283</Words>
  <Application>Microsoft Office PowerPoint</Application>
  <PresentationFormat>와이드스크린</PresentationFormat>
  <Paragraphs>119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HY그래픽M</vt:lpstr>
      <vt:lpstr>맑은 고딕</vt:lpstr>
      <vt:lpstr>Arial</vt:lpstr>
      <vt:lpstr>Trebuchet MS</vt:lpstr>
      <vt:lpstr>Wingdings 3</vt:lpstr>
      <vt:lpstr>패싯</vt:lpstr>
      <vt:lpstr>과제 설명 문서</vt:lpstr>
      <vt:lpstr>키 설정</vt:lpstr>
      <vt:lpstr>PowerPoint 프레젠테이션</vt:lpstr>
      <vt:lpstr>충돌처리</vt:lpstr>
      <vt:lpstr>충돌처리(플레이어와 벽)</vt:lpstr>
      <vt:lpstr>피킹(1)</vt:lpstr>
      <vt:lpstr>피킹(2)후 바라보기</vt:lpstr>
      <vt:lpstr>오브젝트(1)</vt:lpstr>
      <vt:lpstr>오브젝트(2)</vt:lpstr>
      <vt:lpstr>보스</vt:lpstr>
      <vt:lpstr>플레이어</vt:lpstr>
      <vt:lpstr>ProcessInput()</vt:lpstr>
      <vt:lpstr>Animate()</vt:lpstr>
      <vt:lpstr>Render()</vt:lpstr>
      <vt:lpstr>기존의 함수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설명 문서</dc:title>
  <dc:creator>희동</dc:creator>
  <cp:lastModifiedBy>희동</cp:lastModifiedBy>
  <cp:revision>34</cp:revision>
  <dcterms:created xsi:type="dcterms:W3CDTF">2018-05-09T09:41:10Z</dcterms:created>
  <dcterms:modified xsi:type="dcterms:W3CDTF">2018-05-09T23:22:11Z</dcterms:modified>
</cp:coreProperties>
</file>