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2" autoAdjust="0"/>
    <p:restoredTop sz="94660"/>
  </p:normalViewPr>
  <p:slideViewPr>
    <p:cSldViewPr snapToGrid="0">
      <p:cViewPr>
        <p:scale>
          <a:sx n="125" d="100"/>
          <a:sy n="125" d="100"/>
        </p:scale>
        <p:origin x="-121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8F79AA6-E3D6-46C9-B2C9-4BC3706F16F6}" type="slidenum">
              <a:rPr lang="en-US" altLang="ko-KR" sz="1200">
                <a:latin typeface="Times" pitchFamily="18" charset="0"/>
              </a:rPr>
              <a:pPr/>
              <a:t>11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1F0643B-F586-4FF8-B240-005718A27A53}" type="slidenum">
              <a:rPr lang="en-US" altLang="ko-KR" sz="1200">
                <a:latin typeface="Times" pitchFamily="18" charset="0"/>
              </a:rPr>
              <a:pPr/>
              <a:t>12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2C9CC25-BCD8-4A2B-9C41-C675CCE4F1C9}" type="slidenum">
              <a:rPr lang="en-US" altLang="ko-KR" sz="1200">
                <a:latin typeface="Times" pitchFamily="18" charset="0"/>
              </a:rPr>
              <a:pPr/>
              <a:t>13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02AA463-3B87-4BC4-86F6-64F637CDF574}" type="slidenum">
              <a:rPr lang="en-US" altLang="ko-KR" sz="1200">
                <a:latin typeface="Times" pitchFamily="18" charset="0"/>
              </a:rPr>
              <a:pPr/>
              <a:t>14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5D4AA3B-EC1F-43EF-A7F1-83B1A8B3EE90}" type="slidenum">
              <a:rPr lang="en-US" altLang="ko-KR" sz="1200">
                <a:latin typeface="Times" pitchFamily="18" charset="0"/>
              </a:rPr>
              <a:pPr/>
              <a:t>15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AAE21BE-E35C-4F00-AF05-C60B82478A46}" type="slidenum">
              <a:rPr lang="en-US" altLang="ko-KR" sz="1200">
                <a:latin typeface="Times" pitchFamily="18" charset="0"/>
              </a:rPr>
              <a:pPr/>
              <a:t>16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75F88FE-FA9D-409B-9DA0-42674A3F0A7C}" type="slidenum">
              <a:rPr lang="en-US" altLang="ko-KR" sz="1200">
                <a:latin typeface="Times" pitchFamily="18" charset="0"/>
              </a:rPr>
              <a:pPr/>
              <a:t>17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7E59FEE6-206C-4E76-9860-49FCEEDC5E19}" type="slidenum">
              <a:rPr lang="en-US" altLang="ko-KR" sz="1200">
                <a:latin typeface="Times" pitchFamily="18" charset="0"/>
              </a:rPr>
              <a:pPr/>
              <a:t>18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9EF4C5D-45B9-4AE1-8BEF-077719E80BD8}" type="slidenum">
              <a:rPr lang="en-US" altLang="ko-KR" sz="1200">
                <a:latin typeface="Times" pitchFamily="18" charset="0"/>
              </a:rPr>
              <a:pPr/>
              <a:t>19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8F8EEFD-4172-44E8-A69E-122B68228F9A}" type="slidenum">
              <a:rPr lang="en-US" altLang="ko-KR" sz="1200">
                <a:latin typeface="Times" pitchFamily="18" charset="0"/>
              </a:rPr>
              <a:pPr/>
              <a:t>20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EEB7080-8274-40F7-B02D-563A032A5248}" type="slidenum">
              <a:rPr lang="en-US" altLang="ko-KR" sz="1200">
                <a:latin typeface="Times" pitchFamily="18" charset="0"/>
              </a:rPr>
              <a:pPr/>
              <a:t>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51FA8B7-6AE6-45F6-9BE8-F87510C3BCE6}" type="slidenum">
              <a:rPr lang="en-US" altLang="ko-KR" sz="1200">
                <a:latin typeface="Times" pitchFamily="18" charset="0"/>
              </a:rPr>
              <a:pPr/>
              <a:t>21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3AF204B-18F9-4AC3-A834-89A52D3E3266}" type="slidenum">
              <a:rPr lang="en-US" altLang="ko-KR" sz="1200">
                <a:latin typeface="Times" pitchFamily="18" charset="0"/>
              </a:rPr>
              <a:pPr/>
              <a:t>22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0643C63-7142-448C-975D-63EA8A49D197}" type="slidenum">
              <a:rPr lang="en-US" altLang="ko-KR" sz="1200">
                <a:latin typeface="Times" pitchFamily="18" charset="0"/>
              </a:rPr>
              <a:pPr/>
              <a:t>23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033185B-D27F-4861-91E8-B7B249655369}" type="slidenum">
              <a:rPr lang="en-US" altLang="ko-KR" sz="1200">
                <a:latin typeface="Times" pitchFamily="18" charset="0"/>
              </a:rPr>
              <a:pPr/>
              <a:t>24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0F7B9CBB-28B7-4206-9180-CEAB839E894D}" type="slidenum">
              <a:rPr lang="en-US" altLang="ko-KR" sz="1200">
                <a:latin typeface="Times" pitchFamily="18" charset="0"/>
              </a:rPr>
              <a:pPr/>
              <a:t>25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B351F80A-C1A2-4A33-A57E-D531AA5FD05B}" type="slidenum">
              <a:rPr lang="en-US" altLang="ko-KR" sz="1200">
                <a:latin typeface="Times" pitchFamily="18" charset="0"/>
              </a:rPr>
              <a:pPr/>
              <a:t>26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8AF892D-765D-4CB2-9982-CF600DF0634A}" type="slidenum">
              <a:rPr lang="en-US" altLang="ko-KR" sz="1200">
                <a:latin typeface="Times" pitchFamily="18" charset="0"/>
              </a:rPr>
              <a:pPr/>
              <a:t>27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C914E75-8D7E-453A-9FE3-97C6833B72AB}" type="slidenum">
              <a:rPr lang="en-US" altLang="ko-KR" sz="1200">
                <a:latin typeface="Times" pitchFamily="18" charset="0"/>
              </a:rPr>
              <a:pPr/>
              <a:t>28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0013132-7C04-4278-8F96-DEF35598F078}" type="slidenum">
              <a:rPr lang="en-US" altLang="ko-KR" sz="1200">
                <a:latin typeface="Times" pitchFamily="18" charset="0"/>
              </a:rPr>
              <a:pPr/>
              <a:t>29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924BD8A-74EA-45C4-91FE-244ECCED32DD}" type="slidenum">
              <a:rPr lang="en-US" altLang="ko-KR" sz="1200">
                <a:latin typeface="Times" pitchFamily="18" charset="0"/>
              </a:rPr>
              <a:pPr/>
              <a:t>30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BC27ECA-BF4D-448C-A7AE-44C1D5CD69AD}" type="slidenum">
              <a:rPr lang="en-US" altLang="ko-KR" sz="1200">
                <a:latin typeface="Times" pitchFamily="18" charset="0"/>
              </a:rPr>
              <a:pPr/>
              <a:t>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0A293A8E-57B1-4D92-8B67-0F6D95E93851}" type="slidenum">
              <a:rPr lang="en-US" altLang="ko-KR" sz="1200">
                <a:latin typeface="Times" pitchFamily="18" charset="0"/>
              </a:rPr>
              <a:pPr/>
              <a:t>31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956F9CD-E8C3-4947-9747-FC4331AF7842}" type="slidenum">
              <a:rPr lang="en-US" altLang="ko-KR" sz="1200">
                <a:latin typeface="Times" pitchFamily="18" charset="0"/>
              </a:rPr>
              <a:pPr/>
              <a:t>32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612C757-3599-4334-88DB-3EF0516B02FA}" type="slidenum">
              <a:rPr lang="en-US" altLang="ko-KR" sz="1200">
                <a:latin typeface="Times" pitchFamily="18" charset="0"/>
              </a:rPr>
              <a:pPr/>
              <a:t>33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CE3F5AB-F816-4205-BB0C-CF27A4393CAD}" type="slidenum">
              <a:rPr lang="en-US" altLang="ko-KR" sz="1200">
                <a:latin typeface="Times" pitchFamily="18" charset="0"/>
              </a:rPr>
              <a:pPr/>
              <a:t>34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381BBB6-3FE6-4A72-965D-332251C449EB}" type="slidenum">
              <a:rPr lang="en-US" altLang="ko-KR" sz="1200">
                <a:latin typeface="Times" pitchFamily="18" charset="0"/>
              </a:rPr>
              <a:pPr/>
              <a:t>35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50ED7B5-1A01-4D8C-B3DD-6A12C9BDD499}" type="slidenum">
              <a:rPr lang="en-US" altLang="ko-KR" sz="1200">
                <a:latin typeface="Times" pitchFamily="18" charset="0"/>
              </a:rPr>
              <a:pPr/>
              <a:t>36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1AD0762-53BD-4778-B820-5B601B9F1F86}" type="slidenum">
              <a:rPr lang="en-US" altLang="ko-KR" sz="1200">
                <a:latin typeface="Times" pitchFamily="18" charset="0"/>
              </a:rPr>
              <a:pPr/>
              <a:t>37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EB1FBFD-2889-46F9-A9D0-B22183E4879B}" type="slidenum">
              <a:rPr lang="en-US" altLang="ko-KR" sz="1200">
                <a:latin typeface="Times" pitchFamily="18" charset="0"/>
              </a:rPr>
              <a:pPr/>
              <a:t>38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E33202D-1C90-4D27-9BAF-0213F8132511}" type="slidenum">
              <a:rPr lang="en-US" altLang="ko-KR" sz="1200">
                <a:latin typeface="Times" pitchFamily="18" charset="0"/>
              </a:rPr>
              <a:pPr/>
              <a:t>39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E38429A-D31A-4194-B7BF-CFCCA5CFEE55}" type="slidenum">
              <a:rPr lang="en-US" altLang="ko-KR" sz="1200">
                <a:latin typeface="Times" pitchFamily="18" charset="0"/>
              </a:rPr>
              <a:pPr/>
              <a:t>40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9B9019F-19AD-439A-AB96-66B3C0E25FB7}" type="slidenum">
              <a:rPr lang="en-US" altLang="ko-KR" sz="1200">
                <a:latin typeface="Times" pitchFamily="18" charset="0"/>
              </a:rPr>
              <a:pPr/>
              <a:t>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E402D74-2036-4EF1-9B05-13F9123204A9}" type="slidenum">
              <a:rPr lang="en-US" altLang="ko-KR" sz="1200">
                <a:latin typeface="Times" pitchFamily="18" charset="0"/>
              </a:rPr>
              <a:pPr/>
              <a:t>41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0E14A3B-62B5-4584-BBB1-CF4D90AA3CBE}" type="slidenum">
              <a:rPr lang="en-US" altLang="ko-KR" sz="1200">
                <a:latin typeface="Times" pitchFamily="18" charset="0"/>
              </a:rPr>
              <a:pPr/>
              <a:t>42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8F95975-8017-4F8F-A0A9-DFDB46E499B6}" type="slidenum">
              <a:rPr lang="en-US" altLang="ko-KR" sz="1200">
                <a:latin typeface="Times" pitchFamily="18" charset="0"/>
              </a:rPr>
              <a:pPr/>
              <a:t>43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A51750D7-DA20-425F-9238-E334CA571D18}" type="slidenum">
              <a:rPr lang="en-US" altLang="ko-KR" sz="1200">
                <a:latin typeface="Times" pitchFamily="18" charset="0"/>
              </a:rPr>
              <a:pPr/>
              <a:t>44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1541A3C-E975-4876-9DE6-45E36FECA51B}" type="slidenum">
              <a:rPr lang="en-US" altLang="ko-KR" sz="1200">
                <a:latin typeface="Times" pitchFamily="18" charset="0"/>
              </a:rPr>
              <a:pPr/>
              <a:t>45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C099F3D-AB41-43F8-86D0-886DA48B4E78}" type="slidenum">
              <a:rPr lang="en-US" altLang="ko-KR" sz="1200">
                <a:latin typeface="Times" pitchFamily="18" charset="0"/>
              </a:rPr>
              <a:pPr/>
              <a:t>46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89E6974-C99F-4D6B-82E4-C6952E71AFAB}" type="slidenum">
              <a:rPr lang="en-US" altLang="ko-KR" sz="1200">
                <a:latin typeface="Times" pitchFamily="18" charset="0"/>
              </a:rPr>
              <a:pPr/>
              <a:t>47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50191D17-F2DD-4C0D-8AD3-BEF6FDB04B68}" type="slidenum">
              <a:rPr lang="en-US" altLang="ko-KR" sz="1200">
                <a:latin typeface="Times" pitchFamily="18" charset="0"/>
              </a:rPr>
              <a:pPr/>
              <a:t>50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08A0563-58E9-46F7-ADA8-50BE24522C74}" type="slidenum">
              <a:rPr lang="en-US" altLang="ko-KR" sz="1200">
                <a:latin typeface="Times" pitchFamily="18" charset="0"/>
              </a:rPr>
              <a:pPr/>
              <a:t>51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48C6A70-4D62-42C0-BB1E-5579EBD875D6}" type="slidenum">
              <a:rPr lang="en-US" altLang="ko-KR" sz="1200">
                <a:latin typeface="Times" pitchFamily="18" charset="0"/>
              </a:rPr>
              <a:pPr/>
              <a:t>52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C8364DA-95D0-437E-AAAC-AD45B51453C7}" type="slidenum">
              <a:rPr lang="en-US" altLang="ko-KR" sz="1200">
                <a:latin typeface="Times" pitchFamily="18" charset="0"/>
              </a:rPr>
              <a:pPr/>
              <a:t>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A9593602-9B18-4A0D-A64F-26052727CEEA}" type="slidenum">
              <a:rPr lang="en-US" altLang="ko-KR" sz="1200">
                <a:latin typeface="Times" pitchFamily="18" charset="0"/>
              </a:rPr>
              <a:pPr/>
              <a:t>53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8800A52-DDB4-4A1A-A9B2-967173B863B1}" type="slidenum">
              <a:rPr lang="en-US" altLang="ko-KR" sz="1200">
                <a:latin typeface="Times" pitchFamily="18" charset="0"/>
              </a:rPr>
              <a:pPr/>
              <a:t>54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92AF434-3118-4C91-A06A-5B6CF64D96C4}" type="slidenum">
              <a:rPr lang="en-US" altLang="ko-KR" sz="1200">
                <a:latin typeface="Times" pitchFamily="18" charset="0"/>
              </a:rPr>
              <a:pPr/>
              <a:t>55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AE4B7B84-9CBA-412E-B9C1-FEDB1AA11EB7}" type="slidenum">
              <a:rPr lang="en-US" altLang="ko-KR" sz="1200">
                <a:latin typeface="Times" pitchFamily="18" charset="0"/>
              </a:rPr>
              <a:pPr/>
              <a:t>56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CE94ED8-8A62-4D09-AC08-B1D7FFB9868F}" type="slidenum">
              <a:rPr lang="en-US" altLang="ko-KR" sz="1200">
                <a:latin typeface="Times" pitchFamily="18" charset="0"/>
              </a:rPr>
              <a:pPr/>
              <a:t>57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1D05D726-D6DA-456C-B550-1EDE29125A47}" type="slidenum">
              <a:rPr lang="en-US" altLang="ko-KR" sz="1200">
                <a:latin typeface="Times" pitchFamily="18" charset="0"/>
              </a:rPr>
              <a:pPr/>
              <a:t>58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9A511D6-6A3B-4A59-9D65-ED7141FCD50D}" type="slidenum">
              <a:rPr lang="en-US" altLang="ko-KR" sz="1200">
                <a:latin typeface="Times" pitchFamily="18" charset="0"/>
              </a:rPr>
              <a:pPr/>
              <a:t>59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045EA6DF-6790-4B46-92D5-4C88B4D103B3}" type="slidenum">
              <a:rPr lang="en-US" altLang="ko-KR" sz="1200">
                <a:latin typeface="Times" pitchFamily="18" charset="0"/>
              </a:rPr>
              <a:pPr/>
              <a:t>60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C442E9D-213E-4FBB-A992-E95759601511}" type="slidenum">
              <a:rPr lang="en-US" altLang="ko-KR" sz="1200">
                <a:latin typeface="Times" pitchFamily="18" charset="0"/>
              </a:rPr>
              <a:pPr/>
              <a:t>61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4FA2327A-B7B8-4B6E-9B1C-A5D6E4A9FFA8}" type="slidenum">
              <a:rPr lang="en-US" altLang="ko-KR" sz="1200">
                <a:latin typeface="Times" pitchFamily="18" charset="0"/>
              </a:rPr>
              <a:pPr/>
              <a:t>62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82317F06-9323-4825-B228-3BFAB256FA95}" type="slidenum">
              <a:rPr lang="en-US" altLang="ko-KR" sz="1200">
                <a:latin typeface="Times" pitchFamily="18" charset="0"/>
              </a:rPr>
              <a:pPr/>
              <a:t>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B549C90D-6323-48DD-B43B-93C3ABA7F078}" type="slidenum">
              <a:rPr lang="en-US" altLang="ko-KR" sz="1200">
                <a:latin typeface="Times" pitchFamily="18" charset="0"/>
              </a:rPr>
              <a:pPr/>
              <a:t>63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B7CEFB65-4D64-4055-AB5B-279462FF77D0}" type="slidenum">
              <a:rPr lang="en-US" altLang="ko-KR" sz="1200">
                <a:latin typeface="Times" pitchFamily="18" charset="0"/>
              </a:rPr>
              <a:pPr/>
              <a:t>64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AD29E582-585F-47B2-8979-6566E1B9729B}" type="slidenum">
              <a:rPr lang="en-US" altLang="ko-KR" sz="1200">
                <a:latin typeface="Times" pitchFamily="18" charset="0"/>
              </a:rPr>
              <a:pPr/>
              <a:t>65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6B6435ED-9F66-41E0-9C70-97FE64EA7117}" type="slidenum">
              <a:rPr lang="en-US" altLang="ko-KR" sz="1200">
                <a:latin typeface="Times" pitchFamily="18" charset="0"/>
              </a:rPr>
              <a:pPr/>
              <a:t>66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B4F66E10-8804-4D10-B1AD-80B0D245C0E5}" type="slidenum">
              <a:rPr lang="en-US" altLang="ko-KR" sz="1200">
                <a:latin typeface="Times" pitchFamily="18" charset="0"/>
              </a:rPr>
              <a:pPr/>
              <a:t>67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0070A5AC-255E-4F55-BEA7-627E500584B9}" type="slidenum">
              <a:rPr lang="en-US" altLang="ko-KR" sz="1200">
                <a:latin typeface="Times" pitchFamily="18" charset="0"/>
              </a:rPr>
              <a:pPr/>
              <a:t>68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7074FB15-471D-448D-8D56-66EC8763AED0}" type="slidenum">
              <a:rPr lang="en-US" altLang="ko-KR" sz="1200">
                <a:latin typeface="Times" pitchFamily="18" charset="0"/>
              </a:rPr>
              <a:pPr/>
              <a:t>69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205917E-0255-47FC-B9AE-38401FB48FAA}" type="slidenum">
              <a:rPr lang="en-US" altLang="ko-KR" sz="1200">
                <a:latin typeface="Times" pitchFamily="18" charset="0"/>
              </a:rPr>
              <a:pPr/>
              <a:t>70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3F4176A-D354-4732-BE6A-BB4BC410302C}" type="slidenum">
              <a:rPr lang="en-US" altLang="ko-KR" sz="1200">
                <a:latin typeface="Times" pitchFamily="18" charset="0"/>
              </a:rPr>
              <a:pPr/>
              <a:t>71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1344920-7454-4C30-B4CE-2D29703C5CF5}" type="slidenum">
              <a:rPr lang="en-US" altLang="ko-KR" sz="1200">
                <a:latin typeface="Times" pitchFamily="18" charset="0"/>
              </a:rPr>
              <a:pPr/>
              <a:t>72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7E5223D-C42F-400B-9548-B08D455A28B0}" type="slidenum">
              <a:rPr lang="en-US" altLang="ko-KR" sz="1200">
                <a:latin typeface="Times" pitchFamily="18" charset="0"/>
              </a:rPr>
              <a:pPr/>
              <a:t>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F5F6C277-2C07-42E7-B6B3-765D0292571C}" type="slidenum">
              <a:rPr lang="en-US" altLang="ko-KR" sz="1200">
                <a:latin typeface="Times" pitchFamily="18" charset="0"/>
              </a:rPr>
              <a:pPr/>
              <a:t>73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0500DF8-2196-4F26-AC32-0BFBE5D33FC7}" type="slidenum">
              <a:rPr lang="en-US" altLang="ko-KR" sz="1200">
                <a:latin typeface="Times" pitchFamily="18" charset="0"/>
              </a:rPr>
              <a:pPr/>
              <a:t>74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ECEE9403-6B68-497C-8F4D-D76BE1F740FF}" type="slidenum">
              <a:rPr lang="en-US" altLang="ko-KR" sz="1200">
                <a:latin typeface="Times" pitchFamily="18" charset="0"/>
              </a:rPr>
              <a:pPr/>
              <a:t>75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D256F217-0E40-412A-9331-CC13F8168063}" type="slidenum">
              <a:rPr lang="en-US" altLang="ko-KR" sz="1200">
                <a:latin typeface="Times" pitchFamily="18" charset="0"/>
              </a:rPr>
              <a:pPr/>
              <a:t>76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CF948789-4754-4A55-ADC9-81AC589890D4}" type="slidenum">
              <a:rPr lang="en-US" altLang="ko-KR" sz="1200">
                <a:latin typeface="Times" pitchFamily="18" charset="0"/>
              </a:rPr>
              <a:pPr/>
              <a:t>77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B4C13CD9-6B2A-48A2-8D2B-61D84239FAFA}" type="slidenum">
              <a:rPr lang="en-US" altLang="ko-KR" sz="1200">
                <a:latin typeface="Times" pitchFamily="18" charset="0"/>
              </a:rPr>
              <a:pPr/>
              <a:t>78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20EF21E5-6B57-4055-9657-524FA17077CD}" type="slidenum">
              <a:rPr lang="en-US" altLang="ko-KR" sz="1200">
                <a:latin typeface="Times" pitchFamily="18" charset="0"/>
              </a:rPr>
              <a:pPr/>
              <a:t>79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39F42806-852B-431F-AC69-CFA644922D8D}" type="slidenum">
              <a:rPr lang="en-US" altLang="ko-KR" sz="1200">
                <a:latin typeface="Times" pitchFamily="18" charset="0"/>
              </a:rPr>
              <a:pPr/>
              <a:t>9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fld id="{9AE28DC3-2E6A-4125-8F7D-0E480E801F7D}" type="slidenum">
              <a:rPr lang="en-US" altLang="ko-KR" sz="1200">
                <a:latin typeface="Times" pitchFamily="18" charset="0"/>
              </a:rPr>
              <a:pPr/>
              <a:t>10</a:t>
            </a:fld>
            <a:endParaRPr lang="en-US" altLang="ko-KR" sz="1200">
              <a:latin typeface="Times" pitchFamily="18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itchFamily="18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3D8BE5-31AF-432A-8124-307658934E8E}" type="datetime1">
              <a:rPr lang="en-US" altLang="ko-KR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C241-6219-416B-9283-05B8BDCBAB7F}" type="datetime1">
              <a:rPr lang="en-US" altLang="ko-KR" smtClean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FD4C8-E970-41DC-93D4-1B10A81FA638}" type="datetime1">
              <a:rPr lang="en-US" altLang="ko-KR" smtClean="0"/>
              <a:t>10/10/2017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D77370-3A8C-4182-BF2F-5B65F82E4E33}" type="datetime1">
              <a:rPr lang="en-US" altLang="ko-KR" smtClean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검색 트리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5873750" y="40322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6635750" y="46926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124450" y="4692650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610225" y="5559425"/>
            <a:ext cx="51752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572000" y="55594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10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172200" y="55594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</a:t>
            </a:r>
          </a:p>
        </p:txBody>
      </p:sp>
      <p:cxnSp>
        <p:nvCxnSpPr>
          <p:cNvPr id="22536" name="AutoShape 8"/>
          <p:cNvCxnSpPr>
            <a:cxnSpLocks noChangeShapeType="1"/>
            <a:stCxn id="22530" idx="3"/>
            <a:endCxn id="22532" idx="7"/>
          </p:cNvCxnSpPr>
          <p:nvPr/>
        </p:nvCxnSpPr>
        <p:spPr bwMode="auto">
          <a:xfrm flipH="1">
            <a:off x="5567363" y="4459288"/>
            <a:ext cx="382587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AutoShape 9"/>
          <p:cNvCxnSpPr>
            <a:cxnSpLocks noChangeShapeType="1"/>
            <a:stCxn id="22530" idx="5"/>
            <a:endCxn id="22531" idx="1"/>
          </p:cNvCxnSpPr>
          <p:nvPr/>
        </p:nvCxnSpPr>
        <p:spPr bwMode="auto">
          <a:xfrm>
            <a:off x="6318250" y="4459288"/>
            <a:ext cx="3937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AutoShape 10"/>
          <p:cNvCxnSpPr>
            <a:cxnSpLocks noChangeShapeType="1"/>
            <a:stCxn id="22532" idx="3"/>
            <a:endCxn id="22534" idx="0"/>
          </p:cNvCxnSpPr>
          <p:nvPr/>
        </p:nvCxnSpPr>
        <p:spPr bwMode="auto">
          <a:xfrm flipH="1">
            <a:off x="4830763" y="5119688"/>
            <a:ext cx="3683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2" idx="5"/>
            <a:endCxn id="22533" idx="0"/>
          </p:cNvCxnSpPr>
          <p:nvPr/>
        </p:nvCxnSpPr>
        <p:spPr bwMode="auto">
          <a:xfrm>
            <a:off x="5567363" y="5119688"/>
            <a:ext cx="301625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AutoShape 12"/>
          <p:cNvCxnSpPr>
            <a:cxnSpLocks noChangeShapeType="1"/>
            <a:stCxn id="22531" idx="3"/>
            <a:endCxn id="22535" idx="0"/>
          </p:cNvCxnSpPr>
          <p:nvPr/>
        </p:nvCxnSpPr>
        <p:spPr bwMode="auto">
          <a:xfrm flipH="1">
            <a:off x="6432550" y="5119688"/>
            <a:ext cx="279400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1049338" y="1595438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838450" y="152717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2087563" y="218757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cxnSp>
        <p:nvCxnSpPr>
          <p:cNvPr id="22544" name="AutoShape 16"/>
          <p:cNvCxnSpPr>
            <a:cxnSpLocks noChangeShapeType="1"/>
            <a:stCxn id="22542" idx="3"/>
            <a:endCxn id="22543" idx="7"/>
          </p:cNvCxnSpPr>
          <p:nvPr/>
        </p:nvCxnSpPr>
        <p:spPr bwMode="auto">
          <a:xfrm flipH="1">
            <a:off x="2530475" y="1954213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781550" y="14922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4030663" y="21526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4516438" y="3019425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cxnSp>
        <p:nvCxnSpPr>
          <p:cNvPr id="22548" name="AutoShape 20"/>
          <p:cNvCxnSpPr>
            <a:cxnSpLocks noChangeShapeType="1"/>
            <a:stCxn id="22545" idx="3"/>
            <a:endCxn id="22546" idx="7"/>
          </p:cNvCxnSpPr>
          <p:nvPr/>
        </p:nvCxnSpPr>
        <p:spPr bwMode="auto">
          <a:xfrm flipH="1">
            <a:off x="4473575" y="1919288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9" name="AutoShape 21"/>
          <p:cNvCxnSpPr>
            <a:cxnSpLocks noChangeShapeType="1"/>
            <a:stCxn id="22546" idx="5"/>
            <a:endCxn id="22547" idx="0"/>
          </p:cNvCxnSpPr>
          <p:nvPr/>
        </p:nvCxnSpPr>
        <p:spPr bwMode="auto">
          <a:xfrm>
            <a:off x="4473575" y="2581275"/>
            <a:ext cx="3016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6459538" y="14922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22551" name="Oval 23"/>
          <p:cNvSpPr>
            <a:spLocks noChangeArrowheads="1"/>
          </p:cNvSpPr>
          <p:nvPr/>
        </p:nvSpPr>
        <p:spPr bwMode="auto">
          <a:xfrm>
            <a:off x="7221538" y="215265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5708650" y="2152650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6194425" y="3019425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cxnSp>
        <p:nvCxnSpPr>
          <p:cNvPr id="22554" name="AutoShape 26"/>
          <p:cNvCxnSpPr>
            <a:cxnSpLocks noChangeShapeType="1"/>
            <a:stCxn id="22550" idx="3"/>
            <a:endCxn id="22552" idx="7"/>
          </p:cNvCxnSpPr>
          <p:nvPr/>
        </p:nvCxnSpPr>
        <p:spPr bwMode="auto">
          <a:xfrm flipH="1">
            <a:off x="6151563" y="1919288"/>
            <a:ext cx="3841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27"/>
          <p:cNvCxnSpPr>
            <a:cxnSpLocks noChangeShapeType="1"/>
            <a:stCxn id="22550" idx="5"/>
            <a:endCxn id="22551" idx="1"/>
          </p:cNvCxnSpPr>
          <p:nvPr/>
        </p:nvCxnSpPr>
        <p:spPr bwMode="auto">
          <a:xfrm>
            <a:off x="6902450" y="1919288"/>
            <a:ext cx="395288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28"/>
          <p:cNvCxnSpPr>
            <a:cxnSpLocks noChangeShapeType="1"/>
            <a:stCxn id="22552" idx="5"/>
            <a:endCxn id="22553" idx="0"/>
          </p:cNvCxnSpPr>
          <p:nvPr/>
        </p:nvCxnSpPr>
        <p:spPr bwMode="auto">
          <a:xfrm>
            <a:off x="6151563" y="2581275"/>
            <a:ext cx="30321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319338" y="4076700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3081338" y="4738688"/>
            <a:ext cx="519112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22559" name="Oval 31"/>
          <p:cNvSpPr>
            <a:spLocks noChangeArrowheads="1"/>
          </p:cNvSpPr>
          <p:nvPr/>
        </p:nvSpPr>
        <p:spPr bwMode="auto">
          <a:xfrm>
            <a:off x="1568450" y="4738688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22560" name="Oval 32"/>
          <p:cNvSpPr>
            <a:spLocks noChangeArrowheads="1"/>
          </p:cNvSpPr>
          <p:nvPr/>
        </p:nvSpPr>
        <p:spPr bwMode="auto">
          <a:xfrm>
            <a:off x="2054225" y="5605463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sp>
        <p:nvSpPr>
          <p:cNvPr id="22561" name="Oval 33"/>
          <p:cNvSpPr>
            <a:spLocks noChangeArrowheads="1"/>
          </p:cNvSpPr>
          <p:nvPr/>
        </p:nvSpPr>
        <p:spPr bwMode="auto">
          <a:xfrm>
            <a:off x="1016000" y="5605463"/>
            <a:ext cx="519113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10</a:t>
            </a:r>
          </a:p>
        </p:txBody>
      </p:sp>
      <p:cxnSp>
        <p:nvCxnSpPr>
          <p:cNvPr id="22562" name="AutoShape 34"/>
          <p:cNvCxnSpPr>
            <a:cxnSpLocks noChangeShapeType="1"/>
            <a:stCxn id="22557" idx="3"/>
            <a:endCxn id="22559" idx="7"/>
          </p:cNvCxnSpPr>
          <p:nvPr/>
        </p:nvCxnSpPr>
        <p:spPr bwMode="auto">
          <a:xfrm flipH="1">
            <a:off x="2011363" y="4505325"/>
            <a:ext cx="384175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35"/>
          <p:cNvCxnSpPr>
            <a:cxnSpLocks noChangeShapeType="1"/>
            <a:stCxn id="22557" idx="5"/>
            <a:endCxn id="22558" idx="1"/>
          </p:cNvCxnSpPr>
          <p:nvPr/>
        </p:nvCxnSpPr>
        <p:spPr bwMode="auto">
          <a:xfrm>
            <a:off x="2762250" y="4505325"/>
            <a:ext cx="395288" cy="306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4" name="AutoShape 36"/>
          <p:cNvCxnSpPr>
            <a:cxnSpLocks noChangeShapeType="1"/>
            <a:stCxn id="22559" idx="3"/>
            <a:endCxn id="22561" idx="0"/>
          </p:cNvCxnSpPr>
          <p:nvPr/>
        </p:nvCxnSpPr>
        <p:spPr bwMode="auto">
          <a:xfrm flipH="1">
            <a:off x="1274763" y="5165725"/>
            <a:ext cx="369887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5" name="AutoShape 37"/>
          <p:cNvCxnSpPr>
            <a:cxnSpLocks noChangeShapeType="1"/>
            <a:stCxn id="22559" idx="5"/>
            <a:endCxn id="22560" idx="0"/>
          </p:cNvCxnSpPr>
          <p:nvPr/>
        </p:nvCxnSpPr>
        <p:spPr bwMode="auto">
          <a:xfrm>
            <a:off x="2011363" y="5165725"/>
            <a:ext cx="301625" cy="439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084263" y="35909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(a)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2609850" y="36052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(b)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479925" y="35814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(c)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6497638" y="35861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(d)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174875" y="61626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(e)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5876925" y="61642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(f)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</a:t>
            </a:r>
            <a:r>
              <a:rPr lang="ko-KR" altLang="en-US" dirty="0"/>
              <a:t> 삭제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3</a:t>
            </a:r>
            <a:r>
              <a:rPr lang="ko-KR" altLang="en-US" sz="2800" smtClean="0"/>
              <a:t>가지 경우에 따라 다르게 처리한다</a:t>
            </a:r>
          </a:p>
          <a:p>
            <a:pPr lvl="1"/>
            <a:r>
              <a:rPr lang="en-US" altLang="ko-KR" sz="2400" smtClean="0">
                <a:latin typeface="Times New Roman" pitchFamily="18" charset="0"/>
              </a:rPr>
              <a:t>Case</a:t>
            </a:r>
            <a:r>
              <a:rPr lang="en-US" altLang="ko-KR" sz="2400" smtClean="0"/>
              <a:t> 1 : </a:t>
            </a:r>
            <a:r>
              <a:rPr lang="en-US" altLang="ko-KR" sz="2400" i="1" smtClean="0">
                <a:latin typeface="Times New Roman" pitchFamily="18" charset="0"/>
              </a:rPr>
              <a:t>r</a:t>
            </a:r>
            <a:r>
              <a:rPr lang="ko-KR" altLang="en-US" sz="2400" smtClean="0"/>
              <a:t>이 리프 노드인 경우 </a:t>
            </a:r>
          </a:p>
          <a:p>
            <a:pPr lvl="1"/>
            <a:r>
              <a:rPr lang="en-US" altLang="ko-KR" sz="2400" smtClean="0">
                <a:latin typeface="Times New Roman" pitchFamily="18" charset="0"/>
              </a:rPr>
              <a:t>Case</a:t>
            </a:r>
            <a:r>
              <a:rPr lang="en-US" altLang="ko-KR" sz="2400" smtClean="0"/>
              <a:t> 2 : </a:t>
            </a:r>
            <a:r>
              <a:rPr lang="en-US" altLang="ko-KR" sz="2400" i="1" smtClean="0">
                <a:latin typeface="Times New Roman" pitchFamily="18" charset="0"/>
              </a:rPr>
              <a:t>r</a:t>
            </a:r>
            <a:r>
              <a:rPr lang="ko-KR" altLang="en-US" sz="2400" smtClean="0"/>
              <a:t>의 자식 노드가 하나인 경우</a:t>
            </a:r>
          </a:p>
          <a:p>
            <a:pPr lvl="1"/>
            <a:r>
              <a:rPr lang="en-US" altLang="ko-KR" sz="2400" smtClean="0">
                <a:latin typeface="Times New Roman" pitchFamily="18" charset="0"/>
              </a:rPr>
              <a:t>Case</a:t>
            </a:r>
            <a:r>
              <a:rPr lang="en-US" altLang="ko-KR" sz="2400" smtClean="0"/>
              <a:t> 3 : </a:t>
            </a:r>
            <a:r>
              <a:rPr lang="en-US" altLang="ko-KR" sz="2400" i="1" smtClean="0">
                <a:latin typeface="Times New Roman" pitchFamily="18" charset="0"/>
              </a:rPr>
              <a:t>r</a:t>
            </a:r>
            <a:r>
              <a:rPr lang="ko-KR" altLang="en-US" sz="2400" smtClean="0"/>
              <a:t>의 자식 노드가 두 개인 경우 </a:t>
            </a:r>
            <a:br>
              <a:rPr lang="ko-KR" altLang="en-US" sz="2400" smtClean="0"/>
            </a:br>
            <a:endParaRPr lang="ko-KR" altLang="en-US" sz="240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629275" y="1833563"/>
            <a:ext cx="3382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000" i="1">
                <a:latin typeface="Times New Roman" pitchFamily="18" charset="0"/>
              </a:rPr>
              <a:t>t</a:t>
            </a:r>
            <a:r>
              <a:rPr lang="en-US" altLang="ko-KR" sz="2400"/>
              <a:t>: </a:t>
            </a:r>
            <a:r>
              <a:rPr lang="ko-KR" altLang="en-US" sz="2400"/>
              <a:t>트리의 루트 노드</a:t>
            </a:r>
          </a:p>
          <a:p>
            <a:r>
              <a:rPr lang="en-US" altLang="ko-KR" sz="2400" i="1">
                <a:latin typeface="Times New Roman" pitchFamily="18" charset="0"/>
              </a:rPr>
              <a:t>r</a:t>
            </a:r>
            <a:r>
              <a:rPr lang="en-US" altLang="ko-KR" sz="2400"/>
              <a:t>: </a:t>
            </a:r>
            <a:r>
              <a:rPr lang="ko-KR" altLang="en-US" sz="2400"/>
              <a:t>삭제하고자 하는 노드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</a:t>
            </a:r>
            <a:r>
              <a:rPr lang="ko-KR" altLang="en-US" dirty="0"/>
              <a:t> 삭제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Sketch-TreeDelete(</a:t>
            </a:r>
            <a:r>
              <a:rPr lang="en-US" altLang="ko-KR" sz="2000" i="1" smtClean="0">
                <a:latin typeface="Times New Roman" pitchFamily="18" charset="0"/>
              </a:rPr>
              <a:t>t</a:t>
            </a:r>
            <a:r>
              <a:rPr lang="en-US" altLang="ko-KR" sz="2000" smtClean="0">
                <a:latin typeface="Times New Roman" pitchFamily="18" charset="0"/>
              </a:rPr>
              <a:t>, 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en-US" altLang="ko-KR" sz="2000" smtClean="0">
                <a:latin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(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ko-KR" altLang="en-US" sz="2000" smtClean="0">
                <a:latin typeface="Times New Roman" pitchFamily="18" charset="0"/>
              </a:rPr>
              <a:t>이 리프 노드</a:t>
            </a:r>
            <a:r>
              <a:rPr lang="en-US" altLang="ko-KR" sz="2000" smtClean="0">
                <a:latin typeface="Times New Roman" pitchFamily="18" charset="0"/>
              </a:rPr>
              <a:t>)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2000" smtClean="0">
                <a:latin typeface="Times New Roman" pitchFamily="18" charset="0"/>
              </a:rPr>
              <a:t>                  		▷ Case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</a:t>
            </a:r>
            <a:r>
              <a:rPr lang="ko-KR" altLang="en-US" sz="2000" smtClean="0">
                <a:latin typeface="Times New Roman" pitchFamily="18" charset="0"/>
              </a:rPr>
              <a:t>그냥 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ko-KR" altLang="en-US" sz="2000" smtClean="0">
                <a:latin typeface="Times New Roman" pitchFamily="18" charset="0"/>
              </a:rPr>
              <a:t>을 버린다</a:t>
            </a:r>
            <a:r>
              <a:rPr lang="en-US" altLang="ko-KR" sz="2000" smtClean="0"/>
              <a:t>;</a:t>
            </a:r>
            <a:r>
              <a:rPr lang="en-US" altLang="ko-KR" sz="200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else if</a:t>
            </a:r>
            <a:r>
              <a:rPr lang="en-US" altLang="ko-KR" sz="2000" smtClean="0">
                <a:latin typeface="Times New Roman" pitchFamily="18" charset="0"/>
              </a:rPr>
              <a:t> (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ko-KR" altLang="en-US" sz="2000" smtClean="0">
                <a:latin typeface="Times New Roman" pitchFamily="18" charset="0"/>
              </a:rPr>
              <a:t>의 자식이 하나만 있음</a:t>
            </a:r>
            <a:r>
              <a:rPr lang="en-US" altLang="ko-KR" sz="2000" smtClean="0">
                <a:latin typeface="Times New Roman" pitchFamily="18" charset="0"/>
              </a:rPr>
              <a:t>)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2000" smtClean="0">
                <a:latin typeface="Times New Roman" pitchFamily="18" charset="0"/>
              </a:rPr>
              <a:t>    	▷ Case 2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ko-KR" altLang="en-US" sz="2000" smtClean="0">
                <a:latin typeface="Times New Roman" pitchFamily="18" charset="0"/>
              </a:rPr>
              <a:t>의 부모가 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ko-KR" altLang="en-US" sz="2000" smtClean="0">
                <a:latin typeface="Times New Roman" pitchFamily="18" charset="0"/>
              </a:rPr>
              <a:t>의 자식을 직접 가리키도록 한다</a:t>
            </a:r>
            <a:r>
              <a:rPr lang="en-US" altLang="ko-KR" sz="2000" smtClean="0"/>
              <a:t>;</a:t>
            </a:r>
            <a:r>
              <a:rPr lang="en-US" altLang="ko-KR" sz="200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ko-KR" sz="2000" smtClean="0">
                <a:latin typeface="Times New Roman" pitchFamily="18" charset="0"/>
              </a:rPr>
              <a:t>                                  			▷ Case 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</a:t>
            </a:r>
            <a:r>
              <a:rPr lang="en-US" altLang="ko-KR" sz="2000" i="1" smtClean="0">
                <a:latin typeface="Times New Roman" pitchFamily="18" charset="0"/>
              </a:rPr>
              <a:t>r</a:t>
            </a:r>
            <a:r>
              <a:rPr lang="ko-KR" altLang="en-US" sz="2000" smtClean="0">
                <a:latin typeface="Times New Roman" pitchFamily="18" charset="0"/>
              </a:rPr>
              <a:t>의 오른쪽 서브트리의 최소원소 노드 </a:t>
            </a:r>
            <a:r>
              <a:rPr lang="en-US" altLang="ko-KR" sz="2000" i="1" smtClean="0">
                <a:latin typeface="Times New Roman" pitchFamily="18" charset="0"/>
              </a:rPr>
              <a:t>s</a:t>
            </a:r>
            <a:r>
              <a:rPr lang="ko-KR" altLang="en-US" sz="2000" smtClean="0">
                <a:latin typeface="Times New Roman" pitchFamily="18" charset="0"/>
              </a:rPr>
              <a:t>를 삭제하고</a:t>
            </a:r>
            <a:r>
              <a:rPr lang="en-US" altLang="ko-KR" sz="2000" smtClean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</a:t>
            </a:r>
            <a:r>
              <a:rPr lang="en-US" altLang="ko-KR" sz="2000" i="1" smtClean="0">
                <a:latin typeface="Times New Roman" pitchFamily="18" charset="0"/>
              </a:rPr>
              <a:t>s</a:t>
            </a:r>
            <a:r>
              <a:rPr lang="ko-KR" altLang="en-US" sz="2000" smtClean="0">
                <a:latin typeface="Times New Roman" pitchFamily="18" charset="0"/>
              </a:rPr>
              <a:t>를 </a:t>
            </a:r>
            <a:r>
              <a:rPr lang="en-US" altLang="ko-KR" sz="2000" i="1" smtClean="0">
                <a:latin typeface="Times New Roman" pitchFamily="18" charset="0"/>
              </a:rPr>
              <a:t>r </a:t>
            </a:r>
            <a:r>
              <a:rPr lang="ko-KR" altLang="en-US" sz="2000" smtClean="0">
                <a:latin typeface="Times New Roman" pitchFamily="18" charset="0"/>
              </a:rPr>
              <a:t>자리에 놓는다</a:t>
            </a:r>
            <a:r>
              <a:rPr lang="en-US" altLang="ko-KR" sz="2000" smtClean="0"/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} </a:t>
            </a:r>
            <a:endParaRPr lang="ko-KR" altLang="en-US" sz="2000" smtClean="0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629275" y="1843088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800" i="1">
                <a:latin typeface="Times New Roman" pitchFamily="18" charset="0"/>
              </a:rPr>
              <a:t>t</a:t>
            </a:r>
            <a:r>
              <a:rPr lang="en-US" altLang="ko-KR" sz="2000"/>
              <a:t>: </a:t>
            </a:r>
            <a:r>
              <a:rPr lang="ko-KR" altLang="en-US" sz="2000"/>
              <a:t>트리의 루트 노드</a:t>
            </a:r>
          </a:p>
          <a:p>
            <a:r>
              <a:rPr lang="en-US" altLang="ko-KR" sz="2000" i="1">
                <a:latin typeface="Times New Roman" pitchFamily="18" charset="0"/>
              </a:rPr>
              <a:t>r</a:t>
            </a:r>
            <a:r>
              <a:rPr lang="en-US" altLang="ko-KR" sz="2000"/>
              <a:t>: </a:t>
            </a:r>
            <a:r>
              <a:rPr lang="ko-KR" altLang="en-US" sz="2000"/>
              <a:t>삭제하고자 하는 노드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</a:t>
            </a:r>
            <a:r>
              <a:rPr lang="ko-KR" altLang="en-US" dirty="0"/>
              <a:t> 삭제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treeDelete(t, r, p) </a:t>
            </a:r>
            <a:endParaRPr lang="ko-KR" altLang="en-US" sz="14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{ </a:t>
            </a:r>
            <a:endParaRPr lang="ko-KR" altLang="en-US" sz="14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if</a:t>
            </a:r>
            <a:r>
              <a:rPr lang="en-US" altLang="ko-KR" sz="1400" smtClean="0">
                <a:latin typeface="Times New Roman" pitchFamily="18" charset="0"/>
              </a:rPr>
              <a:t> (r = t)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400" b="1" smtClean="0">
                <a:latin typeface="Times New Roman" pitchFamily="18" charset="0"/>
              </a:rPr>
              <a:t> </a:t>
            </a:r>
            <a:r>
              <a:rPr lang="en-US" altLang="ko-KR" sz="1400" smtClean="0">
                <a:latin typeface="Times New Roman" pitchFamily="18" charset="0"/>
              </a:rPr>
              <a:t>root ←</a:t>
            </a:r>
            <a:r>
              <a:rPr lang="en-US" altLang="ko-KR" sz="1400" b="1" smtClean="0">
                <a:latin typeface="Times New Roman" pitchFamily="18" charset="0"/>
              </a:rPr>
              <a:t> </a:t>
            </a:r>
            <a:r>
              <a:rPr lang="en-US" altLang="ko-KR" sz="1400" smtClean="0">
                <a:latin typeface="Times New Roman" pitchFamily="18" charset="0"/>
              </a:rPr>
              <a:t>deleteNode(t);</a:t>
            </a:r>
            <a:r>
              <a:rPr lang="en-US" altLang="ko-KR" sz="1400" b="1" smtClean="0">
                <a:latin typeface="Times New Roman" pitchFamily="18" charset="0"/>
              </a:rPr>
              <a:t>     	</a:t>
            </a:r>
            <a:r>
              <a:rPr lang="en-US" altLang="ko-KR" sz="1400" smtClean="0">
                <a:latin typeface="Times New Roman" pitchFamily="18" charset="0"/>
              </a:rPr>
              <a:t>▷ r</a:t>
            </a:r>
            <a:r>
              <a:rPr lang="ko-KR" altLang="en-US" sz="1400" smtClean="0">
                <a:latin typeface="Times New Roman" pitchFamily="18" charset="0"/>
              </a:rPr>
              <a:t>이 루트 노드인 경우 </a:t>
            </a:r>
            <a:r>
              <a:rPr lang="en-US" altLang="ko-KR" sz="1400" b="1" smtClean="0">
                <a:latin typeface="Times New Roman" pitchFamily="18" charset="0"/>
              </a:rPr>
              <a:t>   </a:t>
            </a:r>
            <a:r>
              <a:rPr lang="en-US" altLang="ko-KR" sz="140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else</a:t>
            </a:r>
            <a:r>
              <a:rPr lang="en-US" altLang="ko-KR" sz="14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400" smtClean="0">
                <a:latin typeface="Times New Roman" pitchFamily="18" charset="0"/>
              </a:rPr>
              <a:t> (r = left[p]) 			▷ r</a:t>
            </a:r>
            <a:r>
              <a:rPr lang="ko-KR" altLang="en-US" sz="1400" smtClean="0">
                <a:latin typeface="Times New Roman" pitchFamily="18" charset="0"/>
              </a:rPr>
              <a:t>이 루트가 아닌 경우</a:t>
            </a:r>
            <a:endParaRPr lang="en-US" altLang="ko-KR" sz="14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	then</a:t>
            </a:r>
            <a:r>
              <a:rPr lang="en-US" altLang="ko-KR" sz="1400" smtClean="0">
                <a:latin typeface="Times New Roman" pitchFamily="18" charset="0"/>
              </a:rPr>
              <a:t> left[p] ←</a:t>
            </a:r>
            <a:r>
              <a:rPr lang="en-US" altLang="ko-KR" sz="1400" b="1" smtClean="0">
                <a:latin typeface="Times New Roman" pitchFamily="18" charset="0"/>
              </a:rPr>
              <a:t> </a:t>
            </a:r>
            <a:r>
              <a:rPr lang="en-US" altLang="ko-KR" sz="1400" smtClean="0">
                <a:latin typeface="Times New Roman" pitchFamily="18" charset="0"/>
              </a:rPr>
              <a:t>deleteNode(r); 		▷ r</a:t>
            </a:r>
            <a:r>
              <a:rPr lang="ko-KR" altLang="en-US" sz="1400" smtClean="0">
                <a:latin typeface="Times New Roman" pitchFamily="18" charset="0"/>
              </a:rPr>
              <a:t>이 </a:t>
            </a:r>
            <a:r>
              <a:rPr lang="en-US" altLang="ko-KR" sz="1400" smtClean="0">
                <a:latin typeface="Times New Roman" pitchFamily="18" charset="0"/>
              </a:rPr>
              <a:t>p</a:t>
            </a:r>
            <a:r>
              <a:rPr lang="ko-KR" altLang="en-US" sz="1400" smtClean="0">
                <a:latin typeface="Times New Roman" pitchFamily="18" charset="0"/>
              </a:rPr>
              <a:t>의 왼쪽 자식 </a:t>
            </a:r>
            <a:endParaRPr lang="ko-KR" altLang="en-US" sz="14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	else</a:t>
            </a:r>
            <a:r>
              <a:rPr lang="en-US" altLang="ko-KR" sz="1400" smtClean="0">
                <a:latin typeface="Times New Roman" pitchFamily="18" charset="0"/>
              </a:rPr>
              <a:t> right[p] ←</a:t>
            </a:r>
            <a:r>
              <a:rPr lang="en-US" altLang="ko-KR" sz="1400" b="1" smtClean="0">
                <a:latin typeface="Times New Roman" pitchFamily="18" charset="0"/>
              </a:rPr>
              <a:t> </a:t>
            </a:r>
            <a:r>
              <a:rPr lang="en-US" altLang="ko-KR" sz="1400" smtClean="0">
                <a:latin typeface="Times New Roman" pitchFamily="18" charset="0"/>
              </a:rPr>
              <a:t>deleteNode(r); 		▷ r</a:t>
            </a:r>
            <a:r>
              <a:rPr lang="ko-KR" altLang="en-US" sz="1400" smtClean="0">
                <a:latin typeface="Times New Roman" pitchFamily="18" charset="0"/>
              </a:rPr>
              <a:t>이 </a:t>
            </a:r>
            <a:r>
              <a:rPr lang="en-US" altLang="ko-KR" sz="1400" smtClean="0">
                <a:latin typeface="Times New Roman" pitchFamily="18" charset="0"/>
              </a:rPr>
              <a:t>p</a:t>
            </a:r>
            <a:r>
              <a:rPr lang="ko-KR" altLang="en-US" sz="1400" smtClean="0">
                <a:latin typeface="Times New Roman" pitchFamily="18" charset="0"/>
              </a:rPr>
              <a:t>의 오른쪽 자식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deleteNode(r)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{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        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400" smtClean="0">
                <a:latin typeface="Times New Roman" pitchFamily="18" charset="0"/>
              </a:rPr>
              <a:t> (left[r] = right[r] = NIL)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4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ko-KR" sz="1400" b="1" smtClean="0">
                <a:latin typeface="Times New Roman" pitchFamily="18" charset="0"/>
              </a:rPr>
              <a:t> </a:t>
            </a:r>
            <a:r>
              <a:rPr lang="en-US" altLang="ko-KR" sz="1400" smtClean="0">
                <a:latin typeface="Times New Roman" pitchFamily="18" charset="0"/>
              </a:rPr>
              <a:t>NIL;			▷ Case 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        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else if</a:t>
            </a:r>
            <a:r>
              <a:rPr lang="en-US" altLang="ko-KR" sz="1400" b="1" smtClean="0">
                <a:latin typeface="Times New Roman" pitchFamily="18" charset="0"/>
              </a:rPr>
              <a:t> </a:t>
            </a:r>
            <a:r>
              <a:rPr lang="en-US" altLang="ko-KR" sz="1400" smtClean="0">
                <a:latin typeface="Times New Roman" pitchFamily="18" charset="0"/>
              </a:rPr>
              <a:t>(left[r] = NIL and right[r] ≠ NIL)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4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ko-KR" sz="1400" smtClean="0">
                <a:latin typeface="Times New Roman" pitchFamily="18" charset="0"/>
              </a:rPr>
              <a:t> right[r];	▷ Case 2-1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        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else if</a:t>
            </a:r>
            <a:r>
              <a:rPr lang="en-US" altLang="ko-KR" sz="1400" smtClean="0">
                <a:latin typeface="Times New Roman" pitchFamily="18" charset="0"/>
              </a:rPr>
              <a:t> (left[r] ≠ NIL and right[r] = NIL)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4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ko-KR" sz="1400" smtClean="0">
                <a:latin typeface="Times New Roman" pitchFamily="18" charset="0"/>
              </a:rPr>
              <a:t> left[r];	▷ Case 2-2 </a:t>
            </a:r>
            <a:endParaRPr lang="en-US" altLang="ko-KR" sz="1400" b="1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latin typeface="Times New Roman" pitchFamily="18" charset="0"/>
              </a:rPr>
              <a:t>        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ko-KR" sz="1400" smtClean="0">
                <a:latin typeface="Times New Roman" pitchFamily="18" charset="0"/>
              </a:rPr>
              <a:t> {						▷ Case 3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		s ← right[r];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	while </a:t>
            </a:r>
            <a:r>
              <a:rPr lang="en-US" altLang="ko-KR" sz="1400" smtClean="0">
                <a:latin typeface="Times New Roman" pitchFamily="18" charset="0"/>
              </a:rPr>
              <a:t>(left[s] ≠ NIL)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		      	{parent ← s; s ← left[s];}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		key[r] ← key[s];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	if </a:t>
            </a:r>
            <a:r>
              <a:rPr lang="en-US" altLang="ko-KR" sz="1400" smtClean="0">
                <a:latin typeface="Times New Roman" pitchFamily="18" charset="0"/>
              </a:rPr>
              <a:t>(s = right[r]) </a:t>
            </a: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400" smtClean="0">
                <a:latin typeface="Times New Roman" pitchFamily="18" charset="0"/>
              </a:rPr>
              <a:t> right[r] ← right[s];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		   else</a:t>
            </a:r>
            <a:r>
              <a:rPr lang="en-US" altLang="ko-KR" sz="1400" smtClean="0">
                <a:latin typeface="Times New Roman" pitchFamily="18" charset="0"/>
              </a:rPr>
              <a:t> left[parent] ← right[s];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b="1" smtClean="0">
                <a:solidFill>
                  <a:srgbClr val="0000FF"/>
                </a:solidFill>
                <a:latin typeface="Times New Roman" pitchFamily="18" charset="0"/>
              </a:rPr>
              <a:t>		return</a:t>
            </a:r>
            <a:r>
              <a:rPr lang="en-US" altLang="ko-KR" sz="1400" smtClean="0">
                <a:latin typeface="Times New Roman" pitchFamily="18" charset="0"/>
              </a:rPr>
              <a:t> r;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        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400" smtClean="0">
                <a:latin typeface="Times New Roman" pitchFamily="18" charset="0"/>
              </a:rPr>
              <a:t>} </a:t>
            </a:r>
            <a:endParaRPr lang="ko-KR" altLang="en-US" sz="1400" smtClean="0">
              <a:latin typeface="Times New Roman" pitchFamily="18" charset="0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543675" y="1255713"/>
            <a:ext cx="23209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600" i="1">
                <a:latin typeface="Times New Roman" pitchFamily="18" charset="0"/>
              </a:rPr>
              <a:t>t</a:t>
            </a:r>
            <a:r>
              <a:rPr lang="en-US" altLang="ko-KR" sz="1600">
                <a:latin typeface="Times New Roman" pitchFamily="18" charset="0"/>
              </a:rPr>
              <a:t>: </a:t>
            </a:r>
            <a:r>
              <a:rPr lang="ko-KR" altLang="en-US" sz="1600">
                <a:latin typeface="굴림" charset="-127"/>
              </a:rPr>
              <a:t>트리의 루트 노드</a:t>
            </a:r>
          </a:p>
          <a:p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en-US" altLang="ko-KR" sz="1600"/>
              <a:t>: </a:t>
            </a:r>
            <a:r>
              <a:rPr lang="ko-KR" altLang="en-US" sz="1600"/>
              <a:t>삭제하고자 하는 노드</a:t>
            </a:r>
          </a:p>
          <a:p>
            <a:r>
              <a:rPr lang="en-US" altLang="ko-KR" sz="1600" i="1">
                <a:latin typeface="Times New Roman" pitchFamily="18" charset="0"/>
              </a:rPr>
              <a:t>p</a:t>
            </a:r>
            <a:r>
              <a:rPr lang="en-US" altLang="ko-KR" sz="1600"/>
              <a:t>: 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/>
              <a:t>의 부모 노드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3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62"/>
          <p:cNvGrpSpPr>
            <a:grpSpLocks/>
          </p:cNvGrpSpPr>
          <p:nvPr/>
        </p:nvGrpSpPr>
        <p:grpSpPr bwMode="auto">
          <a:xfrm>
            <a:off x="846138" y="1395413"/>
            <a:ext cx="6958012" cy="5157787"/>
            <a:chOff x="149" y="711"/>
            <a:chExt cx="4851" cy="3526"/>
          </a:xfrm>
        </p:grpSpPr>
        <p:sp>
          <p:nvSpPr>
            <p:cNvPr id="30724" name="Oval 2"/>
            <p:cNvSpPr>
              <a:spLocks noChangeArrowheads="1"/>
            </p:cNvSpPr>
            <p:nvPr/>
          </p:nvSpPr>
          <p:spPr bwMode="auto">
            <a:xfrm>
              <a:off x="1211" y="71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0725" name="Oval 3"/>
            <p:cNvSpPr>
              <a:spLocks noChangeArrowheads="1"/>
            </p:cNvSpPr>
            <p:nvPr/>
          </p:nvSpPr>
          <p:spPr bwMode="auto">
            <a:xfrm>
              <a:off x="1065" y="155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30726" name="Oval 4"/>
            <p:cNvSpPr>
              <a:spLocks noChangeArrowheads="1"/>
            </p:cNvSpPr>
            <p:nvPr/>
          </p:nvSpPr>
          <p:spPr bwMode="auto">
            <a:xfrm>
              <a:off x="439" y="155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1816" y="110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730" y="111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2102" y="155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30730" name="Oval 8"/>
            <p:cNvSpPr>
              <a:spLocks noChangeArrowheads="1"/>
            </p:cNvSpPr>
            <p:nvPr/>
          </p:nvSpPr>
          <p:spPr bwMode="auto">
            <a:xfrm>
              <a:off x="1706" y="2414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731" name="Oval 9"/>
            <p:cNvSpPr>
              <a:spLocks noChangeArrowheads="1"/>
            </p:cNvSpPr>
            <p:nvPr/>
          </p:nvSpPr>
          <p:spPr bwMode="auto">
            <a:xfrm>
              <a:off x="1380" y="1979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0732" name="Oval 10"/>
            <p:cNvSpPr>
              <a:spLocks noChangeArrowheads="1"/>
            </p:cNvSpPr>
            <p:nvPr/>
          </p:nvSpPr>
          <p:spPr bwMode="auto">
            <a:xfrm>
              <a:off x="779" y="1979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0733" name="Oval 11"/>
            <p:cNvSpPr>
              <a:spLocks noChangeArrowheads="1"/>
            </p:cNvSpPr>
            <p:nvPr/>
          </p:nvSpPr>
          <p:spPr bwMode="auto">
            <a:xfrm>
              <a:off x="1501" y="283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30734" name="Oval 12"/>
            <p:cNvSpPr>
              <a:spLocks noChangeArrowheads="1"/>
            </p:cNvSpPr>
            <p:nvPr/>
          </p:nvSpPr>
          <p:spPr bwMode="auto">
            <a:xfrm>
              <a:off x="149" y="1980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35" name="Oval 13"/>
            <p:cNvSpPr>
              <a:spLocks noChangeArrowheads="1"/>
            </p:cNvSpPr>
            <p:nvPr/>
          </p:nvSpPr>
          <p:spPr bwMode="auto">
            <a:xfrm>
              <a:off x="1941" y="2827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 flipH="1">
              <a:off x="914" y="891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>
              <a:off x="1549" y="2177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 flipH="1">
              <a:off x="1651" y="2617"/>
              <a:ext cx="1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>
              <a:off x="1872" y="2620"/>
              <a:ext cx="13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 flipH="1">
              <a:off x="599" y="1306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 flipH="1">
              <a:off x="935" y="1752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1236" y="1754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 flipH="1">
              <a:off x="319" y="1755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1413" y="883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>
              <a:off x="1980" y="1310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6" name="Line 24"/>
            <p:cNvSpPr>
              <a:spLocks noChangeShapeType="1"/>
            </p:cNvSpPr>
            <p:nvPr/>
          </p:nvSpPr>
          <p:spPr bwMode="auto">
            <a:xfrm>
              <a:off x="904" y="1306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47" name="Text Box 25"/>
            <p:cNvSpPr txBox="1">
              <a:spLocks noChangeArrowheads="1"/>
            </p:cNvSpPr>
            <p:nvPr/>
          </p:nvSpPr>
          <p:spPr bwMode="auto">
            <a:xfrm>
              <a:off x="694" y="1837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748" name="Text Box 26"/>
            <p:cNvSpPr txBox="1">
              <a:spLocks noChangeArrowheads="1"/>
            </p:cNvSpPr>
            <p:nvPr/>
          </p:nvSpPr>
          <p:spPr bwMode="auto">
            <a:xfrm>
              <a:off x="742" y="4007"/>
              <a:ext cx="13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(a)  </a:t>
              </a:r>
              <a:r>
                <a:rPr kumimoji="1" lang="en-US" altLang="ko-KR" sz="1600" i="1">
                  <a:latin typeface="Times New Roman" pitchFamily="18" charset="0"/>
                </a:rPr>
                <a:t>r</a:t>
              </a:r>
              <a:r>
                <a:rPr kumimoji="1" lang="ko-KR" altLang="en-US" sz="1600">
                  <a:latin typeface="Times New Roman" pitchFamily="18" charset="0"/>
                </a:rPr>
                <a:t>의 자식이 없음</a:t>
              </a:r>
              <a:endParaRPr kumimoji="1" lang="en-US" altLang="ko-KR" sz="1600">
                <a:latin typeface="Times New Roman" pitchFamily="18" charset="0"/>
              </a:endParaRPr>
            </a:p>
          </p:txBody>
        </p:sp>
        <p:sp>
          <p:nvSpPr>
            <p:cNvPr id="30749" name="Text Box 27"/>
            <p:cNvSpPr txBox="1">
              <a:spLocks noChangeArrowheads="1"/>
            </p:cNvSpPr>
            <p:nvPr/>
          </p:nvSpPr>
          <p:spPr bwMode="auto">
            <a:xfrm>
              <a:off x="3164" y="3991"/>
              <a:ext cx="158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(b) </a:t>
              </a:r>
              <a:r>
                <a:rPr kumimoji="1" lang="ko-KR" altLang="en-US" sz="1600">
                  <a:latin typeface="Times New Roman" pitchFamily="18" charset="0"/>
                </a:rPr>
                <a:t>단순히 </a:t>
              </a:r>
              <a:r>
                <a:rPr kumimoji="1" lang="en-US" altLang="ko-KR" sz="1600" i="1">
                  <a:latin typeface="Times New Roman" pitchFamily="18" charset="0"/>
                </a:rPr>
                <a:t>r</a:t>
              </a:r>
              <a:r>
                <a:rPr kumimoji="1" lang="ko-KR" altLang="en-US" sz="1600">
                  <a:latin typeface="Times New Roman" pitchFamily="18" charset="0"/>
                </a:rPr>
                <a:t>을 제거한다</a:t>
              </a:r>
            </a:p>
          </p:txBody>
        </p:sp>
        <p:sp>
          <p:nvSpPr>
            <p:cNvPr id="30750" name="Oval 28"/>
            <p:cNvSpPr>
              <a:spLocks noChangeArrowheads="1"/>
            </p:cNvSpPr>
            <p:nvPr/>
          </p:nvSpPr>
          <p:spPr bwMode="auto">
            <a:xfrm>
              <a:off x="1497" y="374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0751" name="Oval 29"/>
            <p:cNvSpPr>
              <a:spLocks noChangeArrowheads="1"/>
            </p:cNvSpPr>
            <p:nvPr/>
          </p:nvSpPr>
          <p:spPr bwMode="auto">
            <a:xfrm>
              <a:off x="1117" y="374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30752" name="Oval 30"/>
            <p:cNvSpPr>
              <a:spLocks noChangeArrowheads="1"/>
            </p:cNvSpPr>
            <p:nvPr/>
          </p:nvSpPr>
          <p:spPr bwMode="auto">
            <a:xfrm>
              <a:off x="1312" y="330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30753" name="Line 31"/>
            <p:cNvSpPr>
              <a:spLocks noChangeShapeType="1"/>
            </p:cNvSpPr>
            <p:nvPr/>
          </p:nvSpPr>
          <p:spPr bwMode="auto">
            <a:xfrm flipH="1">
              <a:off x="1271" y="350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4" name="Line 32"/>
            <p:cNvSpPr>
              <a:spLocks noChangeShapeType="1"/>
            </p:cNvSpPr>
            <p:nvPr/>
          </p:nvSpPr>
          <p:spPr bwMode="auto">
            <a:xfrm>
              <a:off x="1462" y="350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5" name="Line 33"/>
            <p:cNvSpPr>
              <a:spLocks noChangeShapeType="1"/>
            </p:cNvSpPr>
            <p:nvPr/>
          </p:nvSpPr>
          <p:spPr bwMode="auto">
            <a:xfrm flipH="1">
              <a:off x="1460" y="303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56" name="Oval 34"/>
            <p:cNvSpPr>
              <a:spLocks noChangeArrowheads="1"/>
            </p:cNvSpPr>
            <p:nvPr/>
          </p:nvSpPr>
          <p:spPr bwMode="auto">
            <a:xfrm>
              <a:off x="3885" y="72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0757" name="Oval 35"/>
            <p:cNvSpPr>
              <a:spLocks noChangeArrowheads="1"/>
            </p:cNvSpPr>
            <p:nvPr/>
          </p:nvSpPr>
          <p:spPr bwMode="auto">
            <a:xfrm>
              <a:off x="3739" y="156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30758" name="Oval 36"/>
            <p:cNvSpPr>
              <a:spLocks noChangeArrowheads="1"/>
            </p:cNvSpPr>
            <p:nvPr/>
          </p:nvSpPr>
          <p:spPr bwMode="auto">
            <a:xfrm>
              <a:off x="3113" y="156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0759" name="Oval 37"/>
            <p:cNvSpPr>
              <a:spLocks noChangeArrowheads="1"/>
            </p:cNvSpPr>
            <p:nvPr/>
          </p:nvSpPr>
          <p:spPr bwMode="auto">
            <a:xfrm>
              <a:off x="4490" y="111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0760" name="Oval 38"/>
            <p:cNvSpPr>
              <a:spLocks noChangeArrowheads="1"/>
            </p:cNvSpPr>
            <p:nvPr/>
          </p:nvSpPr>
          <p:spPr bwMode="auto">
            <a:xfrm>
              <a:off x="3404" y="112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0761" name="Oval 39"/>
            <p:cNvSpPr>
              <a:spLocks noChangeArrowheads="1"/>
            </p:cNvSpPr>
            <p:nvPr/>
          </p:nvSpPr>
          <p:spPr bwMode="auto">
            <a:xfrm>
              <a:off x="4776" y="156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30762" name="Oval 40"/>
            <p:cNvSpPr>
              <a:spLocks noChangeArrowheads="1"/>
            </p:cNvSpPr>
            <p:nvPr/>
          </p:nvSpPr>
          <p:spPr bwMode="auto">
            <a:xfrm>
              <a:off x="4380" y="2424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763" name="Oval 41"/>
            <p:cNvSpPr>
              <a:spLocks noChangeArrowheads="1"/>
            </p:cNvSpPr>
            <p:nvPr/>
          </p:nvSpPr>
          <p:spPr bwMode="auto">
            <a:xfrm>
              <a:off x="4054" y="1989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0764" name="Oval 42"/>
            <p:cNvSpPr>
              <a:spLocks noChangeArrowheads="1"/>
            </p:cNvSpPr>
            <p:nvPr/>
          </p:nvSpPr>
          <p:spPr bwMode="auto">
            <a:xfrm>
              <a:off x="4175" y="284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30765" name="Oval 43"/>
            <p:cNvSpPr>
              <a:spLocks noChangeArrowheads="1"/>
            </p:cNvSpPr>
            <p:nvPr/>
          </p:nvSpPr>
          <p:spPr bwMode="auto">
            <a:xfrm>
              <a:off x="2823" y="1990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766" name="Oval 44"/>
            <p:cNvSpPr>
              <a:spLocks noChangeArrowheads="1"/>
            </p:cNvSpPr>
            <p:nvPr/>
          </p:nvSpPr>
          <p:spPr bwMode="auto">
            <a:xfrm>
              <a:off x="4615" y="2837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0767" name="Line 45"/>
            <p:cNvSpPr>
              <a:spLocks noChangeShapeType="1"/>
            </p:cNvSpPr>
            <p:nvPr/>
          </p:nvSpPr>
          <p:spPr bwMode="auto">
            <a:xfrm flipH="1">
              <a:off x="3588" y="901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8" name="Line 46"/>
            <p:cNvSpPr>
              <a:spLocks noChangeShapeType="1"/>
            </p:cNvSpPr>
            <p:nvPr/>
          </p:nvSpPr>
          <p:spPr bwMode="auto">
            <a:xfrm>
              <a:off x="4223" y="2187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69" name="Line 47"/>
            <p:cNvSpPr>
              <a:spLocks noChangeShapeType="1"/>
            </p:cNvSpPr>
            <p:nvPr/>
          </p:nvSpPr>
          <p:spPr bwMode="auto">
            <a:xfrm flipH="1">
              <a:off x="4325" y="2627"/>
              <a:ext cx="119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0" name="Line 48"/>
            <p:cNvSpPr>
              <a:spLocks noChangeShapeType="1"/>
            </p:cNvSpPr>
            <p:nvPr/>
          </p:nvSpPr>
          <p:spPr bwMode="auto">
            <a:xfrm>
              <a:off x="4546" y="2630"/>
              <a:ext cx="134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1" name="Line 49"/>
            <p:cNvSpPr>
              <a:spLocks noChangeShapeType="1"/>
            </p:cNvSpPr>
            <p:nvPr/>
          </p:nvSpPr>
          <p:spPr bwMode="auto">
            <a:xfrm flipH="1">
              <a:off x="3273" y="1316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2" name="Line 50"/>
            <p:cNvSpPr>
              <a:spLocks noChangeShapeType="1"/>
            </p:cNvSpPr>
            <p:nvPr/>
          </p:nvSpPr>
          <p:spPr bwMode="auto">
            <a:xfrm>
              <a:off x="3910" y="1764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3" name="Line 51"/>
            <p:cNvSpPr>
              <a:spLocks noChangeShapeType="1"/>
            </p:cNvSpPr>
            <p:nvPr/>
          </p:nvSpPr>
          <p:spPr bwMode="auto">
            <a:xfrm flipH="1">
              <a:off x="2993" y="1765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4" name="Line 52"/>
            <p:cNvSpPr>
              <a:spLocks noChangeShapeType="1"/>
            </p:cNvSpPr>
            <p:nvPr/>
          </p:nvSpPr>
          <p:spPr bwMode="auto">
            <a:xfrm>
              <a:off x="4087" y="893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5" name="Line 53"/>
            <p:cNvSpPr>
              <a:spLocks noChangeShapeType="1"/>
            </p:cNvSpPr>
            <p:nvPr/>
          </p:nvSpPr>
          <p:spPr bwMode="auto">
            <a:xfrm>
              <a:off x="4654" y="1320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6" name="Line 54"/>
            <p:cNvSpPr>
              <a:spLocks noChangeShapeType="1"/>
            </p:cNvSpPr>
            <p:nvPr/>
          </p:nvSpPr>
          <p:spPr bwMode="auto">
            <a:xfrm>
              <a:off x="3578" y="1316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77" name="Oval 55"/>
            <p:cNvSpPr>
              <a:spLocks noChangeArrowheads="1"/>
            </p:cNvSpPr>
            <p:nvPr/>
          </p:nvSpPr>
          <p:spPr bwMode="auto">
            <a:xfrm>
              <a:off x="4171" y="375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0778" name="Oval 56"/>
            <p:cNvSpPr>
              <a:spLocks noChangeArrowheads="1"/>
            </p:cNvSpPr>
            <p:nvPr/>
          </p:nvSpPr>
          <p:spPr bwMode="auto">
            <a:xfrm>
              <a:off x="3791" y="375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30779" name="Oval 57"/>
            <p:cNvSpPr>
              <a:spLocks noChangeArrowheads="1"/>
            </p:cNvSpPr>
            <p:nvPr/>
          </p:nvSpPr>
          <p:spPr bwMode="auto">
            <a:xfrm>
              <a:off x="3986" y="331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30780" name="Line 58"/>
            <p:cNvSpPr>
              <a:spLocks noChangeShapeType="1"/>
            </p:cNvSpPr>
            <p:nvPr/>
          </p:nvSpPr>
          <p:spPr bwMode="auto">
            <a:xfrm flipH="1">
              <a:off x="3945" y="351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1" name="Line 59"/>
            <p:cNvSpPr>
              <a:spLocks noChangeShapeType="1"/>
            </p:cNvSpPr>
            <p:nvPr/>
          </p:nvSpPr>
          <p:spPr bwMode="auto">
            <a:xfrm>
              <a:off x="4136" y="351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82" name="Line 60"/>
            <p:cNvSpPr>
              <a:spLocks noChangeShapeType="1"/>
            </p:cNvSpPr>
            <p:nvPr/>
          </p:nvSpPr>
          <p:spPr bwMode="auto">
            <a:xfrm flipH="1">
              <a:off x="4134" y="304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삭제의 예</a:t>
            </a:r>
            <a:r>
              <a:rPr lang="en-US" altLang="ko-KR" dirty="0" smtClean="0"/>
              <a:t>: Case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6630988" y="3048000"/>
            <a:ext cx="2522537" cy="24542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885825" y="3627438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366838" y="16287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55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182688" y="275113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28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96875" y="2747963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8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2125663" y="21574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60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762000" y="2162175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15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484438" y="2747963"/>
            <a:ext cx="280987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90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987550" y="3897313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48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577975" y="3317875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30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823913" y="33178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18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730375" y="4451350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38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33338" y="331946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2282825" y="444658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50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993775" y="1868488"/>
            <a:ext cx="40163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790700" y="3581400"/>
            <a:ext cx="2571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1919288" y="4167188"/>
            <a:ext cx="149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195513" y="4171950"/>
            <a:ext cx="16827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598488" y="2420938"/>
            <a:ext cx="2222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1020763" y="3014663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1398588" y="3017838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246063" y="3019425"/>
            <a:ext cx="2174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619250" y="1857375"/>
            <a:ext cx="5302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332038" y="2425700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981075" y="2420938"/>
            <a:ext cx="2667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757363" y="31559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77875" y="6242050"/>
            <a:ext cx="2051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>
                <a:latin typeface="Times New Roman" pitchFamily="18" charset="0"/>
              </a:rPr>
              <a:t>(a)  </a:t>
            </a:r>
            <a:r>
              <a:rPr kumimoji="1" lang="en-US" altLang="ko-KR" sz="1400" i="1">
                <a:latin typeface="Times New Roman" pitchFamily="18" charset="0"/>
              </a:rPr>
              <a:t>r</a:t>
            </a:r>
            <a:r>
              <a:rPr kumimoji="1" lang="ko-KR" altLang="en-US" sz="1400">
                <a:latin typeface="Times New Roman" pitchFamily="18" charset="0"/>
              </a:rPr>
              <a:t>의 자식이 하나뿐임</a:t>
            </a:r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7539038" y="16017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55</a:t>
            </a:r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7354888" y="2724150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28</a:t>
            </a:r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6569075" y="2720975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8</a:t>
            </a:r>
          </a:p>
        </p:txBody>
      </p: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8297863" y="2130425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60</a:t>
            </a:r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6934200" y="2136775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15</a:t>
            </a:r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8656638" y="27209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90</a:t>
            </a:r>
          </a:p>
        </p:txBody>
      </p:sp>
      <p:sp>
        <p:nvSpPr>
          <p:cNvPr id="32803" name="Oval 35"/>
          <p:cNvSpPr>
            <a:spLocks noChangeArrowheads="1"/>
          </p:cNvSpPr>
          <p:nvPr/>
        </p:nvSpPr>
        <p:spPr bwMode="auto">
          <a:xfrm>
            <a:off x="7739063" y="33162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48</a:t>
            </a:r>
          </a:p>
        </p:txBody>
      </p: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6996113" y="32908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18</a:t>
            </a:r>
          </a:p>
        </p:txBody>
      </p:sp>
      <p:sp>
        <p:nvSpPr>
          <p:cNvPr id="32805" name="Oval 37"/>
          <p:cNvSpPr>
            <a:spLocks noChangeArrowheads="1"/>
          </p:cNvSpPr>
          <p:nvPr/>
        </p:nvSpPr>
        <p:spPr bwMode="auto">
          <a:xfrm>
            <a:off x="6205538" y="3292475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</a:t>
            </a:r>
          </a:p>
        </p:txBody>
      </p:sp>
      <p:sp>
        <p:nvSpPr>
          <p:cNvPr id="32806" name="Oval 38"/>
          <p:cNvSpPr>
            <a:spLocks noChangeArrowheads="1"/>
          </p:cNvSpPr>
          <p:nvPr/>
        </p:nvSpPr>
        <p:spPr bwMode="auto">
          <a:xfrm>
            <a:off x="8053388" y="3867150"/>
            <a:ext cx="282575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50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H="1">
            <a:off x="7165975" y="1841500"/>
            <a:ext cx="401638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7954963" y="3579813"/>
            <a:ext cx="1889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 flipH="1">
            <a:off x="6770688" y="2393950"/>
            <a:ext cx="222250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H="1">
            <a:off x="7192963" y="2989263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7570788" y="2990850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H="1">
            <a:off x="6418263" y="2992438"/>
            <a:ext cx="217487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>
            <a:off x="7793038" y="1830388"/>
            <a:ext cx="528637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8504238" y="2400300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7153275" y="2393950"/>
            <a:ext cx="266700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6446838" y="6194425"/>
            <a:ext cx="253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>
                <a:latin typeface="Times New Roman" pitchFamily="18" charset="0"/>
              </a:rPr>
              <a:t>(c) </a:t>
            </a:r>
            <a:r>
              <a:rPr kumimoji="1" lang="en-US" altLang="ko-KR" sz="1600" i="1">
                <a:latin typeface="Times New Roman" pitchFamily="18" charset="0"/>
              </a:rPr>
              <a:t>r</a:t>
            </a:r>
            <a:r>
              <a:rPr kumimoji="1" lang="en-US" altLang="ko-KR" sz="1600">
                <a:latin typeface="Times New Roman" pitchFamily="18" charset="0"/>
              </a:rPr>
              <a:t> </a:t>
            </a:r>
            <a:r>
              <a:rPr kumimoji="1" lang="ko-KR" altLang="en-US" sz="1400">
                <a:latin typeface="Times New Roman" pitchFamily="18" charset="0"/>
              </a:rPr>
              <a:t>자리에 </a:t>
            </a:r>
            <a:r>
              <a:rPr kumimoji="1" lang="en-US" altLang="ko-KR" sz="1400" i="1">
                <a:latin typeface="Times New Roman" pitchFamily="18" charset="0"/>
              </a:rPr>
              <a:t>r</a:t>
            </a:r>
            <a:r>
              <a:rPr kumimoji="1" lang="ko-KR" altLang="en-US" sz="1400">
                <a:latin typeface="Times New Roman" pitchFamily="18" charset="0"/>
              </a:rPr>
              <a:t>의 자식을 놓는다</a:t>
            </a:r>
          </a:p>
        </p:txBody>
      </p:sp>
      <p:sp>
        <p:nvSpPr>
          <p:cNvPr id="32817" name="Oval 49"/>
          <p:cNvSpPr>
            <a:spLocks noChangeArrowheads="1"/>
          </p:cNvSpPr>
          <p:nvPr/>
        </p:nvSpPr>
        <p:spPr bwMode="auto">
          <a:xfrm>
            <a:off x="1725613" y="567055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36</a:t>
            </a:r>
          </a:p>
        </p:txBody>
      </p:sp>
      <p:sp>
        <p:nvSpPr>
          <p:cNvPr id="32818" name="Oval 50"/>
          <p:cNvSpPr>
            <a:spLocks noChangeArrowheads="1"/>
          </p:cNvSpPr>
          <p:nvPr/>
        </p:nvSpPr>
        <p:spPr bwMode="auto">
          <a:xfrm>
            <a:off x="1247775" y="5665788"/>
            <a:ext cx="28257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32</a:t>
            </a:r>
          </a:p>
        </p:txBody>
      </p:sp>
      <p:sp>
        <p:nvSpPr>
          <p:cNvPr id="32819" name="Oval 51"/>
          <p:cNvSpPr>
            <a:spLocks noChangeArrowheads="1"/>
          </p:cNvSpPr>
          <p:nvPr/>
        </p:nvSpPr>
        <p:spPr bwMode="auto">
          <a:xfrm>
            <a:off x="1493838" y="50815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33</a:t>
            </a: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 flipH="1">
            <a:off x="1441450" y="5356225"/>
            <a:ext cx="1397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1681163" y="5356225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 flipH="1">
            <a:off x="1679575" y="4729163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23" name="Oval 55"/>
          <p:cNvSpPr>
            <a:spLocks noChangeArrowheads="1"/>
          </p:cNvSpPr>
          <p:nvPr/>
        </p:nvSpPr>
        <p:spPr bwMode="auto">
          <a:xfrm>
            <a:off x="7443788" y="3863975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38</a:t>
            </a:r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 flipH="1">
            <a:off x="7643813" y="3579813"/>
            <a:ext cx="1587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25" name="Oval 57"/>
          <p:cNvSpPr>
            <a:spLocks noChangeArrowheads="1"/>
          </p:cNvSpPr>
          <p:nvPr/>
        </p:nvSpPr>
        <p:spPr bwMode="auto">
          <a:xfrm>
            <a:off x="7439025" y="5083175"/>
            <a:ext cx="280988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36</a:t>
            </a:r>
          </a:p>
        </p:txBody>
      </p:sp>
      <p:sp>
        <p:nvSpPr>
          <p:cNvPr id="32826" name="Oval 58"/>
          <p:cNvSpPr>
            <a:spLocks noChangeArrowheads="1"/>
          </p:cNvSpPr>
          <p:nvPr/>
        </p:nvSpPr>
        <p:spPr bwMode="auto">
          <a:xfrm>
            <a:off x="6962775" y="5078413"/>
            <a:ext cx="28098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32</a:t>
            </a:r>
          </a:p>
        </p:txBody>
      </p:sp>
      <p:sp>
        <p:nvSpPr>
          <p:cNvPr id="32827" name="Oval 59"/>
          <p:cNvSpPr>
            <a:spLocks noChangeArrowheads="1"/>
          </p:cNvSpPr>
          <p:nvPr/>
        </p:nvSpPr>
        <p:spPr bwMode="auto">
          <a:xfrm>
            <a:off x="7207250" y="4494213"/>
            <a:ext cx="280988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33</a:t>
            </a:r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 flipH="1">
            <a:off x="7156450" y="4768850"/>
            <a:ext cx="138113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7396163" y="4768850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 flipH="1">
            <a:off x="7392988" y="4141788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31" name="AutoShape 63"/>
          <p:cNvSpPr>
            <a:spLocks noChangeArrowheads="1"/>
          </p:cNvSpPr>
          <p:nvPr/>
        </p:nvSpPr>
        <p:spPr bwMode="auto">
          <a:xfrm>
            <a:off x="3883025" y="3614738"/>
            <a:ext cx="2520950" cy="2452687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4364038" y="16160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55</a:t>
            </a:r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4179888" y="273843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28</a:t>
            </a:r>
          </a:p>
        </p:txBody>
      </p:sp>
      <p:sp>
        <p:nvSpPr>
          <p:cNvPr id="32834" name="Oval 66"/>
          <p:cNvSpPr>
            <a:spLocks noChangeArrowheads="1"/>
          </p:cNvSpPr>
          <p:nvPr/>
        </p:nvSpPr>
        <p:spPr bwMode="auto">
          <a:xfrm>
            <a:off x="3394075" y="2735263"/>
            <a:ext cx="280988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8</a:t>
            </a:r>
          </a:p>
        </p:txBody>
      </p:sp>
      <p:sp>
        <p:nvSpPr>
          <p:cNvPr id="32835" name="Oval 67"/>
          <p:cNvSpPr>
            <a:spLocks noChangeArrowheads="1"/>
          </p:cNvSpPr>
          <p:nvPr/>
        </p:nvSpPr>
        <p:spPr bwMode="auto">
          <a:xfrm>
            <a:off x="5122863" y="214471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60</a:t>
            </a:r>
          </a:p>
        </p:txBody>
      </p:sp>
      <p:sp>
        <p:nvSpPr>
          <p:cNvPr id="32836" name="Oval 68"/>
          <p:cNvSpPr>
            <a:spLocks noChangeArrowheads="1"/>
          </p:cNvSpPr>
          <p:nvPr/>
        </p:nvSpPr>
        <p:spPr bwMode="auto">
          <a:xfrm>
            <a:off x="3759200" y="2149475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15</a:t>
            </a:r>
          </a:p>
        </p:txBody>
      </p:sp>
      <p:sp>
        <p:nvSpPr>
          <p:cNvPr id="32837" name="Oval 69"/>
          <p:cNvSpPr>
            <a:spLocks noChangeArrowheads="1"/>
          </p:cNvSpPr>
          <p:nvPr/>
        </p:nvSpPr>
        <p:spPr bwMode="auto">
          <a:xfrm>
            <a:off x="5481638" y="2735263"/>
            <a:ext cx="280987" cy="284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90</a:t>
            </a:r>
          </a:p>
        </p:txBody>
      </p:sp>
      <p:sp>
        <p:nvSpPr>
          <p:cNvPr id="32838" name="Oval 70"/>
          <p:cNvSpPr>
            <a:spLocks noChangeArrowheads="1"/>
          </p:cNvSpPr>
          <p:nvPr/>
        </p:nvSpPr>
        <p:spPr bwMode="auto">
          <a:xfrm>
            <a:off x="4984750" y="3884613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48</a:t>
            </a:r>
          </a:p>
        </p:txBody>
      </p:sp>
      <p:sp>
        <p:nvSpPr>
          <p:cNvPr id="32839" name="Oval 71"/>
          <p:cNvSpPr>
            <a:spLocks noChangeArrowheads="1"/>
          </p:cNvSpPr>
          <p:nvPr/>
        </p:nvSpPr>
        <p:spPr bwMode="auto">
          <a:xfrm>
            <a:off x="3821113" y="3305175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18</a:t>
            </a:r>
          </a:p>
        </p:txBody>
      </p:sp>
      <p:sp>
        <p:nvSpPr>
          <p:cNvPr id="32840" name="Oval 72"/>
          <p:cNvSpPr>
            <a:spLocks noChangeArrowheads="1"/>
          </p:cNvSpPr>
          <p:nvPr/>
        </p:nvSpPr>
        <p:spPr bwMode="auto">
          <a:xfrm>
            <a:off x="4727575" y="4438650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38</a:t>
            </a:r>
          </a:p>
        </p:txBody>
      </p:sp>
      <p:sp>
        <p:nvSpPr>
          <p:cNvPr id="32841" name="Oval 73"/>
          <p:cNvSpPr>
            <a:spLocks noChangeArrowheads="1"/>
          </p:cNvSpPr>
          <p:nvPr/>
        </p:nvSpPr>
        <p:spPr bwMode="auto">
          <a:xfrm>
            <a:off x="3030538" y="3306763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</a:t>
            </a:r>
          </a:p>
        </p:txBody>
      </p:sp>
      <p:sp>
        <p:nvSpPr>
          <p:cNvPr id="32842" name="Oval 74"/>
          <p:cNvSpPr>
            <a:spLocks noChangeArrowheads="1"/>
          </p:cNvSpPr>
          <p:nvPr/>
        </p:nvSpPr>
        <p:spPr bwMode="auto">
          <a:xfrm>
            <a:off x="5280025" y="4433888"/>
            <a:ext cx="282575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50</a:t>
            </a:r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 flipH="1">
            <a:off x="3990975" y="1855788"/>
            <a:ext cx="401638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44" name="Line 76"/>
          <p:cNvSpPr>
            <a:spLocks noChangeShapeType="1"/>
          </p:cNvSpPr>
          <p:nvPr/>
        </p:nvSpPr>
        <p:spPr bwMode="auto">
          <a:xfrm>
            <a:off x="4787900" y="3568700"/>
            <a:ext cx="2571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 flipH="1">
            <a:off x="4916488" y="4154488"/>
            <a:ext cx="14922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>
            <a:off x="5192713" y="4159250"/>
            <a:ext cx="168275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 flipH="1">
            <a:off x="3595688" y="2408238"/>
            <a:ext cx="22225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H="1">
            <a:off x="4017963" y="3001963"/>
            <a:ext cx="22701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4395788" y="3005138"/>
            <a:ext cx="2349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 flipH="1">
            <a:off x="3243263" y="3006725"/>
            <a:ext cx="2174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4616450" y="1844675"/>
            <a:ext cx="5302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>
            <a:off x="5329238" y="2413000"/>
            <a:ext cx="2206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3978275" y="2408238"/>
            <a:ext cx="2667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4257675" y="6229350"/>
            <a:ext cx="1127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>
                <a:latin typeface="Times New Roman" pitchFamily="18" charset="0"/>
              </a:rPr>
              <a:t>(b)  </a:t>
            </a:r>
            <a:r>
              <a:rPr kumimoji="1" lang="en-US" altLang="ko-KR" sz="1400" i="1">
                <a:latin typeface="Times New Roman" pitchFamily="18" charset="0"/>
              </a:rPr>
              <a:t>r</a:t>
            </a:r>
            <a:r>
              <a:rPr kumimoji="1" lang="ko-KR" altLang="en-US" sz="1400" i="1">
                <a:latin typeface="Times New Roman" pitchFamily="18" charset="0"/>
              </a:rPr>
              <a:t>을</a:t>
            </a:r>
            <a:r>
              <a:rPr kumimoji="1" lang="ko-KR" altLang="en-US" sz="1400">
                <a:latin typeface="Times New Roman" pitchFamily="18" charset="0"/>
              </a:rPr>
              <a:t> 제거</a:t>
            </a:r>
          </a:p>
        </p:txBody>
      </p:sp>
      <p:sp>
        <p:nvSpPr>
          <p:cNvPr id="32855" name="Oval 87"/>
          <p:cNvSpPr>
            <a:spLocks noChangeArrowheads="1"/>
          </p:cNvSpPr>
          <p:nvPr/>
        </p:nvSpPr>
        <p:spPr bwMode="auto">
          <a:xfrm>
            <a:off x="4722813" y="5657850"/>
            <a:ext cx="280987" cy="284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36</a:t>
            </a:r>
          </a:p>
        </p:txBody>
      </p:sp>
      <p:sp>
        <p:nvSpPr>
          <p:cNvPr id="32856" name="Oval 88"/>
          <p:cNvSpPr>
            <a:spLocks noChangeArrowheads="1"/>
          </p:cNvSpPr>
          <p:nvPr/>
        </p:nvSpPr>
        <p:spPr bwMode="auto">
          <a:xfrm>
            <a:off x="4244975" y="5653088"/>
            <a:ext cx="282575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32</a:t>
            </a:r>
          </a:p>
        </p:txBody>
      </p:sp>
      <p:sp>
        <p:nvSpPr>
          <p:cNvPr id="32857" name="Oval 89"/>
          <p:cNvSpPr>
            <a:spLocks noChangeArrowheads="1"/>
          </p:cNvSpPr>
          <p:nvPr/>
        </p:nvSpPr>
        <p:spPr bwMode="auto">
          <a:xfrm>
            <a:off x="4491038" y="5068888"/>
            <a:ext cx="280987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>
                <a:latin typeface="Times New Roman" pitchFamily="18" charset="0"/>
              </a:rPr>
              <a:t>33</a:t>
            </a:r>
          </a:p>
        </p:txBody>
      </p:sp>
      <p:sp>
        <p:nvSpPr>
          <p:cNvPr id="32858" name="Line 90"/>
          <p:cNvSpPr>
            <a:spLocks noChangeShapeType="1"/>
          </p:cNvSpPr>
          <p:nvPr/>
        </p:nvSpPr>
        <p:spPr bwMode="auto">
          <a:xfrm flipH="1">
            <a:off x="4438650" y="5343525"/>
            <a:ext cx="1397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59" name="Line 91"/>
          <p:cNvSpPr>
            <a:spLocks noChangeShapeType="1"/>
          </p:cNvSpPr>
          <p:nvPr/>
        </p:nvSpPr>
        <p:spPr bwMode="auto">
          <a:xfrm>
            <a:off x="4678363" y="5343525"/>
            <a:ext cx="1381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860" name="Line 92"/>
          <p:cNvSpPr>
            <a:spLocks noChangeShapeType="1"/>
          </p:cNvSpPr>
          <p:nvPr/>
        </p:nvSpPr>
        <p:spPr bwMode="auto">
          <a:xfrm flipH="1">
            <a:off x="4676775" y="4716463"/>
            <a:ext cx="14287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</a:t>
            </a:r>
            <a:r>
              <a:rPr lang="en-US" altLang="ko-KR" dirty="0"/>
              <a:t>: Case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6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76"/>
          <p:cNvGrpSpPr>
            <a:grpSpLocks/>
          </p:cNvGrpSpPr>
          <p:nvPr/>
        </p:nvGrpSpPr>
        <p:grpSpPr bwMode="auto">
          <a:xfrm>
            <a:off x="474663" y="1108075"/>
            <a:ext cx="7059612" cy="5472113"/>
            <a:chOff x="149" y="56"/>
            <a:chExt cx="5251" cy="4076"/>
          </a:xfrm>
        </p:grpSpPr>
        <p:sp>
          <p:nvSpPr>
            <p:cNvPr id="34821" name="Freeform 2"/>
            <p:cNvSpPr>
              <a:spLocks/>
            </p:cNvSpPr>
            <p:nvPr/>
          </p:nvSpPr>
          <p:spPr bwMode="auto">
            <a:xfrm>
              <a:off x="474" y="1206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2" name="AutoShape 3"/>
            <p:cNvSpPr>
              <a:spLocks noChangeArrowheads="1"/>
            </p:cNvSpPr>
            <p:nvPr/>
          </p:nvSpPr>
          <p:spPr bwMode="auto">
            <a:xfrm>
              <a:off x="642" y="2358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1211" y="7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1065" y="91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34825" name="Oval 6"/>
            <p:cNvSpPr>
              <a:spLocks noChangeArrowheads="1"/>
            </p:cNvSpPr>
            <p:nvPr/>
          </p:nvSpPr>
          <p:spPr bwMode="auto">
            <a:xfrm>
              <a:off x="439" y="91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826" name="Oval 7"/>
            <p:cNvSpPr>
              <a:spLocks noChangeArrowheads="1"/>
            </p:cNvSpPr>
            <p:nvPr/>
          </p:nvSpPr>
          <p:spPr bwMode="auto">
            <a:xfrm>
              <a:off x="1816" y="47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4827" name="Oval 8"/>
            <p:cNvSpPr>
              <a:spLocks noChangeArrowheads="1"/>
            </p:cNvSpPr>
            <p:nvPr/>
          </p:nvSpPr>
          <p:spPr bwMode="auto">
            <a:xfrm>
              <a:off x="730" y="47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4828" name="Oval 9"/>
            <p:cNvSpPr>
              <a:spLocks noChangeArrowheads="1"/>
            </p:cNvSpPr>
            <p:nvPr/>
          </p:nvSpPr>
          <p:spPr bwMode="auto">
            <a:xfrm>
              <a:off x="2102" y="91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34829" name="Oval 10"/>
            <p:cNvSpPr>
              <a:spLocks noChangeArrowheads="1"/>
            </p:cNvSpPr>
            <p:nvPr/>
          </p:nvSpPr>
          <p:spPr bwMode="auto">
            <a:xfrm>
              <a:off x="1706" y="1778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4830" name="Oval 11"/>
            <p:cNvSpPr>
              <a:spLocks noChangeArrowheads="1"/>
            </p:cNvSpPr>
            <p:nvPr/>
          </p:nvSpPr>
          <p:spPr bwMode="auto">
            <a:xfrm>
              <a:off x="759" y="2177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4831" name="Oval 12"/>
            <p:cNvSpPr>
              <a:spLocks noChangeArrowheads="1"/>
            </p:cNvSpPr>
            <p:nvPr/>
          </p:nvSpPr>
          <p:spPr bwMode="auto">
            <a:xfrm>
              <a:off x="1380" y="1343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4832" name="Oval 13"/>
            <p:cNvSpPr>
              <a:spLocks noChangeArrowheads="1"/>
            </p:cNvSpPr>
            <p:nvPr/>
          </p:nvSpPr>
          <p:spPr bwMode="auto">
            <a:xfrm>
              <a:off x="779" y="134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4833" name="Oval 14"/>
            <p:cNvSpPr>
              <a:spLocks noChangeArrowheads="1"/>
            </p:cNvSpPr>
            <p:nvPr/>
          </p:nvSpPr>
          <p:spPr bwMode="auto">
            <a:xfrm>
              <a:off x="1092" y="178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34834" name="Oval 15"/>
            <p:cNvSpPr>
              <a:spLocks noChangeArrowheads="1"/>
            </p:cNvSpPr>
            <p:nvPr/>
          </p:nvSpPr>
          <p:spPr bwMode="auto">
            <a:xfrm>
              <a:off x="1205" y="2539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34835" name="Oval 16"/>
            <p:cNvSpPr>
              <a:spLocks noChangeArrowheads="1"/>
            </p:cNvSpPr>
            <p:nvPr/>
          </p:nvSpPr>
          <p:spPr bwMode="auto">
            <a:xfrm>
              <a:off x="149" y="134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36" name="Oval 17"/>
            <p:cNvSpPr>
              <a:spLocks noChangeArrowheads="1"/>
            </p:cNvSpPr>
            <p:nvPr/>
          </p:nvSpPr>
          <p:spPr bwMode="auto">
            <a:xfrm>
              <a:off x="2005" y="2175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4837" name="Line 18"/>
            <p:cNvSpPr>
              <a:spLocks noChangeShapeType="1"/>
            </p:cNvSpPr>
            <p:nvPr/>
          </p:nvSpPr>
          <p:spPr bwMode="auto">
            <a:xfrm flipH="1">
              <a:off x="914" y="255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Line 19"/>
            <p:cNvSpPr>
              <a:spLocks noChangeShapeType="1"/>
            </p:cNvSpPr>
            <p:nvPr/>
          </p:nvSpPr>
          <p:spPr bwMode="auto">
            <a:xfrm flipH="1">
              <a:off x="926" y="1970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Line 20"/>
            <p:cNvSpPr>
              <a:spLocks noChangeShapeType="1"/>
            </p:cNvSpPr>
            <p:nvPr/>
          </p:nvSpPr>
          <p:spPr bwMode="auto">
            <a:xfrm flipH="1">
              <a:off x="1263" y="1546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Line 21"/>
            <p:cNvSpPr>
              <a:spLocks noChangeShapeType="1"/>
            </p:cNvSpPr>
            <p:nvPr/>
          </p:nvSpPr>
          <p:spPr bwMode="auto">
            <a:xfrm>
              <a:off x="1549" y="1541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Line 22"/>
            <p:cNvSpPr>
              <a:spLocks noChangeShapeType="1"/>
            </p:cNvSpPr>
            <p:nvPr/>
          </p:nvSpPr>
          <p:spPr bwMode="auto">
            <a:xfrm>
              <a:off x="956" y="2349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Line 23"/>
            <p:cNvSpPr>
              <a:spLocks noChangeShapeType="1"/>
            </p:cNvSpPr>
            <p:nvPr/>
          </p:nvSpPr>
          <p:spPr bwMode="auto">
            <a:xfrm>
              <a:off x="1879" y="1976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Line 24"/>
            <p:cNvSpPr>
              <a:spLocks noChangeShapeType="1"/>
            </p:cNvSpPr>
            <p:nvPr/>
          </p:nvSpPr>
          <p:spPr bwMode="auto">
            <a:xfrm flipH="1">
              <a:off x="599" y="670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Line 25"/>
            <p:cNvSpPr>
              <a:spLocks noChangeShapeType="1"/>
            </p:cNvSpPr>
            <p:nvPr/>
          </p:nvSpPr>
          <p:spPr bwMode="auto">
            <a:xfrm flipH="1">
              <a:off x="935" y="1116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Line 26"/>
            <p:cNvSpPr>
              <a:spLocks noChangeShapeType="1"/>
            </p:cNvSpPr>
            <p:nvPr/>
          </p:nvSpPr>
          <p:spPr bwMode="auto">
            <a:xfrm>
              <a:off x="1236" y="1118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Line 27"/>
            <p:cNvSpPr>
              <a:spLocks noChangeShapeType="1"/>
            </p:cNvSpPr>
            <p:nvPr/>
          </p:nvSpPr>
          <p:spPr bwMode="auto">
            <a:xfrm flipH="1">
              <a:off x="319" y="1119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Line 28"/>
            <p:cNvSpPr>
              <a:spLocks noChangeShapeType="1"/>
            </p:cNvSpPr>
            <p:nvPr/>
          </p:nvSpPr>
          <p:spPr bwMode="auto">
            <a:xfrm>
              <a:off x="1413" y="247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Line 29"/>
            <p:cNvSpPr>
              <a:spLocks noChangeShapeType="1"/>
            </p:cNvSpPr>
            <p:nvPr/>
          </p:nvSpPr>
          <p:spPr bwMode="auto">
            <a:xfrm>
              <a:off x="1980" y="674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Line 30"/>
            <p:cNvSpPr>
              <a:spLocks noChangeShapeType="1"/>
            </p:cNvSpPr>
            <p:nvPr/>
          </p:nvSpPr>
          <p:spPr bwMode="auto">
            <a:xfrm>
              <a:off x="904" y="670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Text Box 31"/>
            <p:cNvSpPr txBox="1">
              <a:spLocks noChangeArrowheads="1"/>
            </p:cNvSpPr>
            <p:nvPr/>
          </p:nvSpPr>
          <p:spPr bwMode="auto">
            <a:xfrm>
              <a:off x="1196" y="7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851" name="Text Box 32"/>
            <p:cNvSpPr txBox="1">
              <a:spLocks noChangeArrowheads="1"/>
            </p:cNvSpPr>
            <p:nvPr/>
          </p:nvSpPr>
          <p:spPr bwMode="auto">
            <a:xfrm>
              <a:off x="652" y="2035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52" name="Text Box 33"/>
            <p:cNvSpPr txBox="1">
              <a:spLocks noChangeArrowheads="1"/>
            </p:cNvSpPr>
            <p:nvPr/>
          </p:nvSpPr>
          <p:spPr bwMode="auto">
            <a:xfrm>
              <a:off x="695" y="3881"/>
              <a:ext cx="197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(a)  </a:t>
              </a:r>
              <a:r>
                <a:rPr kumimoji="1" lang="en-US" altLang="ko-KR" sz="1600" i="1">
                  <a:latin typeface="Times New Roman" pitchFamily="18" charset="0"/>
                </a:rPr>
                <a:t>r</a:t>
              </a:r>
              <a:r>
                <a:rPr kumimoji="1" lang="ko-KR" altLang="en-US" sz="1600">
                  <a:latin typeface="Times New Roman" pitchFamily="18" charset="0"/>
                </a:rPr>
                <a:t>의 직후원소 </a:t>
              </a:r>
              <a:r>
                <a:rPr kumimoji="1" lang="en-US" altLang="ko-KR" sz="1600" i="1">
                  <a:latin typeface="Times New Roman" pitchFamily="18" charset="0"/>
                </a:rPr>
                <a:t>s</a:t>
              </a:r>
              <a:r>
                <a:rPr kumimoji="1" lang="ko-KR" altLang="en-US" sz="1600">
                  <a:latin typeface="Times New Roman" pitchFamily="18" charset="0"/>
                </a:rPr>
                <a:t>를 찾는다</a:t>
              </a:r>
            </a:p>
          </p:txBody>
        </p:sp>
        <p:sp>
          <p:nvSpPr>
            <p:cNvPr id="34853" name="Oval 34"/>
            <p:cNvSpPr>
              <a:spLocks noChangeArrowheads="1"/>
            </p:cNvSpPr>
            <p:nvPr/>
          </p:nvSpPr>
          <p:spPr bwMode="auto">
            <a:xfrm>
              <a:off x="1201" y="345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4854" name="Oval 35"/>
            <p:cNvSpPr>
              <a:spLocks noChangeArrowheads="1"/>
            </p:cNvSpPr>
            <p:nvPr/>
          </p:nvSpPr>
          <p:spPr bwMode="auto">
            <a:xfrm>
              <a:off x="821" y="3451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34855" name="Oval 36"/>
            <p:cNvSpPr>
              <a:spLocks noChangeArrowheads="1"/>
            </p:cNvSpPr>
            <p:nvPr/>
          </p:nvSpPr>
          <p:spPr bwMode="auto">
            <a:xfrm>
              <a:off x="1016" y="301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34856" name="Line 37"/>
            <p:cNvSpPr>
              <a:spLocks noChangeShapeType="1"/>
            </p:cNvSpPr>
            <p:nvPr/>
          </p:nvSpPr>
          <p:spPr bwMode="auto">
            <a:xfrm flipH="1">
              <a:off x="975" y="3218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7" name="Line 38"/>
            <p:cNvSpPr>
              <a:spLocks noChangeShapeType="1"/>
            </p:cNvSpPr>
            <p:nvPr/>
          </p:nvSpPr>
          <p:spPr bwMode="auto">
            <a:xfrm>
              <a:off x="1166" y="3218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8" name="Line 39"/>
            <p:cNvSpPr>
              <a:spLocks noChangeShapeType="1"/>
            </p:cNvSpPr>
            <p:nvPr/>
          </p:nvSpPr>
          <p:spPr bwMode="auto">
            <a:xfrm flipH="1">
              <a:off x="1164" y="2748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9" name="Freeform 40"/>
            <p:cNvSpPr>
              <a:spLocks/>
            </p:cNvSpPr>
            <p:nvPr/>
          </p:nvSpPr>
          <p:spPr bwMode="auto">
            <a:xfrm>
              <a:off x="3234" y="1187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60" name="AutoShape 41"/>
            <p:cNvSpPr>
              <a:spLocks noChangeArrowheads="1"/>
            </p:cNvSpPr>
            <p:nvPr/>
          </p:nvSpPr>
          <p:spPr bwMode="auto">
            <a:xfrm>
              <a:off x="3402" y="2339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861" name="Oval 42"/>
            <p:cNvSpPr>
              <a:spLocks noChangeArrowheads="1"/>
            </p:cNvSpPr>
            <p:nvPr/>
          </p:nvSpPr>
          <p:spPr bwMode="auto">
            <a:xfrm>
              <a:off x="3971" y="5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862" name="Oval 43"/>
            <p:cNvSpPr>
              <a:spLocks noChangeArrowheads="1"/>
            </p:cNvSpPr>
            <p:nvPr/>
          </p:nvSpPr>
          <p:spPr bwMode="auto">
            <a:xfrm>
              <a:off x="3505" y="2163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4863" name="Oval 44"/>
            <p:cNvSpPr>
              <a:spLocks noChangeArrowheads="1"/>
            </p:cNvSpPr>
            <p:nvPr/>
          </p:nvSpPr>
          <p:spPr bwMode="auto">
            <a:xfrm>
              <a:off x="3199" y="896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4864" name="Oval 45"/>
            <p:cNvSpPr>
              <a:spLocks noChangeArrowheads="1"/>
            </p:cNvSpPr>
            <p:nvPr/>
          </p:nvSpPr>
          <p:spPr bwMode="auto">
            <a:xfrm>
              <a:off x="4576" y="45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4865" name="Oval 46"/>
            <p:cNvSpPr>
              <a:spLocks noChangeArrowheads="1"/>
            </p:cNvSpPr>
            <p:nvPr/>
          </p:nvSpPr>
          <p:spPr bwMode="auto">
            <a:xfrm>
              <a:off x="3490" y="457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4866" name="Oval 47"/>
            <p:cNvSpPr>
              <a:spLocks noChangeArrowheads="1"/>
            </p:cNvSpPr>
            <p:nvPr/>
          </p:nvSpPr>
          <p:spPr bwMode="auto">
            <a:xfrm>
              <a:off x="4862" y="89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34867" name="Oval 48"/>
            <p:cNvSpPr>
              <a:spLocks noChangeArrowheads="1"/>
            </p:cNvSpPr>
            <p:nvPr/>
          </p:nvSpPr>
          <p:spPr bwMode="auto">
            <a:xfrm>
              <a:off x="4466" y="1759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4868" name="Oval 49"/>
            <p:cNvSpPr>
              <a:spLocks noChangeArrowheads="1"/>
            </p:cNvSpPr>
            <p:nvPr/>
          </p:nvSpPr>
          <p:spPr bwMode="auto">
            <a:xfrm>
              <a:off x="4140" y="1324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4869" name="Oval 50"/>
            <p:cNvSpPr>
              <a:spLocks noChangeArrowheads="1"/>
            </p:cNvSpPr>
            <p:nvPr/>
          </p:nvSpPr>
          <p:spPr bwMode="auto">
            <a:xfrm>
              <a:off x="3539" y="1324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4870" name="Oval 51"/>
            <p:cNvSpPr>
              <a:spLocks noChangeArrowheads="1"/>
            </p:cNvSpPr>
            <p:nvPr/>
          </p:nvSpPr>
          <p:spPr bwMode="auto">
            <a:xfrm>
              <a:off x="3852" y="1761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34871" name="Oval 52"/>
            <p:cNvSpPr>
              <a:spLocks noChangeArrowheads="1"/>
            </p:cNvSpPr>
            <p:nvPr/>
          </p:nvSpPr>
          <p:spPr bwMode="auto">
            <a:xfrm>
              <a:off x="3965" y="2520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34872" name="Oval 53"/>
            <p:cNvSpPr>
              <a:spLocks noChangeArrowheads="1"/>
            </p:cNvSpPr>
            <p:nvPr/>
          </p:nvSpPr>
          <p:spPr bwMode="auto">
            <a:xfrm>
              <a:off x="2909" y="132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73" name="Oval 54"/>
            <p:cNvSpPr>
              <a:spLocks noChangeArrowheads="1"/>
            </p:cNvSpPr>
            <p:nvPr/>
          </p:nvSpPr>
          <p:spPr bwMode="auto">
            <a:xfrm>
              <a:off x="4765" y="2156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4874" name="Line 55"/>
            <p:cNvSpPr>
              <a:spLocks noChangeShapeType="1"/>
            </p:cNvSpPr>
            <p:nvPr/>
          </p:nvSpPr>
          <p:spPr bwMode="auto">
            <a:xfrm flipH="1">
              <a:off x="3674" y="236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5" name="Line 56"/>
            <p:cNvSpPr>
              <a:spLocks noChangeShapeType="1"/>
            </p:cNvSpPr>
            <p:nvPr/>
          </p:nvSpPr>
          <p:spPr bwMode="auto">
            <a:xfrm flipH="1">
              <a:off x="3686" y="1951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6" name="Line 57"/>
            <p:cNvSpPr>
              <a:spLocks noChangeShapeType="1"/>
            </p:cNvSpPr>
            <p:nvPr/>
          </p:nvSpPr>
          <p:spPr bwMode="auto">
            <a:xfrm flipH="1">
              <a:off x="4023" y="1527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7" name="Line 58"/>
            <p:cNvSpPr>
              <a:spLocks noChangeShapeType="1"/>
            </p:cNvSpPr>
            <p:nvPr/>
          </p:nvSpPr>
          <p:spPr bwMode="auto">
            <a:xfrm>
              <a:off x="4309" y="1522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8" name="Line 59"/>
            <p:cNvSpPr>
              <a:spLocks noChangeShapeType="1"/>
            </p:cNvSpPr>
            <p:nvPr/>
          </p:nvSpPr>
          <p:spPr bwMode="auto">
            <a:xfrm>
              <a:off x="3716" y="2330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79" name="Line 60"/>
            <p:cNvSpPr>
              <a:spLocks noChangeShapeType="1"/>
            </p:cNvSpPr>
            <p:nvPr/>
          </p:nvSpPr>
          <p:spPr bwMode="auto">
            <a:xfrm>
              <a:off x="4639" y="1957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0" name="Line 61"/>
            <p:cNvSpPr>
              <a:spLocks noChangeShapeType="1"/>
            </p:cNvSpPr>
            <p:nvPr/>
          </p:nvSpPr>
          <p:spPr bwMode="auto">
            <a:xfrm flipH="1">
              <a:off x="3359" y="651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1" name="Line 62"/>
            <p:cNvSpPr>
              <a:spLocks noChangeShapeType="1"/>
            </p:cNvSpPr>
            <p:nvPr/>
          </p:nvSpPr>
          <p:spPr bwMode="auto">
            <a:xfrm flipH="1">
              <a:off x="3695" y="1097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2" name="Line 63"/>
            <p:cNvSpPr>
              <a:spLocks noChangeShapeType="1"/>
            </p:cNvSpPr>
            <p:nvPr/>
          </p:nvSpPr>
          <p:spPr bwMode="auto">
            <a:xfrm>
              <a:off x="3996" y="1099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3" name="Line 64"/>
            <p:cNvSpPr>
              <a:spLocks noChangeShapeType="1"/>
            </p:cNvSpPr>
            <p:nvPr/>
          </p:nvSpPr>
          <p:spPr bwMode="auto">
            <a:xfrm flipH="1">
              <a:off x="3079" y="1100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4" name="Line 65"/>
            <p:cNvSpPr>
              <a:spLocks noChangeShapeType="1"/>
            </p:cNvSpPr>
            <p:nvPr/>
          </p:nvSpPr>
          <p:spPr bwMode="auto">
            <a:xfrm>
              <a:off x="4173" y="228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5" name="Line 66"/>
            <p:cNvSpPr>
              <a:spLocks noChangeShapeType="1"/>
            </p:cNvSpPr>
            <p:nvPr/>
          </p:nvSpPr>
          <p:spPr bwMode="auto">
            <a:xfrm>
              <a:off x="4740" y="655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6" name="Line 67"/>
            <p:cNvSpPr>
              <a:spLocks noChangeShapeType="1"/>
            </p:cNvSpPr>
            <p:nvPr/>
          </p:nvSpPr>
          <p:spPr bwMode="auto">
            <a:xfrm>
              <a:off x="3664" y="651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87" name="Text Box 68"/>
            <p:cNvSpPr txBox="1">
              <a:spLocks noChangeArrowheads="1"/>
            </p:cNvSpPr>
            <p:nvPr/>
          </p:nvSpPr>
          <p:spPr bwMode="auto">
            <a:xfrm>
              <a:off x="3388" y="2032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4888" name="Text Box 69"/>
            <p:cNvSpPr txBox="1">
              <a:spLocks noChangeArrowheads="1"/>
            </p:cNvSpPr>
            <p:nvPr/>
          </p:nvSpPr>
          <p:spPr bwMode="auto">
            <a:xfrm>
              <a:off x="3685" y="3861"/>
              <a:ext cx="10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(b)  </a:t>
              </a:r>
              <a:r>
                <a:rPr kumimoji="1" lang="en-US" altLang="ko-KR" sz="1600" i="1">
                  <a:latin typeface="Times New Roman" pitchFamily="18" charset="0"/>
                </a:rPr>
                <a:t>r</a:t>
              </a:r>
              <a:r>
                <a:rPr kumimoji="1" lang="ko-KR" altLang="en-US" sz="1600">
                  <a:latin typeface="Times New Roman" pitchFamily="18" charset="0"/>
                </a:rPr>
                <a:t>을 없앤다</a:t>
              </a:r>
            </a:p>
          </p:txBody>
        </p:sp>
        <p:sp>
          <p:nvSpPr>
            <p:cNvPr id="34889" name="Oval 70"/>
            <p:cNvSpPr>
              <a:spLocks noChangeArrowheads="1"/>
            </p:cNvSpPr>
            <p:nvPr/>
          </p:nvSpPr>
          <p:spPr bwMode="auto">
            <a:xfrm>
              <a:off x="3961" y="343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4890" name="Oval 71"/>
            <p:cNvSpPr>
              <a:spLocks noChangeArrowheads="1"/>
            </p:cNvSpPr>
            <p:nvPr/>
          </p:nvSpPr>
          <p:spPr bwMode="auto">
            <a:xfrm>
              <a:off x="3581" y="3432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34891" name="Oval 72"/>
            <p:cNvSpPr>
              <a:spLocks noChangeArrowheads="1"/>
            </p:cNvSpPr>
            <p:nvPr/>
          </p:nvSpPr>
          <p:spPr bwMode="auto">
            <a:xfrm>
              <a:off x="3776" y="299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34892" name="Line 73"/>
            <p:cNvSpPr>
              <a:spLocks noChangeShapeType="1"/>
            </p:cNvSpPr>
            <p:nvPr/>
          </p:nvSpPr>
          <p:spPr bwMode="auto">
            <a:xfrm flipH="1">
              <a:off x="3735" y="3199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3" name="Line 74"/>
            <p:cNvSpPr>
              <a:spLocks noChangeShapeType="1"/>
            </p:cNvSpPr>
            <p:nvPr/>
          </p:nvSpPr>
          <p:spPr bwMode="auto">
            <a:xfrm>
              <a:off x="3926" y="3199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94" name="Line 75"/>
            <p:cNvSpPr>
              <a:spLocks noChangeShapeType="1"/>
            </p:cNvSpPr>
            <p:nvPr/>
          </p:nvSpPr>
          <p:spPr bwMode="auto">
            <a:xfrm flipH="1">
              <a:off x="3924" y="2729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0" name="AutoShape 78"/>
          <p:cNvSpPr>
            <a:spLocks noChangeArrowheads="1"/>
          </p:cNvSpPr>
          <p:nvPr/>
        </p:nvSpPr>
        <p:spPr bwMode="auto">
          <a:xfrm>
            <a:off x="8077200" y="5629275"/>
            <a:ext cx="495300" cy="295275"/>
          </a:xfrm>
          <a:prstGeom prst="rightArrow">
            <a:avLst>
              <a:gd name="adj1" fmla="val 50000"/>
              <a:gd name="adj2" fmla="val 41935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삭제의 예</a:t>
            </a:r>
            <a:r>
              <a:rPr lang="en-US" altLang="ko-KR" dirty="0"/>
              <a:t>: Case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1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73"/>
          <p:cNvGrpSpPr>
            <a:grpSpLocks/>
          </p:cNvGrpSpPr>
          <p:nvPr/>
        </p:nvGrpSpPr>
        <p:grpSpPr bwMode="auto">
          <a:xfrm>
            <a:off x="392113" y="1104900"/>
            <a:ext cx="7205662" cy="5430838"/>
            <a:chOff x="205" y="48"/>
            <a:chExt cx="5373" cy="4057"/>
          </a:xfrm>
        </p:grpSpPr>
        <p:sp>
          <p:nvSpPr>
            <p:cNvPr id="36867" name="Freeform 2"/>
            <p:cNvSpPr>
              <a:spLocks/>
            </p:cNvSpPr>
            <p:nvPr/>
          </p:nvSpPr>
          <p:spPr bwMode="auto">
            <a:xfrm>
              <a:off x="3046" y="1180"/>
              <a:ext cx="2532" cy="2532"/>
            </a:xfrm>
            <a:custGeom>
              <a:avLst/>
              <a:gdLst>
                <a:gd name="T0" fmla="*/ 1178 w 2166"/>
                <a:gd name="T1" fmla="*/ 0 h 2532"/>
                <a:gd name="T2" fmla="*/ 666 w 2166"/>
                <a:gd name="T3" fmla="*/ 564 h 2532"/>
                <a:gd name="T4" fmla="*/ 217 w 2166"/>
                <a:gd name="T5" fmla="*/ 1062 h 2532"/>
                <a:gd name="T6" fmla="*/ 49 w 2166"/>
                <a:gd name="T7" fmla="*/ 1656 h 2532"/>
                <a:gd name="T8" fmla="*/ 0 w 2166"/>
                <a:gd name="T9" fmla="*/ 2532 h 2532"/>
                <a:gd name="T10" fmla="*/ 2532 w 2166"/>
                <a:gd name="T11" fmla="*/ 2526 h 2532"/>
                <a:gd name="T12" fmla="*/ 2406 w 2166"/>
                <a:gd name="T13" fmla="*/ 1656 h 2532"/>
                <a:gd name="T14" fmla="*/ 2125 w 2166"/>
                <a:gd name="T15" fmla="*/ 996 h 2532"/>
                <a:gd name="T16" fmla="*/ 1606 w 2166"/>
                <a:gd name="T17" fmla="*/ 414 h 2532"/>
                <a:gd name="T18" fmla="*/ 117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68" name="AutoShape 3"/>
            <p:cNvSpPr>
              <a:spLocks noChangeArrowheads="1"/>
            </p:cNvSpPr>
            <p:nvPr/>
          </p:nvSpPr>
          <p:spPr bwMode="auto">
            <a:xfrm>
              <a:off x="2938" y="1984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869" name="Oval 4"/>
            <p:cNvSpPr>
              <a:spLocks noChangeArrowheads="1"/>
            </p:cNvSpPr>
            <p:nvPr/>
          </p:nvSpPr>
          <p:spPr bwMode="auto">
            <a:xfrm>
              <a:off x="3963" y="5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6870" name="Oval 5"/>
            <p:cNvSpPr>
              <a:spLocks noChangeArrowheads="1"/>
            </p:cNvSpPr>
            <p:nvPr/>
          </p:nvSpPr>
          <p:spPr bwMode="auto">
            <a:xfrm>
              <a:off x="3817" y="89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3191" y="895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872" name="Oval 7"/>
            <p:cNvSpPr>
              <a:spLocks noChangeArrowheads="1"/>
            </p:cNvSpPr>
            <p:nvPr/>
          </p:nvSpPr>
          <p:spPr bwMode="auto">
            <a:xfrm>
              <a:off x="4568" y="452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6873" name="Oval 8"/>
            <p:cNvSpPr>
              <a:spLocks noChangeArrowheads="1"/>
            </p:cNvSpPr>
            <p:nvPr/>
          </p:nvSpPr>
          <p:spPr bwMode="auto">
            <a:xfrm>
              <a:off x="3482" y="45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6874" name="Oval 9"/>
            <p:cNvSpPr>
              <a:spLocks noChangeArrowheads="1"/>
            </p:cNvSpPr>
            <p:nvPr/>
          </p:nvSpPr>
          <p:spPr bwMode="auto">
            <a:xfrm>
              <a:off x="4854" y="89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4458" y="1758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6876" name="Oval 11"/>
            <p:cNvSpPr>
              <a:spLocks noChangeArrowheads="1"/>
            </p:cNvSpPr>
            <p:nvPr/>
          </p:nvSpPr>
          <p:spPr bwMode="auto">
            <a:xfrm>
              <a:off x="4132" y="1323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6877" name="Oval 12"/>
            <p:cNvSpPr>
              <a:spLocks noChangeArrowheads="1"/>
            </p:cNvSpPr>
            <p:nvPr/>
          </p:nvSpPr>
          <p:spPr bwMode="auto">
            <a:xfrm>
              <a:off x="3531" y="132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6878" name="Oval 13"/>
            <p:cNvSpPr>
              <a:spLocks noChangeArrowheads="1"/>
            </p:cNvSpPr>
            <p:nvPr/>
          </p:nvSpPr>
          <p:spPr bwMode="auto">
            <a:xfrm>
              <a:off x="3844" y="176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36879" name="Oval 14"/>
            <p:cNvSpPr>
              <a:spLocks noChangeArrowheads="1"/>
            </p:cNvSpPr>
            <p:nvPr/>
          </p:nvSpPr>
          <p:spPr bwMode="auto">
            <a:xfrm>
              <a:off x="2901" y="132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880" name="Oval 15"/>
            <p:cNvSpPr>
              <a:spLocks noChangeArrowheads="1"/>
            </p:cNvSpPr>
            <p:nvPr/>
          </p:nvSpPr>
          <p:spPr bwMode="auto">
            <a:xfrm>
              <a:off x="4757" y="2155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 flipH="1">
              <a:off x="3666" y="235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 flipH="1">
              <a:off x="4015" y="1526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3" name="Line 18"/>
            <p:cNvSpPr>
              <a:spLocks noChangeShapeType="1"/>
            </p:cNvSpPr>
            <p:nvPr/>
          </p:nvSpPr>
          <p:spPr bwMode="auto">
            <a:xfrm>
              <a:off x="4301" y="1521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4631" y="1956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 flipH="1">
              <a:off x="3351" y="650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 flipH="1">
              <a:off x="3687" y="1096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>
              <a:off x="3988" y="1098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8" name="Line 23"/>
            <p:cNvSpPr>
              <a:spLocks noChangeShapeType="1"/>
            </p:cNvSpPr>
            <p:nvPr/>
          </p:nvSpPr>
          <p:spPr bwMode="auto">
            <a:xfrm flipH="1">
              <a:off x="3071" y="1099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89" name="Line 24"/>
            <p:cNvSpPr>
              <a:spLocks noChangeShapeType="1"/>
            </p:cNvSpPr>
            <p:nvPr/>
          </p:nvSpPr>
          <p:spPr bwMode="auto">
            <a:xfrm>
              <a:off x="4165" y="227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4732" y="654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1" name="Line 26"/>
            <p:cNvSpPr>
              <a:spLocks noChangeShapeType="1"/>
            </p:cNvSpPr>
            <p:nvPr/>
          </p:nvSpPr>
          <p:spPr bwMode="auto">
            <a:xfrm>
              <a:off x="3656" y="650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2" name="Text Box 27"/>
            <p:cNvSpPr txBox="1">
              <a:spLocks noChangeArrowheads="1"/>
            </p:cNvSpPr>
            <p:nvPr/>
          </p:nvSpPr>
          <p:spPr bwMode="auto">
            <a:xfrm>
              <a:off x="3948" y="720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6893" name="Text Box 28"/>
            <p:cNvSpPr txBox="1">
              <a:spLocks noChangeArrowheads="1"/>
            </p:cNvSpPr>
            <p:nvPr/>
          </p:nvSpPr>
          <p:spPr bwMode="auto">
            <a:xfrm>
              <a:off x="2892" y="3849"/>
              <a:ext cx="266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(d)  </a:t>
              </a:r>
              <a:r>
                <a:rPr kumimoji="1" lang="en-US" altLang="ko-KR" sz="1600" i="1">
                  <a:latin typeface="Times New Roman" pitchFamily="18" charset="0"/>
                </a:rPr>
                <a:t>s</a:t>
              </a:r>
              <a:r>
                <a:rPr kumimoji="1" lang="ko-KR" altLang="en-US" sz="1600">
                  <a:latin typeface="Times New Roman" pitchFamily="18" charset="0"/>
                </a:rPr>
                <a:t>가 있던 자리에 </a:t>
              </a:r>
              <a:r>
                <a:rPr kumimoji="1" lang="en-US" altLang="ko-KR" sz="1600" i="1">
                  <a:latin typeface="Times New Roman" pitchFamily="18" charset="0"/>
                </a:rPr>
                <a:t>s</a:t>
              </a:r>
              <a:r>
                <a:rPr kumimoji="1" lang="ko-KR" altLang="en-US" sz="1600">
                  <a:latin typeface="Times New Roman" pitchFamily="18" charset="0"/>
                </a:rPr>
                <a:t>의 자식을 놓는다</a:t>
              </a:r>
            </a:p>
          </p:txBody>
        </p:sp>
        <p:sp>
          <p:nvSpPr>
            <p:cNvPr id="36894" name="Oval 29"/>
            <p:cNvSpPr>
              <a:spLocks noChangeArrowheads="1"/>
            </p:cNvSpPr>
            <p:nvPr/>
          </p:nvSpPr>
          <p:spPr bwMode="auto">
            <a:xfrm>
              <a:off x="3501" y="2165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36895" name="Line 30"/>
            <p:cNvSpPr>
              <a:spLocks noChangeShapeType="1"/>
            </p:cNvSpPr>
            <p:nvPr/>
          </p:nvSpPr>
          <p:spPr bwMode="auto">
            <a:xfrm flipH="1">
              <a:off x="3672" y="1956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96" name="Oval 31"/>
            <p:cNvSpPr>
              <a:spLocks noChangeArrowheads="1"/>
            </p:cNvSpPr>
            <p:nvPr/>
          </p:nvSpPr>
          <p:spPr bwMode="auto">
            <a:xfrm>
              <a:off x="3497" y="3080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6897" name="Oval 32"/>
            <p:cNvSpPr>
              <a:spLocks noChangeArrowheads="1"/>
            </p:cNvSpPr>
            <p:nvPr/>
          </p:nvSpPr>
          <p:spPr bwMode="auto">
            <a:xfrm>
              <a:off x="3117" y="3077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36898" name="Oval 33"/>
            <p:cNvSpPr>
              <a:spLocks noChangeArrowheads="1"/>
            </p:cNvSpPr>
            <p:nvPr/>
          </p:nvSpPr>
          <p:spPr bwMode="auto">
            <a:xfrm>
              <a:off x="3312" y="263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36899" name="Line 34"/>
            <p:cNvSpPr>
              <a:spLocks noChangeShapeType="1"/>
            </p:cNvSpPr>
            <p:nvPr/>
          </p:nvSpPr>
          <p:spPr bwMode="auto">
            <a:xfrm flipH="1">
              <a:off x="3271" y="2844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0" name="Line 35"/>
            <p:cNvSpPr>
              <a:spLocks noChangeShapeType="1"/>
            </p:cNvSpPr>
            <p:nvPr/>
          </p:nvSpPr>
          <p:spPr bwMode="auto">
            <a:xfrm>
              <a:off x="3462" y="2844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1" name="Line 36"/>
            <p:cNvSpPr>
              <a:spLocks noChangeShapeType="1"/>
            </p:cNvSpPr>
            <p:nvPr/>
          </p:nvSpPr>
          <p:spPr bwMode="auto">
            <a:xfrm flipH="1">
              <a:off x="3460" y="2374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2" name="Freeform 37"/>
            <p:cNvSpPr>
              <a:spLocks/>
            </p:cNvSpPr>
            <p:nvPr/>
          </p:nvSpPr>
          <p:spPr bwMode="auto">
            <a:xfrm>
              <a:off x="530" y="1179"/>
              <a:ext cx="2166" cy="2532"/>
            </a:xfrm>
            <a:custGeom>
              <a:avLst/>
              <a:gdLst>
                <a:gd name="T0" fmla="*/ 1008 w 2166"/>
                <a:gd name="T1" fmla="*/ 0 h 2532"/>
                <a:gd name="T2" fmla="*/ 570 w 2166"/>
                <a:gd name="T3" fmla="*/ 564 h 2532"/>
                <a:gd name="T4" fmla="*/ 186 w 2166"/>
                <a:gd name="T5" fmla="*/ 1062 h 2532"/>
                <a:gd name="T6" fmla="*/ 42 w 2166"/>
                <a:gd name="T7" fmla="*/ 1656 h 2532"/>
                <a:gd name="T8" fmla="*/ 0 w 2166"/>
                <a:gd name="T9" fmla="*/ 2532 h 2532"/>
                <a:gd name="T10" fmla="*/ 2166 w 2166"/>
                <a:gd name="T11" fmla="*/ 2526 h 2532"/>
                <a:gd name="T12" fmla="*/ 2058 w 2166"/>
                <a:gd name="T13" fmla="*/ 1656 h 2532"/>
                <a:gd name="T14" fmla="*/ 1818 w 2166"/>
                <a:gd name="T15" fmla="*/ 996 h 2532"/>
                <a:gd name="T16" fmla="*/ 1374 w 2166"/>
                <a:gd name="T17" fmla="*/ 414 h 2532"/>
                <a:gd name="T18" fmla="*/ 1008 w 2166"/>
                <a:gd name="T19" fmla="*/ 0 h 25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6" h="2532">
                  <a:moveTo>
                    <a:pt x="1008" y="0"/>
                  </a:moveTo>
                  <a:lnTo>
                    <a:pt x="570" y="564"/>
                  </a:lnTo>
                  <a:lnTo>
                    <a:pt x="186" y="1062"/>
                  </a:lnTo>
                  <a:lnTo>
                    <a:pt x="42" y="1656"/>
                  </a:lnTo>
                  <a:lnTo>
                    <a:pt x="0" y="2532"/>
                  </a:lnTo>
                  <a:lnTo>
                    <a:pt x="2166" y="2526"/>
                  </a:lnTo>
                  <a:lnTo>
                    <a:pt x="2058" y="1656"/>
                  </a:lnTo>
                  <a:lnTo>
                    <a:pt x="1818" y="996"/>
                  </a:lnTo>
                  <a:lnTo>
                    <a:pt x="1374" y="41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03" name="AutoShape 38"/>
            <p:cNvSpPr>
              <a:spLocks noChangeArrowheads="1"/>
            </p:cNvSpPr>
            <p:nvPr/>
          </p:nvSpPr>
          <p:spPr bwMode="auto">
            <a:xfrm>
              <a:off x="698" y="2331"/>
              <a:ext cx="1350" cy="14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904" name="Oval 39"/>
            <p:cNvSpPr>
              <a:spLocks noChangeArrowheads="1"/>
            </p:cNvSpPr>
            <p:nvPr/>
          </p:nvSpPr>
          <p:spPr bwMode="auto">
            <a:xfrm>
              <a:off x="1267" y="4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6905" name="Oval 40"/>
            <p:cNvSpPr>
              <a:spLocks noChangeArrowheads="1"/>
            </p:cNvSpPr>
            <p:nvPr/>
          </p:nvSpPr>
          <p:spPr bwMode="auto">
            <a:xfrm>
              <a:off x="1121" y="891"/>
              <a:ext cx="224" cy="21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6906" name="Oval 41"/>
            <p:cNvSpPr>
              <a:spLocks noChangeArrowheads="1"/>
            </p:cNvSpPr>
            <p:nvPr/>
          </p:nvSpPr>
          <p:spPr bwMode="auto">
            <a:xfrm>
              <a:off x="495" y="888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6907" name="Oval 42"/>
            <p:cNvSpPr>
              <a:spLocks noChangeArrowheads="1"/>
            </p:cNvSpPr>
            <p:nvPr/>
          </p:nvSpPr>
          <p:spPr bwMode="auto">
            <a:xfrm>
              <a:off x="1872" y="44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6908" name="Oval 43"/>
            <p:cNvSpPr>
              <a:spLocks noChangeArrowheads="1"/>
            </p:cNvSpPr>
            <p:nvPr/>
          </p:nvSpPr>
          <p:spPr bwMode="auto">
            <a:xfrm>
              <a:off x="786" y="449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6909" name="Oval 44"/>
            <p:cNvSpPr>
              <a:spLocks noChangeArrowheads="1"/>
            </p:cNvSpPr>
            <p:nvPr/>
          </p:nvSpPr>
          <p:spPr bwMode="auto">
            <a:xfrm>
              <a:off x="2158" y="888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36910" name="Oval 45"/>
            <p:cNvSpPr>
              <a:spLocks noChangeArrowheads="1"/>
            </p:cNvSpPr>
            <p:nvPr/>
          </p:nvSpPr>
          <p:spPr bwMode="auto">
            <a:xfrm>
              <a:off x="1762" y="1751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6911" name="Oval 46"/>
            <p:cNvSpPr>
              <a:spLocks noChangeArrowheads="1"/>
            </p:cNvSpPr>
            <p:nvPr/>
          </p:nvSpPr>
          <p:spPr bwMode="auto">
            <a:xfrm>
              <a:off x="1436" y="1316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36912" name="Oval 47"/>
            <p:cNvSpPr>
              <a:spLocks noChangeArrowheads="1"/>
            </p:cNvSpPr>
            <p:nvPr/>
          </p:nvSpPr>
          <p:spPr bwMode="auto">
            <a:xfrm>
              <a:off x="835" y="1316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6913" name="Oval 48"/>
            <p:cNvSpPr>
              <a:spLocks noChangeArrowheads="1"/>
            </p:cNvSpPr>
            <p:nvPr/>
          </p:nvSpPr>
          <p:spPr bwMode="auto">
            <a:xfrm>
              <a:off x="1148" y="1753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36914" name="Oval 49"/>
            <p:cNvSpPr>
              <a:spLocks noChangeArrowheads="1"/>
            </p:cNvSpPr>
            <p:nvPr/>
          </p:nvSpPr>
          <p:spPr bwMode="auto">
            <a:xfrm>
              <a:off x="1261" y="2512"/>
              <a:ext cx="225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36915" name="Oval 50"/>
            <p:cNvSpPr>
              <a:spLocks noChangeArrowheads="1"/>
            </p:cNvSpPr>
            <p:nvPr/>
          </p:nvSpPr>
          <p:spPr bwMode="auto">
            <a:xfrm>
              <a:off x="205" y="1317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1"/>
            <p:cNvSpPr>
              <a:spLocks noChangeArrowheads="1"/>
            </p:cNvSpPr>
            <p:nvPr/>
          </p:nvSpPr>
          <p:spPr bwMode="auto">
            <a:xfrm>
              <a:off x="2061" y="2148"/>
              <a:ext cx="225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6917" name="Line 52"/>
            <p:cNvSpPr>
              <a:spLocks noChangeShapeType="1"/>
            </p:cNvSpPr>
            <p:nvPr/>
          </p:nvSpPr>
          <p:spPr bwMode="auto">
            <a:xfrm flipH="1">
              <a:off x="970" y="228"/>
              <a:ext cx="32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8" name="Line 53"/>
            <p:cNvSpPr>
              <a:spLocks noChangeShapeType="1"/>
            </p:cNvSpPr>
            <p:nvPr/>
          </p:nvSpPr>
          <p:spPr bwMode="auto">
            <a:xfrm flipH="1">
              <a:off x="982" y="1943"/>
              <a:ext cx="21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19" name="Line 54"/>
            <p:cNvSpPr>
              <a:spLocks noChangeShapeType="1"/>
            </p:cNvSpPr>
            <p:nvPr/>
          </p:nvSpPr>
          <p:spPr bwMode="auto">
            <a:xfrm flipH="1">
              <a:off x="1319" y="1519"/>
              <a:ext cx="185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0" name="Line 55"/>
            <p:cNvSpPr>
              <a:spLocks noChangeShapeType="1"/>
            </p:cNvSpPr>
            <p:nvPr/>
          </p:nvSpPr>
          <p:spPr bwMode="auto">
            <a:xfrm>
              <a:off x="1605" y="1514"/>
              <a:ext cx="20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1" name="Line 56"/>
            <p:cNvSpPr>
              <a:spLocks noChangeShapeType="1"/>
            </p:cNvSpPr>
            <p:nvPr/>
          </p:nvSpPr>
          <p:spPr bwMode="auto">
            <a:xfrm>
              <a:off x="1012" y="2322"/>
              <a:ext cx="28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2" name="Line 57"/>
            <p:cNvSpPr>
              <a:spLocks noChangeShapeType="1"/>
            </p:cNvSpPr>
            <p:nvPr/>
          </p:nvSpPr>
          <p:spPr bwMode="auto">
            <a:xfrm>
              <a:off x="1935" y="1949"/>
              <a:ext cx="173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3" name="Line 58"/>
            <p:cNvSpPr>
              <a:spLocks noChangeShapeType="1"/>
            </p:cNvSpPr>
            <p:nvPr/>
          </p:nvSpPr>
          <p:spPr bwMode="auto">
            <a:xfrm flipH="1">
              <a:off x="655" y="643"/>
              <a:ext cx="17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4" name="Line 59"/>
            <p:cNvSpPr>
              <a:spLocks noChangeShapeType="1"/>
            </p:cNvSpPr>
            <p:nvPr/>
          </p:nvSpPr>
          <p:spPr bwMode="auto">
            <a:xfrm flipH="1">
              <a:off x="991" y="1089"/>
              <a:ext cx="18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5" name="Line 60"/>
            <p:cNvSpPr>
              <a:spLocks noChangeShapeType="1"/>
            </p:cNvSpPr>
            <p:nvPr/>
          </p:nvSpPr>
          <p:spPr bwMode="auto">
            <a:xfrm>
              <a:off x="1292" y="1091"/>
              <a:ext cx="18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6" name="Line 61"/>
            <p:cNvSpPr>
              <a:spLocks noChangeShapeType="1"/>
            </p:cNvSpPr>
            <p:nvPr/>
          </p:nvSpPr>
          <p:spPr bwMode="auto">
            <a:xfrm flipH="1">
              <a:off x="375" y="1092"/>
              <a:ext cx="17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7" name="Line 62"/>
            <p:cNvSpPr>
              <a:spLocks noChangeShapeType="1"/>
            </p:cNvSpPr>
            <p:nvPr/>
          </p:nvSpPr>
          <p:spPr bwMode="auto">
            <a:xfrm>
              <a:off x="1469" y="220"/>
              <a:ext cx="42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8" name="Line 63"/>
            <p:cNvSpPr>
              <a:spLocks noChangeShapeType="1"/>
            </p:cNvSpPr>
            <p:nvPr/>
          </p:nvSpPr>
          <p:spPr bwMode="auto">
            <a:xfrm>
              <a:off x="2036" y="647"/>
              <a:ext cx="17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29" name="Line 64"/>
            <p:cNvSpPr>
              <a:spLocks noChangeShapeType="1"/>
            </p:cNvSpPr>
            <p:nvPr/>
          </p:nvSpPr>
          <p:spPr bwMode="auto">
            <a:xfrm>
              <a:off x="960" y="643"/>
              <a:ext cx="212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0" name="Text Box 65"/>
            <p:cNvSpPr txBox="1">
              <a:spLocks noChangeArrowheads="1"/>
            </p:cNvSpPr>
            <p:nvPr/>
          </p:nvSpPr>
          <p:spPr bwMode="auto">
            <a:xfrm>
              <a:off x="1219" y="71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6931" name="Text Box 66"/>
            <p:cNvSpPr txBox="1">
              <a:spLocks noChangeArrowheads="1"/>
            </p:cNvSpPr>
            <p:nvPr/>
          </p:nvSpPr>
          <p:spPr bwMode="auto">
            <a:xfrm>
              <a:off x="718" y="3853"/>
              <a:ext cx="15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(c) </a:t>
              </a:r>
              <a:r>
                <a:rPr kumimoji="1" lang="en-US" altLang="ko-KR" sz="1600" i="1">
                  <a:latin typeface="Times New Roman" pitchFamily="18" charset="0"/>
                </a:rPr>
                <a:t>s</a:t>
              </a:r>
              <a:r>
                <a:rPr kumimoji="1" lang="ko-KR" altLang="en-US" sz="1600">
                  <a:latin typeface="Times New Roman" pitchFamily="18" charset="0"/>
                </a:rPr>
                <a:t>를 </a:t>
              </a:r>
              <a:r>
                <a:rPr kumimoji="1" lang="en-US" altLang="ko-KR" sz="1600" i="1">
                  <a:latin typeface="Times New Roman" pitchFamily="18" charset="0"/>
                </a:rPr>
                <a:t>r</a:t>
              </a:r>
              <a:r>
                <a:rPr kumimoji="1" lang="ko-KR" altLang="en-US" sz="1600">
                  <a:latin typeface="Times New Roman" pitchFamily="18" charset="0"/>
                </a:rPr>
                <a:t>자리로</a:t>
              </a:r>
              <a:r>
                <a:rPr kumimoji="1" lang="en-US" altLang="ko-KR" sz="1600">
                  <a:latin typeface="Times New Roman" pitchFamily="18" charset="0"/>
                </a:rPr>
                <a:t> </a:t>
              </a:r>
              <a:r>
                <a:rPr kumimoji="1" lang="ko-KR" altLang="en-US" sz="1600">
                  <a:latin typeface="Times New Roman" pitchFamily="18" charset="0"/>
                </a:rPr>
                <a:t>옮긴다</a:t>
              </a:r>
            </a:p>
          </p:txBody>
        </p:sp>
        <p:sp>
          <p:nvSpPr>
            <p:cNvPr id="36932" name="Oval 67"/>
            <p:cNvSpPr>
              <a:spLocks noChangeArrowheads="1"/>
            </p:cNvSpPr>
            <p:nvPr/>
          </p:nvSpPr>
          <p:spPr bwMode="auto">
            <a:xfrm>
              <a:off x="1257" y="3427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36933" name="Oval 68"/>
            <p:cNvSpPr>
              <a:spLocks noChangeArrowheads="1"/>
            </p:cNvSpPr>
            <p:nvPr/>
          </p:nvSpPr>
          <p:spPr bwMode="auto">
            <a:xfrm>
              <a:off x="877" y="3424"/>
              <a:ext cx="224" cy="2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36934" name="Oval 69"/>
            <p:cNvSpPr>
              <a:spLocks noChangeArrowheads="1"/>
            </p:cNvSpPr>
            <p:nvPr/>
          </p:nvSpPr>
          <p:spPr bwMode="auto">
            <a:xfrm>
              <a:off x="1072" y="2985"/>
              <a:ext cx="224" cy="2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36935" name="Line 70"/>
            <p:cNvSpPr>
              <a:spLocks noChangeShapeType="1"/>
            </p:cNvSpPr>
            <p:nvPr/>
          </p:nvSpPr>
          <p:spPr bwMode="auto">
            <a:xfrm flipH="1">
              <a:off x="1031" y="3191"/>
              <a:ext cx="111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6" name="Line 71"/>
            <p:cNvSpPr>
              <a:spLocks noChangeShapeType="1"/>
            </p:cNvSpPr>
            <p:nvPr/>
          </p:nvSpPr>
          <p:spPr bwMode="auto">
            <a:xfrm>
              <a:off x="1222" y="3191"/>
              <a:ext cx="11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37" name="Line 72"/>
            <p:cNvSpPr>
              <a:spLocks noChangeShapeType="1"/>
            </p:cNvSpPr>
            <p:nvPr/>
          </p:nvSpPr>
          <p:spPr bwMode="auto">
            <a:xfrm flipH="1">
              <a:off x="1220" y="2721"/>
              <a:ext cx="11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7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Red-Black</a:t>
            </a:r>
            <a:r>
              <a:rPr lang="en-US" altLang="ko-KR" dirty="0"/>
              <a:t> Tree (RB Tree)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altLang="ko-KR" sz="1800" smtClean="0"/>
              <a:t>BST</a:t>
            </a:r>
            <a:r>
              <a:rPr lang="ko-KR" altLang="en-US" sz="1800" smtClean="0"/>
              <a:t>의 모든 노드에 블랙 또는 레드의 색을 칠하되 다음의 </a:t>
            </a:r>
            <a:r>
              <a:rPr lang="ko-KR" altLang="en-US" sz="1800" smtClean="0">
                <a:solidFill>
                  <a:srgbClr val="FF0000"/>
                </a:solidFill>
              </a:rPr>
              <a:t>레드블랙특성</a:t>
            </a:r>
            <a:r>
              <a:rPr lang="ko-KR" altLang="en-US" sz="1800" smtClean="0"/>
              <a:t>을 만족해야 한다</a:t>
            </a:r>
          </a:p>
          <a:p>
            <a:pPr marL="457200" indent="-457200"/>
            <a:endParaRPr lang="ko-KR" altLang="en-US" sz="1800" smtClean="0"/>
          </a:p>
          <a:p>
            <a:pPr marL="838200" lvl="1" indent="-381000">
              <a:buFontTx/>
              <a:buAutoNum type="circleNumDbPlain"/>
            </a:pPr>
            <a:r>
              <a:rPr lang="ko-KR" altLang="en-US" sz="1600" smtClean="0"/>
              <a:t>루트는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smtClean="0"/>
              <a:t>모든 리프는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smtClean="0"/>
              <a:t>노드가 레드이면 그 노드의 자식은 반드시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smtClean="0"/>
              <a:t>루트 노드에서 임의의 리프 노드에 이르는 경로에서 만나는 블랙 노드의 수는 모두 같다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46175" y="5208588"/>
            <a:ext cx="693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800"/>
              <a:t> 여기서 리프 노드는 일반적인 의미의 리프 노드와 다르다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   </a:t>
            </a:r>
            <a:r>
              <a:rPr lang="ko-KR" altLang="en-US" sz="800"/>
              <a:t> </a:t>
            </a:r>
            <a:r>
              <a:rPr lang="ko-KR" altLang="en-US" sz="1800"/>
              <a:t>모든 </a:t>
            </a:r>
            <a:r>
              <a:rPr lang="en-US" altLang="ko-KR" sz="1800">
                <a:latin typeface="Times New Roman" pitchFamily="18" charset="0"/>
              </a:rPr>
              <a:t>NIL</a:t>
            </a:r>
            <a:r>
              <a:rPr lang="en-US" altLang="ko-KR" sz="1800"/>
              <a:t> </a:t>
            </a:r>
            <a:r>
              <a:rPr lang="ko-KR" altLang="en-US" sz="1800"/>
              <a:t>포인터가 </a:t>
            </a:r>
            <a:r>
              <a:rPr lang="en-US" altLang="ko-KR" sz="1800">
                <a:latin typeface="Times New Roman" pitchFamily="18" charset="0"/>
              </a:rPr>
              <a:t>NIL</a:t>
            </a:r>
            <a:r>
              <a:rPr lang="ko-KR" altLang="en-US" sz="1800"/>
              <a:t>이라는 리프 노드를 가리킨다고 가정한다</a:t>
            </a:r>
            <a:r>
              <a:rPr lang="en-US" altLang="ko-KR" sz="1800"/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79"/>
          <p:cNvGrpSpPr>
            <a:grpSpLocks/>
          </p:cNvGrpSpPr>
          <p:nvPr/>
        </p:nvGrpSpPr>
        <p:grpSpPr bwMode="auto">
          <a:xfrm>
            <a:off x="1039813" y="1135063"/>
            <a:ext cx="6456362" cy="5418137"/>
            <a:chOff x="301" y="49"/>
            <a:chExt cx="5261" cy="4287"/>
          </a:xfrm>
        </p:grpSpPr>
        <p:sp>
          <p:nvSpPr>
            <p:cNvPr id="40964" name="Oval 2"/>
            <p:cNvSpPr>
              <a:spLocks noChangeArrowheads="1"/>
            </p:cNvSpPr>
            <p:nvPr/>
          </p:nvSpPr>
          <p:spPr bwMode="auto">
            <a:xfrm>
              <a:off x="4179" y="49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65" name="Oval 3"/>
            <p:cNvSpPr>
              <a:spLocks noChangeArrowheads="1"/>
            </p:cNvSpPr>
            <p:nvPr/>
          </p:nvSpPr>
          <p:spPr bwMode="auto">
            <a:xfrm>
              <a:off x="4021" y="892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66" name="Oval 4"/>
            <p:cNvSpPr>
              <a:spLocks noChangeArrowheads="1"/>
            </p:cNvSpPr>
            <p:nvPr/>
          </p:nvSpPr>
          <p:spPr bwMode="auto">
            <a:xfrm>
              <a:off x="3359" y="889"/>
              <a:ext cx="224" cy="2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4736" y="446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3674" y="450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5058" y="889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70" name="Oval 8"/>
            <p:cNvSpPr>
              <a:spLocks noChangeArrowheads="1"/>
            </p:cNvSpPr>
            <p:nvPr/>
          </p:nvSpPr>
          <p:spPr bwMode="auto">
            <a:xfrm>
              <a:off x="4300" y="1317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40971" name="Oval 9"/>
            <p:cNvSpPr>
              <a:spLocks noChangeArrowheads="1"/>
            </p:cNvSpPr>
            <p:nvPr/>
          </p:nvSpPr>
          <p:spPr bwMode="auto">
            <a:xfrm>
              <a:off x="3117" y="1318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 flipH="1">
              <a:off x="3864" y="223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 flipH="1">
              <a:off x="3519" y="644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 flipH="1">
              <a:off x="3933" y="1084"/>
              <a:ext cx="164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>
              <a:off x="4168" y="1092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 flipH="1">
              <a:off x="3275" y="1093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>
              <a:off x="4381" y="221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>
              <a:off x="4900" y="642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>
              <a:off x="3842" y="644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0" name="Rectangle 18"/>
            <p:cNvSpPr>
              <a:spLocks noChangeArrowheads="1"/>
            </p:cNvSpPr>
            <p:nvPr/>
          </p:nvSpPr>
          <p:spPr bwMode="auto">
            <a:xfrm>
              <a:off x="4042" y="178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81" name="Rectangle 19"/>
            <p:cNvSpPr>
              <a:spLocks noChangeArrowheads="1"/>
            </p:cNvSpPr>
            <p:nvPr/>
          </p:nvSpPr>
          <p:spPr bwMode="auto">
            <a:xfrm>
              <a:off x="4526" y="1784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82" name="Rectangle 20"/>
            <p:cNvSpPr>
              <a:spLocks noChangeArrowheads="1"/>
            </p:cNvSpPr>
            <p:nvPr/>
          </p:nvSpPr>
          <p:spPr bwMode="auto">
            <a:xfrm>
              <a:off x="3804" y="135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 flipH="1">
              <a:off x="4182" y="1518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4" name="Line 22"/>
            <p:cNvSpPr>
              <a:spLocks noChangeShapeType="1"/>
            </p:cNvSpPr>
            <p:nvPr/>
          </p:nvSpPr>
          <p:spPr bwMode="auto">
            <a:xfrm>
              <a:off x="4458" y="1518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5" name="Rectangle 23"/>
            <p:cNvSpPr>
              <a:spLocks noChangeArrowheads="1"/>
            </p:cNvSpPr>
            <p:nvPr/>
          </p:nvSpPr>
          <p:spPr bwMode="auto">
            <a:xfrm>
              <a:off x="4796" y="137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86" name="Rectangle 24"/>
            <p:cNvSpPr>
              <a:spLocks noChangeArrowheads="1"/>
            </p:cNvSpPr>
            <p:nvPr/>
          </p:nvSpPr>
          <p:spPr bwMode="auto">
            <a:xfrm>
              <a:off x="5280" y="1368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87" name="Line 25"/>
            <p:cNvSpPr>
              <a:spLocks noChangeShapeType="1"/>
            </p:cNvSpPr>
            <p:nvPr/>
          </p:nvSpPr>
          <p:spPr bwMode="auto">
            <a:xfrm flipH="1">
              <a:off x="4936" y="1102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8" name="Line 26"/>
            <p:cNvSpPr>
              <a:spLocks noChangeShapeType="1"/>
            </p:cNvSpPr>
            <p:nvPr/>
          </p:nvSpPr>
          <p:spPr bwMode="auto">
            <a:xfrm>
              <a:off x="5212" y="1102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89" name="Rectangle 27"/>
            <p:cNvSpPr>
              <a:spLocks noChangeArrowheads="1"/>
            </p:cNvSpPr>
            <p:nvPr/>
          </p:nvSpPr>
          <p:spPr bwMode="auto">
            <a:xfrm>
              <a:off x="2852" y="1790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90" name="Rectangle 28"/>
            <p:cNvSpPr>
              <a:spLocks noChangeArrowheads="1"/>
            </p:cNvSpPr>
            <p:nvPr/>
          </p:nvSpPr>
          <p:spPr bwMode="auto">
            <a:xfrm>
              <a:off x="3336" y="1788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91" name="Line 29"/>
            <p:cNvSpPr>
              <a:spLocks noChangeShapeType="1"/>
            </p:cNvSpPr>
            <p:nvPr/>
          </p:nvSpPr>
          <p:spPr bwMode="auto">
            <a:xfrm flipH="1">
              <a:off x="2992" y="1522"/>
              <a:ext cx="19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2" name="Line 30"/>
            <p:cNvSpPr>
              <a:spLocks noChangeShapeType="1"/>
            </p:cNvSpPr>
            <p:nvPr/>
          </p:nvSpPr>
          <p:spPr bwMode="auto">
            <a:xfrm>
              <a:off x="3268" y="1522"/>
              <a:ext cx="19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3" name="Rectangle 31"/>
            <p:cNvSpPr>
              <a:spLocks noChangeArrowheads="1"/>
            </p:cNvSpPr>
            <p:nvPr/>
          </p:nvSpPr>
          <p:spPr bwMode="auto">
            <a:xfrm>
              <a:off x="3484" y="1354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94" name="Line 32"/>
            <p:cNvSpPr>
              <a:spLocks noChangeShapeType="1"/>
            </p:cNvSpPr>
            <p:nvPr/>
          </p:nvSpPr>
          <p:spPr bwMode="auto">
            <a:xfrm>
              <a:off x="3500" y="1094"/>
              <a:ext cx="138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5" name="Line 33"/>
            <p:cNvSpPr>
              <a:spLocks noChangeShapeType="1"/>
            </p:cNvSpPr>
            <p:nvPr/>
          </p:nvSpPr>
          <p:spPr bwMode="auto">
            <a:xfrm flipH="1">
              <a:off x="4615" y="644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96" name="Rectangle 34"/>
            <p:cNvSpPr>
              <a:spLocks noChangeArrowheads="1"/>
            </p:cNvSpPr>
            <p:nvPr/>
          </p:nvSpPr>
          <p:spPr bwMode="auto">
            <a:xfrm>
              <a:off x="4486" y="91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sp>
          <p:nvSpPr>
            <p:cNvPr id="40997" name="Oval 35"/>
            <p:cNvSpPr>
              <a:spLocks noChangeArrowheads="1"/>
            </p:cNvSpPr>
            <p:nvPr/>
          </p:nvSpPr>
          <p:spPr bwMode="auto">
            <a:xfrm>
              <a:off x="1363" y="143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98" name="Oval 36"/>
            <p:cNvSpPr>
              <a:spLocks noChangeArrowheads="1"/>
            </p:cNvSpPr>
            <p:nvPr/>
          </p:nvSpPr>
          <p:spPr bwMode="auto">
            <a:xfrm>
              <a:off x="1205" y="986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0999" name="Oval 37"/>
            <p:cNvSpPr>
              <a:spLocks noChangeArrowheads="1"/>
            </p:cNvSpPr>
            <p:nvPr/>
          </p:nvSpPr>
          <p:spPr bwMode="auto">
            <a:xfrm>
              <a:off x="543" y="983"/>
              <a:ext cx="224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00" name="Oval 38"/>
            <p:cNvSpPr>
              <a:spLocks noChangeArrowheads="1"/>
            </p:cNvSpPr>
            <p:nvPr/>
          </p:nvSpPr>
          <p:spPr bwMode="auto">
            <a:xfrm>
              <a:off x="1920" y="540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01" name="Oval 39"/>
            <p:cNvSpPr>
              <a:spLocks noChangeArrowheads="1"/>
            </p:cNvSpPr>
            <p:nvPr/>
          </p:nvSpPr>
          <p:spPr bwMode="auto">
            <a:xfrm>
              <a:off x="858" y="544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02" name="Oval 40"/>
            <p:cNvSpPr>
              <a:spLocks noChangeArrowheads="1"/>
            </p:cNvSpPr>
            <p:nvPr/>
          </p:nvSpPr>
          <p:spPr bwMode="auto">
            <a:xfrm>
              <a:off x="2242" y="983"/>
              <a:ext cx="224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03" name="Oval 41"/>
            <p:cNvSpPr>
              <a:spLocks noChangeArrowheads="1"/>
            </p:cNvSpPr>
            <p:nvPr/>
          </p:nvSpPr>
          <p:spPr bwMode="auto">
            <a:xfrm>
              <a:off x="1484" y="1411"/>
              <a:ext cx="225" cy="2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41004" name="Oval 42"/>
            <p:cNvSpPr>
              <a:spLocks noChangeArrowheads="1"/>
            </p:cNvSpPr>
            <p:nvPr/>
          </p:nvSpPr>
          <p:spPr bwMode="auto">
            <a:xfrm>
              <a:off x="301" y="1412"/>
              <a:ext cx="224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41005" name="Line 43"/>
            <p:cNvSpPr>
              <a:spLocks noChangeShapeType="1"/>
            </p:cNvSpPr>
            <p:nvPr/>
          </p:nvSpPr>
          <p:spPr bwMode="auto">
            <a:xfrm flipH="1">
              <a:off x="1048" y="317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6" name="Line 44"/>
            <p:cNvSpPr>
              <a:spLocks noChangeShapeType="1"/>
            </p:cNvSpPr>
            <p:nvPr/>
          </p:nvSpPr>
          <p:spPr bwMode="auto">
            <a:xfrm flipH="1">
              <a:off x="703" y="738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7" name="Line 45"/>
            <p:cNvSpPr>
              <a:spLocks noChangeShapeType="1"/>
            </p:cNvSpPr>
            <p:nvPr/>
          </p:nvSpPr>
          <p:spPr bwMode="auto">
            <a:xfrm>
              <a:off x="1352" y="1186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8" name="Line 46"/>
            <p:cNvSpPr>
              <a:spLocks noChangeShapeType="1"/>
            </p:cNvSpPr>
            <p:nvPr/>
          </p:nvSpPr>
          <p:spPr bwMode="auto">
            <a:xfrm flipH="1">
              <a:off x="459" y="1187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09" name="Line 47"/>
            <p:cNvSpPr>
              <a:spLocks noChangeShapeType="1"/>
            </p:cNvSpPr>
            <p:nvPr/>
          </p:nvSpPr>
          <p:spPr bwMode="auto">
            <a:xfrm>
              <a:off x="1565" y="315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0" name="Line 48"/>
            <p:cNvSpPr>
              <a:spLocks noChangeShapeType="1"/>
            </p:cNvSpPr>
            <p:nvPr/>
          </p:nvSpPr>
          <p:spPr bwMode="auto">
            <a:xfrm>
              <a:off x="2084" y="736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1" name="Line 49"/>
            <p:cNvSpPr>
              <a:spLocks noChangeShapeType="1"/>
            </p:cNvSpPr>
            <p:nvPr/>
          </p:nvSpPr>
          <p:spPr bwMode="auto">
            <a:xfrm>
              <a:off x="1026" y="738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12" name="Text Box 50"/>
            <p:cNvSpPr txBox="1">
              <a:spLocks noChangeArrowheads="1"/>
            </p:cNvSpPr>
            <p:nvPr/>
          </p:nvSpPr>
          <p:spPr bwMode="auto">
            <a:xfrm>
              <a:off x="476" y="2095"/>
              <a:ext cx="1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>
                  <a:latin typeface="Times New Roman" pitchFamily="18" charset="0"/>
                </a:rPr>
                <a:t>(a)</a:t>
              </a:r>
              <a:r>
                <a:rPr kumimoji="1" lang="en-US" altLang="ko-KR" sz="1400">
                  <a:latin typeface="굴림" charset="-127"/>
                </a:rPr>
                <a:t> BST</a:t>
              </a:r>
              <a:r>
                <a:rPr kumimoji="1" lang="ko-KR" altLang="en-US" sz="1400">
                  <a:latin typeface="굴림" charset="-127"/>
                </a:rPr>
                <a:t>의 한 예</a:t>
              </a:r>
            </a:p>
          </p:txBody>
        </p:sp>
        <p:sp>
          <p:nvSpPr>
            <p:cNvPr id="41013" name="Text Box 51"/>
            <p:cNvSpPr txBox="1">
              <a:spLocks noChangeArrowheads="1"/>
            </p:cNvSpPr>
            <p:nvPr/>
          </p:nvSpPr>
          <p:spPr bwMode="auto">
            <a:xfrm>
              <a:off x="3463" y="2078"/>
              <a:ext cx="192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>
                  <a:latin typeface="Times New Roman" pitchFamily="18" charset="0"/>
                </a:rPr>
                <a:t>(b) (a)</a:t>
              </a:r>
              <a:r>
                <a:rPr kumimoji="1" lang="ko-KR" altLang="en-US" sz="1400">
                  <a:latin typeface="굴림" charset="-127"/>
                </a:rPr>
                <a:t>를 </a:t>
              </a:r>
              <a:r>
                <a:rPr kumimoji="1" lang="en-US" altLang="ko-KR" sz="1400">
                  <a:latin typeface="굴림" charset="-127"/>
                </a:rPr>
                <a:t>RB Tree</a:t>
              </a:r>
              <a:r>
                <a:rPr kumimoji="1" lang="ko-KR" altLang="en-US" sz="1400">
                  <a:latin typeface="굴림" charset="-127"/>
                </a:rPr>
                <a:t>로 만든 예</a:t>
              </a:r>
            </a:p>
          </p:txBody>
        </p:sp>
        <p:sp>
          <p:nvSpPr>
            <p:cNvPr id="41014" name="Oval 52"/>
            <p:cNvSpPr>
              <a:spLocks noChangeArrowheads="1"/>
            </p:cNvSpPr>
            <p:nvPr/>
          </p:nvSpPr>
          <p:spPr bwMode="auto">
            <a:xfrm>
              <a:off x="2459" y="2161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15" name="Oval 53"/>
            <p:cNvSpPr>
              <a:spLocks noChangeArrowheads="1"/>
            </p:cNvSpPr>
            <p:nvPr/>
          </p:nvSpPr>
          <p:spPr bwMode="auto">
            <a:xfrm>
              <a:off x="2301" y="3004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16" name="Oval 54"/>
            <p:cNvSpPr>
              <a:spLocks noChangeArrowheads="1"/>
            </p:cNvSpPr>
            <p:nvPr/>
          </p:nvSpPr>
          <p:spPr bwMode="auto">
            <a:xfrm>
              <a:off x="1639" y="3001"/>
              <a:ext cx="224" cy="2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17" name="Oval 55"/>
            <p:cNvSpPr>
              <a:spLocks noChangeArrowheads="1"/>
            </p:cNvSpPr>
            <p:nvPr/>
          </p:nvSpPr>
          <p:spPr bwMode="auto">
            <a:xfrm>
              <a:off x="3016" y="2558"/>
              <a:ext cx="224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18" name="Oval 56"/>
            <p:cNvSpPr>
              <a:spLocks noChangeArrowheads="1"/>
            </p:cNvSpPr>
            <p:nvPr/>
          </p:nvSpPr>
          <p:spPr bwMode="auto">
            <a:xfrm>
              <a:off x="1954" y="2562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19" name="Oval 57"/>
            <p:cNvSpPr>
              <a:spLocks noChangeArrowheads="1"/>
            </p:cNvSpPr>
            <p:nvPr/>
          </p:nvSpPr>
          <p:spPr bwMode="auto">
            <a:xfrm>
              <a:off x="3338" y="3001"/>
              <a:ext cx="224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41020" name="Oval 58"/>
            <p:cNvSpPr>
              <a:spLocks noChangeArrowheads="1"/>
            </p:cNvSpPr>
            <p:nvPr/>
          </p:nvSpPr>
          <p:spPr bwMode="auto">
            <a:xfrm>
              <a:off x="2580" y="3429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41021" name="Oval 59"/>
            <p:cNvSpPr>
              <a:spLocks noChangeArrowheads="1"/>
            </p:cNvSpPr>
            <p:nvPr/>
          </p:nvSpPr>
          <p:spPr bwMode="auto">
            <a:xfrm>
              <a:off x="1397" y="3430"/>
              <a:ext cx="224" cy="21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41022" name="Line 60"/>
            <p:cNvSpPr>
              <a:spLocks noChangeShapeType="1"/>
            </p:cNvSpPr>
            <p:nvPr/>
          </p:nvSpPr>
          <p:spPr bwMode="auto">
            <a:xfrm flipH="1">
              <a:off x="2144" y="2335"/>
              <a:ext cx="344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3" name="Line 61"/>
            <p:cNvSpPr>
              <a:spLocks noChangeShapeType="1"/>
            </p:cNvSpPr>
            <p:nvPr/>
          </p:nvSpPr>
          <p:spPr bwMode="auto">
            <a:xfrm flipH="1">
              <a:off x="1799" y="2756"/>
              <a:ext cx="201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4" name="Line 62"/>
            <p:cNvSpPr>
              <a:spLocks noChangeShapeType="1"/>
            </p:cNvSpPr>
            <p:nvPr/>
          </p:nvSpPr>
          <p:spPr bwMode="auto">
            <a:xfrm>
              <a:off x="2448" y="3204"/>
              <a:ext cx="176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5" name="Line 63"/>
            <p:cNvSpPr>
              <a:spLocks noChangeShapeType="1"/>
            </p:cNvSpPr>
            <p:nvPr/>
          </p:nvSpPr>
          <p:spPr bwMode="auto">
            <a:xfrm flipH="1">
              <a:off x="1555" y="3205"/>
              <a:ext cx="137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6" name="Line 64"/>
            <p:cNvSpPr>
              <a:spLocks noChangeShapeType="1"/>
            </p:cNvSpPr>
            <p:nvPr/>
          </p:nvSpPr>
          <p:spPr bwMode="auto">
            <a:xfrm>
              <a:off x="2661" y="2333"/>
              <a:ext cx="374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7" name="Line 65"/>
            <p:cNvSpPr>
              <a:spLocks noChangeShapeType="1"/>
            </p:cNvSpPr>
            <p:nvPr/>
          </p:nvSpPr>
          <p:spPr bwMode="auto">
            <a:xfrm>
              <a:off x="3180" y="2754"/>
              <a:ext cx="206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8" name="Line 66"/>
            <p:cNvSpPr>
              <a:spLocks noChangeShapeType="1"/>
            </p:cNvSpPr>
            <p:nvPr/>
          </p:nvSpPr>
          <p:spPr bwMode="auto">
            <a:xfrm>
              <a:off x="2122" y="2756"/>
              <a:ext cx="22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29" name="Rectangle 67"/>
            <p:cNvSpPr>
              <a:spLocks noChangeArrowheads="1"/>
            </p:cNvSpPr>
            <p:nvPr/>
          </p:nvSpPr>
          <p:spPr bwMode="auto">
            <a:xfrm>
              <a:off x="2304" y="3856"/>
              <a:ext cx="282" cy="16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400">
                  <a:solidFill>
                    <a:schemeClr val="bg1"/>
                  </a:solidFill>
                  <a:latin typeface="Times New Roman" pitchFamily="18" charset="0"/>
                </a:rPr>
                <a:t>NIL</a:t>
              </a:r>
            </a:p>
          </p:txBody>
        </p:sp>
        <p:cxnSp>
          <p:nvCxnSpPr>
            <p:cNvPr id="41030" name="AutoShape 68"/>
            <p:cNvCxnSpPr>
              <a:cxnSpLocks noChangeShapeType="1"/>
              <a:stCxn id="41019" idx="3"/>
              <a:endCxn id="41029" idx="3"/>
            </p:cNvCxnSpPr>
            <p:nvPr/>
          </p:nvCxnSpPr>
          <p:spPr bwMode="auto">
            <a:xfrm rot="5400000">
              <a:off x="2602" y="3168"/>
              <a:ext cx="753" cy="78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69"/>
            <p:cNvCxnSpPr>
              <a:cxnSpLocks noChangeShapeType="1"/>
              <a:stCxn id="41019" idx="5"/>
              <a:endCxn id="41029" idx="3"/>
            </p:cNvCxnSpPr>
            <p:nvPr/>
          </p:nvCxnSpPr>
          <p:spPr bwMode="auto">
            <a:xfrm rot="5400000">
              <a:off x="2681" y="3089"/>
              <a:ext cx="753" cy="94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0"/>
            <p:cNvCxnSpPr>
              <a:cxnSpLocks noChangeShapeType="1"/>
              <a:stCxn id="41021" idx="5"/>
              <a:endCxn id="41029" idx="1"/>
            </p:cNvCxnSpPr>
            <p:nvPr/>
          </p:nvCxnSpPr>
          <p:spPr bwMode="auto">
            <a:xfrm rot="16200000" flipH="1">
              <a:off x="1784" y="3418"/>
              <a:ext cx="323" cy="7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1"/>
            <p:cNvCxnSpPr>
              <a:cxnSpLocks noChangeShapeType="1"/>
              <a:stCxn id="41021" idx="3"/>
              <a:endCxn id="41029" idx="1"/>
            </p:cNvCxnSpPr>
            <p:nvPr/>
          </p:nvCxnSpPr>
          <p:spPr bwMode="auto">
            <a:xfrm rot="16200000" flipH="1">
              <a:off x="1705" y="3339"/>
              <a:ext cx="323" cy="8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2"/>
            <p:cNvCxnSpPr>
              <a:cxnSpLocks noChangeShapeType="1"/>
              <a:stCxn id="41016" idx="5"/>
              <a:endCxn id="41029" idx="1"/>
            </p:cNvCxnSpPr>
            <p:nvPr/>
          </p:nvCxnSpPr>
          <p:spPr bwMode="auto">
            <a:xfrm rot="16200000" flipH="1">
              <a:off x="1691" y="3324"/>
              <a:ext cx="752" cy="47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3"/>
            <p:cNvCxnSpPr>
              <a:cxnSpLocks noChangeShapeType="1"/>
              <a:stCxn id="41015" idx="3"/>
              <a:endCxn id="41029" idx="0"/>
            </p:cNvCxnSpPr>
            <p:nvPr/>
          </p:nvCxnSpPr>
          <p:spPr bwMode="auto">
            <a:xfrm rot="16200000" flipH="1">
              <a:off x="2055" y="3466"/>
              <a:ext cx="669" cy="111"/>
            </a:xfrm>
            <a:prstGeom prst="curvedConnector3">
              <a:avLst>
                <a:gd name="adj1" fmla="val 5231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4"/>
            <p:cNvCxnSpPr>
              <a:cxnSpLocks noChangeShapeType="1"/>
              <a:stCxn id="41020" idx="3"/>
              <a:endCxn id="41029" idx="0"/>
            </p:cNvCxnSpPr>
            <p:nvPr/>
          </p:nvCxnSpPr>
          <p:spPr bwMode="auto">
            <a:xfrm rot="5400000">
              <a:off x="2407" y="3650"/>
              <a:ext cx="244" cy="168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5"/>
            <p:cNvCxnSpPr>
              <a:cxnSpLocks noChangeShapeType="1"/>
              <a:stCxn id="41020" idx="5"/>
              <a:endCxn id="41029" idx="0"/>
            </p:cNvCxnSpPr>
            <p:nvPr/>
          </p:nvCxnSpPr>
          <p:spPr bwMode="auto">
            <a:xfrm rot="5400000">
              <a:off x="2487" y="3570"/>
              <a:ext cx="244" cy="327"/>
            </a:xfrm>
            <a:prstGeom prst="curvedConnector3">
              <a:avLst>
                <a:gd name="adj1" fmla="val 561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8" name="AutoShape 76"/>
            <p:cNvCxnSpPr>
              <a:cxnSpLocks noChangeShapeType="1"/>
              <a:stCxn id="41017" idx="3"/>
              <a:endCxn id="41029" idx="3"/>
            </p:cNvCxnSpPr>
            <p:nvPr/>
          </p:nvCxnSpPr>
          <p:spPr bwMode="auto">
            <a:xfrm rot="5400000">
              <a:off x="2220" y="3107"/>
              <a:ext cx="1196" cy="46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39" name="Text Box 77"/>
            <p:cNvSpPr txBox="1">
              <a:spLocks noChangeArrowheads="1"/>
            </p:cNvSpPr>
            <p:nvPr/>
          </p:nvSpPr>
          <p:spPr bwMode="auto">
            <a:xfrm>
              <a:off x="1574" y="4095"/>
              <a:ext cx="2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>
                  <a:latin typeface="Times New Roman" pitchFamily="18" charset="0"/>
                </a:rPr>
                <a:t>(c)</a:t>
              </a:r>
              <a:r>
                <a:rPr kumimoji="1" lang="en-US" altLang="ko-KR" sz="1400">
                  <a:latin typeface="굴림" charset="-127"/>
                </a:rPr>
                <a:t> </a:t>
              </a:r>
              <a:r>
                <a:rPr kumimoji="1" lang="ko-KR" altLang="en-US" sz="1400">
                  <a:latin typeface="굴림" charset="-127"/>
                </a:rPr>
                <a:t>실제 구현시의 </a:t>
              </a:r>
              <a:r>
                <a:rPr kumimoji="1" lang="en-US" altLang="ko-KR" sz="1400">
                  <a:latin typeface="Times New Roman" pitchFamily="18" charset="0"/>
                </a:rPr>
                <a:t>NIL</a:t>
              </a:r>
              <a:r>
                <a:rPr kumimoji="1" lang="en-US" altLang="ko-KR" sz="1400">
                  <a:latin typeface="굴림" charset="-127"/>
                </a:rPr>
                <a:t> </a:t>
              </a:r>
              <a:r>
                <a:rPr kumimoji="1" lang="ko-KR" altLang="en-US" sz="1400">
                  <a:latin typeface="굴림" charset="-127"/>
                </a:rPr>
                <a:t>노드 처리 방법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RB tree</a:t>
            </a:r>
            <a:r>
              <a:rPr lang="ko-KR" altLang="en-US" dirty="0" smtClean="0"/>
              <a:t>로 만든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ko-KR" sz="2400" smtClean="0"/>
              <a:t>검색에서 레코드와 키의 역할을 구분한다.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400" smtClean="0"/>
              <a:t>이진검색트리에서의 검색</a:t>
            </a:r>
            <a:r>
              <a:rPr lang="ko-KR" altLang="ko-KR" sz="2400" smtClean="0">
                <a:latin typeface="Arial" charset="0"/>
              </a:rPr>
              <a:t>·</a:t>
            </a:r>
            <a:r>
              <a:rPr lang="ko-KR" altLang="ko-KR" sz="2400" smtClean="0"/>
              <a:t>삽입</a:t>
            </a:r>
            <a:r>
              <a:rPr lang="ko-KR" altLang="ko-KR" sz="2400" smtClean="0">
                <a:latin typeface="Arial" charset="0"/>
              </a:rPr>
              <a:t>·</a:t>
            </a:r>
            <a:r>
              <a:rPr lang="ko-KR" altLang="ko-KR" sz="2400" smtClean="0"/>
              <a:t>삭제 작업의 원리를 이해한다.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400" smtClean="0"/>
              <a:t>이진검색트리의 균형이 작업의 효율성에 미치는 영향을 이해하고, 레드블랙트리의 삽입</a:t>
            </a:r>
            <a:r>
              <a:rPr lang="ko-KR" altLang="ko-KR" sz="2400" smtClean="0">
                <a:latin typeface="Arial" charset="0"/>
              </a:rPr>
              <a:t>·</a:t>
            </a:r>
            <a:r>
              <a:rPr lang="ko-KR" altLang="ko-KR" sz="2400" smtClean="0"/>
              <a:t>삭제 작업의 원리를 이해한다.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400" smtClean="0"/>
              <a:t>B-트리의 도입 동기를 이해하고 검색</a:t>
            </a:r>
            <a:r>
              <a:rPr lang="ko-KR" altLang="ko-KR" sz="2400" smtClean="0">
                <a:latin typeface="Arial" charset="0"/>
              </a:rPr>
              <a:t>·</a:t>
            </a:r>
            <a:r>
              <a:rPr lang="ko-KR" altLang="ko-KR" sz="2400" smtClean="0"/>
              <a:t>삽입</a:t>
            </a:r>
            <a:r>
              <a:rPr lang="ko-KR" altLang="ko-KR" sz="2400" smtClean="0">
                <a:latin typeface="Arial" charset="0"/>
              </a:rPr>
              <a:t>·</a:t>
            </a:r>
            <a:r>
              <a:rPr lang="ko-KR" altLang="ko-KR" sz="2400" smtClean="0"/>
              <a:t>삭제 작업의 원리를 이해한다.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400" smtClean="0"/>
              <a:t>검색트리 관련 작업의 점근적 수행시간을 이해한다.</a:t>
            </a:r>
          </a:p>
          <a:p>
            <a:pPr eaLnBrk="1" hangingPunct="1">
              <a:lnSpc>
                <a:spcPct val="90000"/>
              </a:lnSpc>
            </a:pPr>
            <a:r>
              <a:rPr lang="ko-KR" altLang="ko-KR" sz="2400" smtClean="0"/>
              <a:t>일차원 검색의 기본 원리와 다차원 검색의 연관성을 이해한다.</a:t>
            </a:r>
            <a:endParaRPr lang="ko-KR" altLang="en-US" sz="24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5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86"/>
          <p:cNvSpPr>
            <a:spLocks noChangeShapeType="1"/>
          </p:cNvSpPr>
          <p:nvPr/>
        </p:nvSpPr>
        <p:spPr bwMode="auto">
          <a:xfrm>
            <a:off x="1885950" y="3067050"/>
            <a:ext cx="619125" cy="12001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Rectangle 84"/>
          <p:cNvSpPr>
            <a:spLocks noChangeArrowheads="1"/>
          </p:cNvSpPr>
          <p:nvPr/>
        </p:nvSpPr>
        <p:spPr bwMode="auto">
          <a:xfrm>
            <a:off x="714375" y="1714500"/>
            <a:ext cx="78105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000"/>
              <a:t>BST</a:t>
            </a:r>
            <a:r>
              <a:rPr lang="ko-KR" altLang="en-US" sz="2000"/>
              <a:t>에서의 삽입과 같다</a:t>
            </a:r>
            <a:r>
              <a:rPr lang="en-US" altLang="ko-KR" sz="2000"/>
              <a:t>. </a:t>
            </a:r>
            <a:r>
              <a:rPr lang="ko-KR" altLang="en-US" sz="2000"/>
              <a:t>다만 삽입 후 삽입된 노드를 레드로 칠한다</a:t>
            </a:r>
            <a:r>
              <a:rPr lang="en-US" altLang="ko-KR" sz="2000"/>
              <a:t>. (</a:t>
            </a:r>
            <a:r>
              <a:rPr lang="ko-KR" altLang="en-US" sz="2000"/>
              <a:t>이 노드를 </a:t>
            </a:r>
            <a:r>
              <a:rPr lang="en-US" altLang="ko-KR" sz="2000" i="1">
                <a:latin typeface="Times New Roman" pitchFamily="18" charset="0"/>
              </a:rPr>
              <a:t>x</a:t>
            </a:r>
            <a:r>
              <a:rPr lang="ko-KR" altLang="en-US" sz="2000"/>
              <a:t>라 하자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만일 </a:t>
            </a:r>
            <a:r>
              <a:rPr lang="en-US" altLang="ko-KR" sz="2000" i="1">
                <a:latin typeface="Times New Roman" pitchFamily="18" charset="0"/>
              </a:rPr>
              <a:t>x</a:t>
            </a:r>
            <a:r>
              <a:rPr lang="ko-KR" altLang="en-US" sz="2000">
                <a:latin typeface="Times New Roman" pitchFamily="18" charset="0"/>
              </a:rPr>
              <a:t>의 부모 노드</a:t>
            </a:r>
            <a:r>
              <a:rPr lang="ko-KR" altLang="en-US" sz="2000" i="1">
                <a:latin typeface="Times New Roman" pitchFamily="18" charset="0"/>
              </a:rPr>
              <a:t> </a:t>
            </a:r>
            <a:r>
              <a:rPr lang="en-US" altLang="ko-KR" sz="2000" i="1">
                <a:latin typeface="Times New Roman" pitchFamily="18" charset="0"/>
              </a:rPr>
              <a:t>p</a:t>
            </a:r>
            <a:r>
              <a:rPr lang="ko-KR" altLang="en-US" sz="2000">
                <a:latin typeface="Times New Roman" pitchFamily="18" charset="0"/>
              </a:rPr>
              <a:t>의 색상이</a:t>
            </a:r>
          </a:p>
          <a:p>
            <a:pPr lvl="1"/>
            <a:r>
              <a:rPr lang="ko-KR" altLang="en-US" sz="1800">
                <a:latin typeface="Times New Roman" pitchFamily="18" charset="0"/>
              </a:rPr>
              <a:t>블랙이면</a:t>
            </a:r>
            <a:r>
              <a:rPr lang="ko-KR" altLang="en-US" sz="1800" i="1">
                <a:latin typeface="Times New Roman" pitchFamily="18" charset="0"/>
              </a:rPr>
              <a:t> </a:t>
            </a:r>
            <a:r>
              <a:rPr lang="ko-KR" altLang="en-US" sz="1800">
                <a:latin typeface="Times New Roman" pitchFamily="18" charset="0"/>
              </a:rPr>
              <a:t>아무 문제 없다</a:t>
            </a:r>
            <a:r>
              <a:rPr lang="en-US" altLang="ko-KR" sz="1800">
                <a:latin typeface="Times New Roman" pitchFamily="18" charset="0"/>
              </a:rPr>
              <a:t>.</a:t>
            </a:r>
          </a:p>
          <a:p>
            <a:pPr lvl="1"/>
            <a:r>
              <a:rPr lang="ko-KR" altLang="en-US" sz="1800">
                <a:solidFill>
                  <a:srgbClr val="FF0000"/>
                </a:solidFill>
                <a:latin typeface="Times New Roman" pitchFamily="18" charset="0"/>
              </a:rPr>
              <a:t>레드</a:t>
            </a:r>
            <a:r>
              <a:rPr lang="ko-KR" altLang="en-US" sz="1800">
                <a:latin typeface="Times New Roman" pitchFamily="18" charset="0"/>
              </a:rPr>
              <a:t>이면 레드블랙특성 </a:t>
            </a:r>
            <a:r>
              <a:rPr lang="ko-KR" altLang="en-US" sz="1800"/>
              <a:t>③이 깨진다</a:t>
            </a:r>
            <a:r>
              <a:rPr lang="en-US" altLang="ko-KR" sz="1800"/>
              <a:t>.</a:t>
            </a:r>
            <a:endParaRPr lang="ko-KR" altLang="ko-KR" sz="1800"/>
          </a:p>
          <a:p>
            <a:endParaRPr lang="ko-KR" altLang="en-US" sz="2000"/>
          </a:p>
        </p:txBody>
      </p:sp>
      <p:sp>
        <p:nvSpPr>
          <p:cNvPr id="43013" name="AutoShape 2"/>
          <p:cNvSpPr>
            <a:spLocks noChangeArrowheads="1"/>
          </p:cNvSpPr>
          <p:nvPr/>
        </p:nvSpPr>
        <p:spPr bwMode="auto">
          <a:xfrm>
            <a:off x="5351463" y="5054600"/>
            <a:ext cx="525462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3014" name="AutoShape 3"/>
          <p:cNvSpPr>
            <a:spLocks noChangeArrowheads="1"/>
          </p:cNvSpPr>
          <p:nvPr/>
        </p:nvSpPr>
        <p:spPr bwMode="auto">
          <a:xfrm>
            <a:off x="3721100" y="4551363"/>
            <a:ext cx="512763" cy="8445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3015" name="Oval 4"/>
          <p:cNvSpPr>
            <a:spLocks noChangeArrowheads="1"/>
          </p:cNvSpPr>
          <p:nvPr/>
        </p:nvSpPr>
        <p:spPr bwMode="auto">
          <a:xfrm>
            <a:off x="2568575" y="4413250"/>
            <a:ext cx="258763" cy="249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16" name="Line 5"/>
          <p:cNvSpPr>
            <a:spLocks noChangeShapeType="1"/>
          </p:cNvSpPr>
          <p:nvPr/>
        </p:nvSpPr>
        <p:spPr bwMode="auto">
          <a:xfrm flipH="1">
            <a:off x="2241550" y="4643438"/>
            <a:ext cx="384175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7" name="Line 6"/>
          <p:cNvSpPr>
            <a:spLocks noChangeShapeType="1"/>
          </p:cNvSpPr>
          <p:nvPr/>
        </p:nvSpPr>
        <p:spPr bwMode="auto">
          <a:xfrm>
            <a:off x="2770188" y="4641850"/>
            <a:ext cx="373062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8" name="Oval 7"/>
          <p:cNvSpPr>
            <a:spLocks noChangeArrowheads="1"/>
          </p:cNvSpPr>
          <p:nvPr/>
        </p:nvSpPr>
        <p:spPr bwMode="auto">
          <a:xfrm>
            <a:off x="3843338" y="4421188"/>
            <a:ext cx="258762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19" name="AutoShape 8"/>
          <p:cNvSpPr>
            <a:spLocks noChangeArrowheads="1"/>
          </p:cNvSpPr>
          <p:nvPr/>
        </p:nvSpPr>
        <p:spPr bwMode="auto">
          <a:xfrm>
            <a:off x="1890713" y="5083175"/>
            <a:ext cx="523875" cy="8334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3020" name="Oval 9"/>
          <p:cNvSpPr>
            <a:spLocks noChangeArrowheads="1"/>
          </p:cNvSpPr>
          <p:nvPr/>
        </p:nvSpPr>
        <p:spPr bwMode="auto">
          <a:xfrm>
            <a:off x="2027238" y="4948238"/>
            <a:ext cx="260350" cy="24606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21" name="Text Box 10"/>
          <p:cNvSpPr txBox="1">
            <a:spLocks noChangeArrowheads="1"/>
          </p:cNvSpPr>
          <p:nvPr/>
        </p:nvSpPr>
        <p:spPr bwMode="auto">
          <a:xfrm>
            <a:off x="1817688" y="4832350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43022" name="Text Box 11"/>
          <p:cNvSpPr txBox="1">
            <a:spLocks noChangeArrowheads="1"/>
          </p:cNvSpPr>
          <p:nvPr/>
        </p:nvSpPr>
        <p:spPr bwMode="auto">
          <a:xfrm>
            <a:off x="2405063" y="42386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3023" name="Line 12"/>
          <p:cNvSpPr>
            <a:spLocks noChangeShapeType="1"/>
          </p:cNvSpPr>
          <p:nvPr/>
        </p:nvSpPr>
        <p:spPr bwMode="auto">
          <a:xfrm>
            <a:off x="3440113" y="4160838"/>
            <a:ext cx="4349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4" name="AutoShape 13"/>
          <p:cNvSpPr>
            <a:spLocks noChangeArrowheads="1"/>
          </p:cNvSpPr>
          <p:nvPr/>
        </p:nvSpPr>
        <p:spPr bwMode="auto">
          <a:xfrm>
            <a:off x="2968625" y="5064125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3025" name="Oval 14"/>
          <p:cNvSpPr>
            <a:spLocks noChangeArrowheads="1"/>
          </p:cNvSpPr>
          <p:nvPr/>
        </p:nvSpPr>
        <p:spPr bwMode="auto">
          <a:xfrm>
            <a:off x="3071813" y="4935538"/>
            <a:ext cx="246062" cy="2476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26" name="Oval 15"/>
          <p:cNvSpPr>
            <a:spLocks noChangeArrowheads="1"/>
          </p:cNvSpPr>
          <p:nvPr/>
        </p:nvSpPr>
        <p:spPr bwMode="auto">
          <a:xfrm>
            <a:off x="3219450" y="3941763"/>
            <a:ext cx="258763" cy="249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27" name="Line 16"/>
          <p:cNvSpPr>
            <a:spLocks noChangeShapeType="1"/>
          </p:cNvSpPr>
          <p:nvPr/>
        </p:nvSpPr>
        <p:spPr bwMode="auto">
          <a:xfrm flipH="1">
            <a:off x="2805113" y="4146550"/>
            <a:ext cx="44132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28" name="AutoShape 18"/>
          <p:cNvSpPr>
            <a:spLocks noChangeArrowheads="1"/>
          </p:cNvSpPr>
          <p:nvPr/>
        </p:nvSpPr>
        <p:spPr bwMode="auto">
          <a:xfrm>
            <a:off x="7181850" y="4511675"/>
            <a:ext cx="512763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3029" name="Oval 19"/>
          <p:cNvSpPr>
            <a:spLocks noChangeArrowheads="1"/>
          </p:cNvSpPr>
          <p:nvPr/>
        </p:nvSpPr>
        <p:spPr bwMode="auto">
          <a:xfrm>
            <a:off x="6029325" y="4375150"/>
            <a:ext cx="258763" cy="2476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30" name="Line 20"/>
          <p:cNvSpPr>
            <a:spLocks noChangeShapeType="1"/>
          </p:cNvSpPr>
          <p:nvPr/>
        </p:nvSpPr>
        <p:spPr bwMode="auto">
          <a:xfrm flipH="1">
            <a:off x="5703888" y="4603750"/>
            <a:ext cx="382587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6230938" y="4603750"/>
            <a:ext cx="37306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2" name="Oval 22"/>
          <p:cNvSpPr>
            <a:spLocks noChangeArrowheads="1"/>
          </p:cNvSpPr>
          <p:nvPr/>
        </p:nvSpPr>
        <p:spPr bwMode="auto">
          <a:xfrm>
            <a:off x="7304088" y="4381500"/>
            <a:ext cx="258762" cy="249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33" name="Oval 23"/>
          <p:cNvSpPr>
            <a:spLocks noChangeArrowheads="1"/>
          </p:cNvSpPr>
          <p:nvPr/>
        </p:nvSpPr>
        <p:spPr bwMode="auto">
          <a:xfrm>
            <a:off x="5489575" y="4908550"/>
            <a:ext cx="258763" cy="2460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5289550" y="47736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5867400" y="4198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3036" name="Line 26"/>
          <p:cNvSpPr>
            <a:spLocks noChangeShapeType="1"/>
          </p:cNvSpPr>
          <p:nvPr/>
        </p:nvSpPr>
        <p:spPr bwMode="auto">
          <a:xfrm>
            <a:off x="6902450" y="4130675"/>
            <a:ext cx="433388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37" name="AutoShape 27"/>
          <p:cNvSpPr>
            <a:spLocks noChangeArrowheads="1"/>
          </p:cNvSpPr>
          <p:nvPr/>
        </p:nvSpPr>
        <p:spPr bwMode="auto">
          <a:xfrm>
            <a:off x="6429375" y="5026025"/>
            <a:ext cx="476250" cy="8461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3038" name="Oval 28"/>
          <p:cNvSpPr>
            <a:spLocks noChangeArrowheads="1"/>
          </p:cNvSpPr>
          <p:nvPr/>
        </p:nvSpPr>
        <p:spPr bwMode="auto">
          <a:xfrm>
            <a:off x="6534150" y="4895850"/>
            <a:ext cx="244475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39" name="Line 30"/>
          <p:cNvSpPr>
            <a:spLocks noChangeShapeType="1"/>
          </p:cNvSpPr>
          <p:nvPr/>
        </p:nvSpPr>
        <p:spPr bwMode="auto">
          <a:xfrm flipH="1">
            <a:off x="6265863" y="4106863"/>
            <a:ext cx="465137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V="1">
            <a:off x="3349625" y="36480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 flipV="1">
            <a:off x="6800850" y="3609975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2" name="Oval 29"/>
          <p:cNvSpPr>
            <a:spLocks noChangeArrowheads="1"/>
          </p:cNvSpPr>
          <p:nvPr/>
        </p:nvSpPr>
        <p:spPr bwMode="auto">
          <a:xfrm>
            <a:off x="6680200" y="3903663"/>
            <a:ext cx="260350" cy="2476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3043" name="Line 88"/>
          <p:cNvSpPr>
            <a:spLocks noChangeShapeType="1"/>
          </p:cNvSpPr>
          <p:nvPr/>
        </p:nvSpPr>
        <p:spPr bwMode="auto">
          <a:xfrm>
            <a:off x="4648200" y="3390900"/>
            <a:ext cx="1266825" cy="904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44" name="Text Box 89"/>
          <p:cNvSpPr txBox="1">
            <a:spLocks noChangeArrowheads="1"/>
          </p:cNvSpPr>
          <p:nvPr/>
        </p:nvSpPr>
        <p:spPr bwMode="auto">
          <a:xfrm>
            <a:off x="3889375" y="6208713"/>
            <a:ext cx="474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800"/>
              <a:t> </a:t>
            </a:r>
            <a:r>
              <a:rPr lang="ko-KR" altLang="en-US" sz="1800">
                <a:solidFill>
                  <a:srgbClr val="0000FF"/>
                </a:solidFill>
              </a:rPr>
              <a:t>그러므로 </a:t>
            </a:r>
            <a:r>
              <a:rPr lang="en-US" altLang="ko-KR" sz="1800" i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ko-KR" altLang="en-US" sz="1800">
                <a:solidFill>
                  <a:srgbClr val="0000FF"/>
                </a:solidFill>
              </a:rPr>
              <a:t>가 </a:t>
            </a:r>
            <a:r>
              <a:rPr lang="ko-KR" altLang="en-US" sz="1800">
                <a:solidFill>
                  <a:srgbClr val="FF0000"/>
                </a:solidFill>
              </a:rPr>
              <a:t>레드</a:t>
            </a:r>
            <a:r>
              <a:rPr lang="ko-KR" altLang="en-US" sz="1800">
                <a:solidFill>
                  <a:srgbClr val="0000FF"/>
                </a:solidFill>
              </a:rPr>
              <a:t>인 경우만 고려하면 된다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Rb</a:t>
            </a:r>
            <a:r>
              <a:rPr lang="en-US" altLang="ko-KR" dirty="0" smtClean="0"/>
              <a:t> tree</a:t>
            </a:r>
            <a:r>
              <a:rPr lang="ko-KR" altLang="en-US" dirty="0" smtClean="0"/>
              <a:t>에서의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59"/>
          <p:cNvSpPr>
            <a:spLocks noChangeShapeType="1"/>
          </p:cNvSpPr>
          <p:nvPr/>
        </p:nvSpPr>
        <p:spPr bwMode="auto">
          <a:xfrm>
            <a:off x="2924175" y="1743075"/>
            <a:ext cx="381000" cy="240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AutoShape 40"/>
          <p:cNvSpPr>
            <a:spLocks noChangeArrowheads="1"/>
          </p:cNvSpPr>
          <p:nvPr/>
        </p:nvSpPr>
        <p:spPr bwMode="auto">
          <a:xfrm>
            <a:off x="4594225" y="4479925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5061" name="Oval 41"/>
          <p:cNvSpPr>
            <a:spLocks noChangeArrowheads="1"/>
          </p:cNvSpPr>
          <p:nvPr/>
        </p:nvSpPr>
        <p:spPr bwMode="auto">
          <a:xfrm>
            <a:off x="3208338" y="4314825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5062" name="Line 42"/>
          <p:cNvSpPr>
            <a:spLocks noChangeShapeType="1"/>
          </p:cNvSpPr>
          <p:nvPr/>
        </p:nvSpPr>
        <p:spPr bwMode="auto">
          <a:xfrm flipH="1">
            <a:off x="2814638" y="4591050"/>
            <a:ext cx="461962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3" name="Line 43"/>
          <p:cNvSpPr>
            <a:spLocks noChangeShapeType="1"/>
          </p:cNvSpPr>
          <p:nvPr/>
        </p:nvSpPr>
        <p:spPr bwMode="auto">
          <a:xfrm>
            <a:off x="3451225" y="4589463"/>
            <a:ext cx="447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4" name="Oval 44"/>
          <p:cNvSpPr>
            <a:spLocks noChangeArrowheads="1"/>
          </p:cNvSpPr>
          <p:nvPr/>
        </p:nvSpPr>
        <p:spPr bwMode="auto">
          <a:xfrm>
            <a:off x="4740275" y="4324350"/>
            <a:ext cx="311150" cy="2968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200" b="1">
                <a:latin typeface="Times New Roman" pitchFamily="18" charset="0"/>
              </a:rPr>
              <a:t>?</a:t>
            </a:r>
          </a:p>
        </p:txBody>
      </p:sp>
      <p:sp>
        <p:nvSpPr>
          <p:cNvPr id="45065" name="AutoShape 45"/>
          <p:cNvSpPr>
            <a:spLocks noChangeArrowheads="1"/>
          </p:cNvSpPr>
          <p:nvPr/>
        </p:nvSpPr>
        <p:spPr bwMode="auto">
          <a:xfrm>
            <a:off x="2393950" y="5118100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5066" name="Oval 46"/>
          <p:cNvSpPr>
            <a:spLocks noChangeArrowheads="1"/>
          </p:cNvSpPr>
          <p:nvPr/>
        </p:nvSpPr>
        <p:spPr bwMode="auto">
          <a:xfrm>
            <a:off x="2557463" y="4956175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5067" name="Text Box 47"/>
          <p:cNvSpPr txBox="1">
            <a:spLocks noChangeArrowheads="1"/>
          </p:cNvSpPr>
          <p:nvPr/>
        </p:nvSpPr>
        <p:spPr bwMode="auto">
          <a:xfrm>
            <a:off x="2351088" y="48180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45068" name="Text Box 48"/>
          <p:cNvSpPr txBox="1">
            <a:spLocks noChangeArrowheads="1"/>
          </p:cNvSpPr>
          <p:nvPr/>
        </p:nvSpPr>
        <p:spPr bwMode="auto">
          <a:xfrm>
            <a:off x="3092450" y="4105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5069" name="Line 49"/>
          <p:cNvSpPr>
            <a:spLocks noChangeShapeType="1"/>
          </p:cNvSpPr>
          <p:nvPr/>
        </p:nvSpPr>
        <p:spPr bwMode="auto">
          <a:xfrm>
            <a:off x="4256088" y="4022725"/>
            <a:ext cx="5222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0" name="AutoShape 50"/>
          <p:cNvSpPr>
            <a:spLocks noChangeArrowheads="1"/>
          </p:cNvSpPr>
          <p:nvPr/>
        </p:nvSpPr>
        <p:spPr bwMode="auto">
          <a:xfrm>
            <a:off x="3689350" y="5095875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5071" name="Oval 51"/>
          <p:cNvSpPr>
            <a:spLocks noChangeArrowheads="1"/>
          </p:cNvSpPr>
          <p:nvPr/>
        </p:nvSpPr>
        <p:spPr bwMode="auto">
          <a:xfrm>
            <a:off x="3813175" y="4941888"/>
            <a:ext cx="295275" cy="295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5072" name="Oval 52"/>
          <p:cNvSpPr>
            <a:spLocks noChangeArrowheads="1"/>
          </p:cNvSpPr>
          <p:nvPr/>
        </p:nvSpPr>
        <p:spPr bwMode="auto">
          <a:xfrm>
            <a:off x="3990975" y="3751263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5073" name="Line 53"/>
          <p:cNvSpPr>
            <a:spLocks noChangeShapeType="1"/>
          </p:cNvSpPr>
          <p:nvPr/>
        </p:nvSpPr>
        <p:spPr bwMode="auto">
          <a:xfrm flipH="1">
            <a:off x="3492500" y="3995738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4" name="Text Box 54"/>
          <p:cNvSpPr txBox="1">
            <a:spLocks noChangeArrowheads="1"/>
          </p:cNvSpPr>
          <p:nvPr/>
        </p:nvSpPr>
        <p:spPr bwMode="auto">
          <a:xfrm>
            <a:off x="4972050" y="40941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45075" name="Line 55"/>
          <p:cNvSpPr>
            <a:spLocks noChangeShapeType="1"/>
          </p:cNvSpPr>
          <p:nvPr/>
        </p:nvSpPr>
        <p:spPr bwMode="auto">
          <a:xfrm flipV="1">
            <a:off x="4146550" y="33988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6" name="Text Box 57"/>
          <p:cNvSpPr txBox="1">
            <a:spLocks noChangeArrowheads="1"/>
          </p:cNvSpPr>
          <p:nvPr/>
        </p:nvSpPr>
        <p:spPr bwMode="auto">
          <a:xfrm>
            <a:off x="3756025" y="35718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  <a:r>
              <a:rPr kumimoji="1" lang="en-US" altLang="ko-KR" sz="1400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45077" name="Text Box 58"/>
          <p:cNvSpPr txBox="1">
            <a:spLocks noChangeArrowheads="1"/>
          </p:cNvSpPr>
          <p:nvPr/>
        </p:nvSpPr>
        <p:spPr bwMode="auto">
          <a:xfrm>
            <a:off x="708025" y="1382713"/>
            <a:ext cx="249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2000"/>
              <a:t>주어진 조건</a:t>
            </a:r>
            <a:r>
              <a:rPr lang="en-US" altLang="ko-KR" sz="2000"/>
              <a:t>: </a:t>
            </a:r>
            <a:r>
              <a:rPr lang="en-US" altLang="ko-KR" sz="2000" i="1"/>
              <a:t>p</a:t>
            </a:r>
            <a:r>
              <a:rPr lang="en-US" altLang="ko-KR" sz="2000"/>
              <a:t> is </a:t>
            </a:r>
            <a:r>
              <a:rPr lang="en-US" altLang="ko-KR" sz="200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5078" name="Rectangle 39"/>
          <p:cNvSpPr>
            <a:spLocks noChangeArrowheads="1"/>
          </p:cNvSpPr>
          <p:nvPr/>
        </p:nvSpPr>
        <p:spPr bwMode="auto">
          <a:xfrm>
            <a:off x="685800" y="1924050"/>
            <a:ext cx="7810500" cy="1543050"/>
          </a:xfrm>
          <a:prstGeom prst="rect">
            <a:avLst/>
          </a:prstGeom>
          <a:solidFill>
            <a:schemeClr val="bg1">
              <a:alpha val="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2000" i="1">
                <a:latin typeface="Times New Roman" pitchFamily="18" charset="0"/>
              </a:rPr>
              <a:t>p</a:t>
            </a:r>
            <a:r>
              <a:rPr lang="en-US" altLang="ko-KR" sz="2000" i="1" baseline="30000">
                <a:latin typeface="Times New Roman" pitchFamily="18" charset="0"/>
              </a:rPr>
              <a:t>2</a:t>
            </a:r>
            <a:r>
              <a:rPr lang="ko-KR" altLang="en-US" sz="2000">
                <a:latin typeface="Times New Roman" pitchFamily="18" charset="0"/>
              </a:rPr>
              <a:t>와</a:t>
            </a:r>
            <a:r>
              <a:rPr lang="ko-KR" altLang="en-US" sz="2000" i="1">
                <a:latin typeface="Times New Roman" pitchFamily="18" charset="0"/>
              </a:rPr>
              <a:t> </a:t>
            </a:r>
            <a:r>
              <a:rPr lang="en-US" altLang="ko-KR" sz="2000" i="1">
                <a:latin typeface="Times New Roman" pitchFamily="18" charset="0"/>
              </a:rPr>
              <a:t>x</a:t>
            </a:r>
            <a:r>
              <a:rPr lang="ko-KR" altLang="en-US" sz="2000">
                <a:latin typeface="Times New Roman" pitchFamily="18" charset="0"/>
              </a:rPr>
              <a:t>의 형제 노드</a:t>
            </a:r>
            <a:r>
              <a:rPr lang="ko-KR" altLang="en-US" sz="2000"/>
              <a:t>는 반드시 블랙이다</a:t>
            </a:r>
          </a:p>
          <a:p>
            <a:r>
              <a:rPr lang="en-US" altLang="ko-KR" sz="2000" i="1">
                <a:latin typeface="Times New Roman" pitchFamily="18" charset="0"/>
              </a:rPr>
              <a:t>s</a:t>
            </a:r>
            <a:r>
              <a:rPr lang="ko-KR" altLang="en-US" sz="2000"/>
              <a:t>의 색상에 따라 두 가지로 나눈다</a:t>
            </a:r>
          </a:p>
          <a:p>
            <a:pPr lvl="1"/>
            <a:r>
              <a:rPr lang="en-US" altLang="ko-KR" sz="1800">
                <a:latin typeface="Times New Roman" pitchFamily="18" charset="0"/>
              </a:rPr>
              <a:t>Case 1: </a:t>
            </a:r>
            <a:r>
              <a:rPr lang="en-US" altLang="ko-KR" sz="1800" i="1">
                <a:latin typeface="Times New Roman" pitchFamily="18" charset="0"/>
              </a:rPr>
              <a:t>s</a:t>
            </a:r>
            <a:r>
              <a:rPr lang="ko-KR" altLang="en-US" sz="1800"/>
              <a:t>가 </a:t>
            </a:r>
            <a:r>
              <a:rPr lang="ko-KR" altLang="en-US" sz="1800">
                <a:solidFill>
                  <a:srgbClr val="FF0000"/>
                </a:solidFill>
              </a:rPr>
              <a:t>레드</a:t>
            </a:r>
            <a:r>
              <a:rPr lang="ko-KR" altLang="en-US" sz="1800"/>
              <a:t> </a:t>
            </a:r>
          </a:p>
          <a:p>
            <a:pPr lvl="1"/>
            <a:r>
              <a:rPr lang="en-US" altLang="ko-KR" sz="1800">
                <a:latin typeface="Times New Roman" pitchFamily="18" charset="0"/>
              </a:rPr>
              <a:t>Case 2:</a:t>
            </a:r>
            <a:r>
              <a:rPr lang="en-US" altLang="ko-KR" sz="1800"/>
              <a:t> </a:t>
            </a:r>
            <a:r>
              <a:rPr lang="en-US" altLang="ko-KR" sz="1800" i="1">
                <a:latin typeface="Times New Roman" pitchFamily="18" charset="0"/>
              </a:rPr>
              <a:t>s</a:t>
            </a:r>
            <a:r>
              <a:rPr lang="ko-KR" altLang="en-US" sz="1800"/>
              <a:t>가 블랙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Rb</a:t>
            </a:r>
            <a:r>
              <a:rPr lang="en-US" altLang="ko-KR" dirty="0"/>
              <a:t> tree</a:t>
            </a:r>
            <a:r>
              <a:rPr lang="ko-KR" altLang="en-US" dirty="0"/>
              <a:t>에서의 삽입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8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41"/>
          <p:cNvSpPr>
            <a:spLocks noChangeArrowheads="1"/>
          </p:cNvSpPr>
          <p:nvPr/>
        </p:nvSpPr>
        <p:spPr bwMode="auto">
          <a:xfrm>
            <a:off x="7445375" y="342582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07" name="Oval 42"/>
          <p:cNvSpPr>
            <a:spLocks noChangeArrowheads="1"/>
          </p:cNvSpPr>
          <p:nvPr/>
        </p:nvSpPr>
        <p:spPr bwMode="auto">
          <a:xfrm>
            <a:off x="6699250" y="28606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08" name="Oval 40"/>
          <p:cNvSpPr>
            <a:spLocks noChangeArrowheads="1"/>
          </p:cNvSpPr>
          <p:nvPr/>
        </p:nvSpPr>
        <p:spPr bwMode="auto">
          <a:xfrm>
            <a:off x="5915025" y="34194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09" name="AutoShape 2"/>
          <p:cNvSpPr>
            <a:spLocks noChangeArrowheads="1"/>
          </p:cNvSpPr>
          <p:nvPr/>
        </p:nvSpPr>
        <p:spPr bwMode="auto">
          <a:xfrm>
            <a:off x="5192713" y="4321175"/>
            <a:ext cx="630237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10" name="AutoShape 3"/>
          <p:cNvSpPr>
            <a:spLocks noChangeArrowheads="1"/>
          </p:cNvSpPr>
          <p:nvPr/>
        </p:nvSpPr>
        <p:spPr bwMode="auto">
          <a:xfrm>
            <a:off x="3232150" y="3717925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7111" name="Oval 4"/>
          <p:cNvSpPr>
            <a:spLocks noChangeArrowheads="1"/>
          </p:cNvSpPr>
          <p:nvPr/>
        </p:nvSpPr>
        <p:spPr bwMode="auto">
          <a:xfrm>
            <a:off x="1846263" y="3552825"/>
            <a:ext cx="311150" cy="29845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 flipH="1">
            <a:off x="1452563" y="3829050"/>
            <a:ext cx="461962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2089150" y="3827463"/>
            <a:ext cx="4476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4" name="Oval 7"/>
          <p:cNvSpPr>
            <a:spLocks noChangeArrowheads="1"/>
          </p:cNvSpPr>
          <p:nvPr/>
        </p:nvSpPr>
        <p:spPr bwMode="auto">
          <a:xfrm>
            <a:off x="3378200" y="3562350"/>
            <a:ext cx="311150" cy="2968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15" name="AutoShape 8"/>
          <p:cNvSpPr>
            <a:spLocks noChangeArrowheads="1"/>
          </p:cNvSpPr>
          <p:nvPr/>
        </p:nvSpPr>
        <p:spPr bwMode="auto">
          <a:xfrm>
            <a:off x="1031875" y="4356100"/>
            <a:ext cx="628650" cy="9985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16" name="Oval 9"/>
          <p:cNvSpPr>
            <a:spLocks noChangeArrowheads="1"/>
          </p:cNvSpPr>
          <p:nvPr/>
        </p:nvSpPr>
        <p:spPr bwMode="auto">
          <a:xfrm>
            <a:off x="1195388" y="4194175"/>
            <a:ext cx="312737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17" name="Text Box 10"/>
          <p:cNvSpPr txBox="1">
            <a:spLocks noChangeArrowheads="1"/>
          </p:cNvSpPr>
          <p:nvPr/>
        </p:nvSpPr>
        <p:spPr bwMode="auto">
          <a:xfrm>
            <a:off x="989013" y="40560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1730375" y="3343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>
            <a:off x="2894013" y="3260725"/>
            <a:ext cx="522287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0" name="AutoShape 13"/>
          <p:cNvSpPr>
            <a:spLocks noChangeArrowheads="1"/>
          </p:cNvSpPr>
          <p:nvPr/>
        </p:nvSpPr>
        <p:spPr bwMode="auto">
          <a:xfrm>
            <a:off x="2327275" y="4333875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21" name="Oval 14"/>
          <p:cNvSpPr>
            <a:spLocks noChangeArrowheads="1"/>
          </p:cNvSpPr>
          <p:nvPr/>
        </p:nvSpPr>
        <p:spPr bwMode="auto">
          <a:xfrm>
            <a:off x="2451100" y="4179888"/>
            <a:ext cx="295275" cy="2952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22" name="Oval 15"/>
          <p:cNvSpPr>
            <a:spLocks noChangeArrowheads="1"/>
          </p:cNvSpPr>
          <p:nvPr/>
        </p:nvSpPr>
        <p:spPr bwMode="auto">
          <a:xfrm>
            <a:off x="2628900" y="2989263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H="1">
            <a:off x="2130425" y="3233738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4" name="Text Box 17"/>
          <p:cNvSpPr txBox="1">
            <a:spLocks noChangeArrowheads="1"/>
          </p:cNvSpPr>
          <p:nvPr/>
        </p:nvSpPr>
        <p:spPr bwMode="auto">
          <a:xfrm>
            <a:off x="3609975" y="33321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47125" name="AutoShape 18"/>
          <p:cNvSpPr>
            <a:spLocks noChangeArrowheads="1"/>
          </p:cNvSpPr>
          <p:nvPr/>
        </p:nvSpPr>
        <p:spPr bwMode="auto">
          <a:xfrm>
            <a:off x="7392988" y="3671888"/>
            <a:ext cx="61595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7126" name="Oval 19"/>
          <p:cNvSpPr>
            <a:spLocks noChangeArrowheads="1"/>
          </p:cNvSpPr>
          <p:nvPr/>
        </p:nvSpPr>
        <p:spPr bwMode="auto">
          <a:xfrm>
            <a:off x="6007100" y="3506788"/>
            <a:ext cx="311150" cy="296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 flipH="1">
            <a:off x="5614988" y="3781425"/>
            <a:ext cx="4603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8" name="Line 21"/>
          <p:cNvSpPr>
            <a:spLocks noChangeShapeType="1"/>
          </p:cNvSpPr>
          <p:nvPr/>
        </p:nvSpPr>
        <p:spPr bwMode="auto">
          <a:xfrm>
            <a:off x="6249988" y="3781425"/>
            <a:ext cx="4476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9" name="Oval 22"/>
          <p:cNvSpPr>
            <a:spLocks noChangeArrowheads="1"/>
          </p:cNvSpPr>
          <p:nvPr/>
        </p:nvSpPr>
        <p:spPr bwMode="auto">
          <a:xfrm>
            <a:off x="7539038" y="3514725"/>
            <a:ext cx="311150" cy="298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30" name="Oval 23"/>
          <p:cNvSpPr>
            <a:spLocks noChangeArrowheads="1"/>
          </p:cNvSpPr>
          <p:nvPr/>
        </p:nvSpPr>
        <p:spPr bwMode="auto">
          <a:xfrm>
            <a:off x="5357813" y="4146550"/>
            <a:ext cx="311150" cy="2952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31" name="Text Box 24"/>
          <p:cNvSpPr txBox="1">
            <a:spLocks noChangeArrowheads="1"/>
          </p:cNvSpPr>
          <p:nvPr/>
        </p:nvSpPr>
        <p:spPr bwMode="auto">
          <a:xfrm>
            <a:off x="5151438" y="400843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5892800" y="3297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7133" name="Line 26"/>
          <p:cNvSpPr>
            <a:spLocks noChangeShapeType="1"/>
          </p:cNvSpPr>
          <p:nvPr/>
        </p:nvSpPr>
        <p:spPr bwMode="auto">
          <a:xfrm>
            <a:off x="7056438" y="3214688"/>
            <a:ext cx="52070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4" name="AutoShape 27"/>
          <p:cNvSpPr>
            <a:spLocks noChangeArrowheads="1"/>
          </p:cNvSpPr>
          <p:nvPr/>
        </p:nvSpPr>
        <p:spPr bwMode="auto">
          <a:xfrm>
            <a:off x="6488113" y="4287838"/>
            <a:ext cx="571500" cy="10128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35" name="Oval 28"/>
          <p:cNvSpPr>
            <a:spLocks noChangeArrowheads="1"/>
          </p:cNvSpPr>
          <p:nvPr/>
        </p:nvSpPr>
        <p:spPr bwMode="auto">
          <a:xfrm>
            <a:off x="6613525" y="4132263"/>
            <a:ext cx="293688" cy="296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36" name="Line 30"/>
          <p:cNvSpPr>
            <a:spLocks noChangeShapeType="1"/>
          </p:cNvSpPr>
          <p:nvPr/>
        </p:nvSpPr>
        <p:spPr bwMode="auto">
          <a:xfrm flipH="1">
            <a:off x="6291263" y="3186113"/>
            <a:ext cx="558800" cy="39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7770813" y="32861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47138" name="Line 32"/>
          <p:cNvSpPr>
            <a:spLocks noChangeShapeType="1"/>
          </p:cNvSpPr>
          <p:nvPr/>
        </p:nvSpPr>
        <p:spPr bwMode="auto">
          <a:xfrm flipV="1">
            <a:off x="2784475" y="26368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39" name="Line 33"/>
          <p:cNvSpPr>
            <a:spLocks noChangeShapeType="1"/>
          </p:cNvSpPr>
          <p:nvPr/>
        </p:nvSpPr>
        <p:spPr bwMode="auto">
          <a:xfrm flipV="1">
            <a:off x="6934200" y="2590800"/>
            <a:ext cx="0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40" name="AutoShape 34"/>
          <p:cNvSpPr>
            <a:spLocks noChangeArrowheads="1"/>
          </p:cNvSpPr>
          <p:nvPr/>
        </p:nvSpPr>
        <p:spPr bwMode="auto">
          <a:xfrm>
            <a:off x="4402138" y="3759200"/>
            <a:ext cx="392112" cy="4556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41" name="Text Box 35"/>
          <p:cNvSpPr txBox="1">
            <a:spLocks noChangeArrowheads="1"/>
          </p:cNvSpPr>
          <p:nvPr/>
        </p:nvSpPr>
        <p:spPr bwMode="auto">
          <a:xfrm>
            <a:off x="965200" y="2919413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Case 1</a:t>
            </a:r>
          </a:p>
        </p:txBody>
      </p:sp>
      <p:sp>
        <p:nvSpPr>
          <p:cNvPr id="47142" name="Text Box 36"/>
          <p:cNvSpPr txBox="1">
            <a:spLocks noChangeArrowheads="1"/>
          </p:cNvSpPr>
          <p:nvPr/>
        </p:nvSpPr>
        <p:spPr bwMode="auto">
          <a:xfrm>
            <a:off x="2393950" y="28098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  <a:r>
              <a:rPr kumimoji="1" lang="en-US" altLang="ko-KR" sz="1400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47143" name="Text Box 37"/>
          <p:cNvSpPr txBox="1">
            <a:spLocks noChangeArrowheads="1"/>
          </p:cNvSpPr>
          <p:nvPr/>
        </p:nvSpPr>
        <p:spPr bwMode="auto">
          <a:xfrm>
            <a:off x="6559550" y="2759075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  <a:r>
              <a:rPr kumimoji="1" lang="en-US" altLang="ko-KR" sz="1400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47144" name="Rectangle 39"/>
          <p:cNvSpPr>
            <a:spLocks noChangeArrowheads="1"/>
          </p:cNvSpPr>
          <p:nvPr/>
        </p:nvSpPr>
        <p:spPr bwMode="auto">
          <a:xfrm>
            <a:off x="342900" y="742950"/>
            <a:ext cx="7810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2400" dirty="0"/>
          </a:p>
        </p:txBody>
      </p:sp>
      <p:sp>
        <p:nvSpPr>
          <p:cNvPr id="47145" name="Oval 29"/>
          <p:cNvSpPr>
            <a:spLocks noChangeArrowheads="1"/>
          </p:cNvSpPr>
          <p:nvPr/>
        </p:nvSpPr>
        <p:spPr bwMode="auto">
          <a:xfrm>
            <a:off x="6789738" y="2943225"/>
            <a:ext cx="312737" cy="29686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7146" name="Oval 43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7147" name="Text Box 44"/>
          <p:cNvSpPr txBox="1">
            <a:spLocks noChangeArrowheads="1"/>
          </p:cNvSpPr>
          <p:nvPr/>
        </p:nvSpPr>
        <p:spPr bwMode="auto">
          <a:xfrm>
            <a:off x="5603875" y="1668463"/>
            <a:ext cx="224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000"/>
              <a:t>: </a:t>
            </a:r>
            <a:r>
              <a:rPr lang="ko-KR" altLang="en-US" sz="2000"/>
              <a:t>색상이 바뀐 노드</a:t>
            </a:r>
          </a:p>
        </p:txBody>
      </p:sp>
      <p:sp>
        <p:nvSpPr>
          <p:cNvPr id="47148" name="Text Box 48"/>
          <p:cNvSpPr txBox="1">
            <a:spLocks noChangeArrowheads="1"/>
          </p:cNvSpPr>
          <p:nvPr/>
        </p:nvSpPr>
        <p:spPr bwMode="auto">
          <a:xfrm>
            <a:off x="1698625" y="5868988"/>
            <a:ext cx="730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400"/>
              <a:t> </a:t>
            </a:r>
            <a:r>
              <a:rPr lang="en-US" altLang="ko-KR" sz="2000" i="1">
                <a:latin typeface="Times New Roman" pitchFamily="18" charset="0"/>
              </a:rPr>
              <a:t>p</a:t>
            </a:r>
            <a:r>
              <a:rPr lang="en-US" altLang="ko-KR" sz="2000" i="1" baseline="30000"/>
              <a:t>2</a:t>
            </a:r>
            <a:r>
              <a:rPr lang="ko-KR" altLang="en-US" sz="2000"/>
              <a:t>에서 방금과 같은 문제가 발생할 수 있다</a:t>
            </a:r>
            <a:r>
              <a:rPr lang="en-US" altLang="ko-KR" sz="2000"/>
              <a:t>: recursive problem!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1: s</a:t>
            </a:r>
            <a:r>
              <a:rPr lang="ko-KR" altLang="en-US" dirty="0"/>
              <a:t>가 </a:t>
            </a:r>
            <a:r>
              <a:rPr lang="ko-KR" altLang="en-US" dirty="0" err="1"/>
              <a:t>레드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8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36"/>
          <p:cNvSpPr>
            <a:spLocks noChangeArrowheads="1"/>
          </p:cNvSpPr>
          <p:nvPr/>
        </p:nvSpPr>
        <p:spPr bwMode="auto">
          <a:xfrm>
            <a:off x="4510088" y="4713288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9155" name="AutoShape 37"/>
          <p:cNvSpPr>
            <a:spLocks noChangeArrowheads="1"/>
          </p:cNvSpPr>
          <p:nvPr/>
        </p:nvSpPr>
        <p:spPr bwMode="auto">
          <a:xfrm>
            <a:off x="7324725" y="3425825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9156" name="Oval 38"/>
          <p:cNvSpPr>
            <a:spLocks noChangeArrowheads="1"/>
          </p:cNvSpPr>
          <p:nvPr/>
        </p:nvSpPr>
        <p:spPr bwMode="auto">
          <a:xfrm>
            <a:off x="5340350" y="3895725"/>
            <a:ext cx="317500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57" name="Line 39"/>
          <p:cNvSpPr>
            <a:spLocks noChangeShapeType="1"/>
          </p:cNvSpPr>
          <p:nvPr/>
        </p:nvSpPr>
        <p:spPr bwMode="auto">
          <a:xfrm flipH="1">
            <a:off x="4940300" y="4168775"/>
            <a:ext cx="45720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8" name="Line 40"/>
          <p:cNvSpPr>
            <a:spLocks noChangeShapeType="1"/>
          </p:cNvSpPr>
          <p:nvPr/>
        </p:nvSpPr>
        <p:spPr bwMode="auto">
          <a:xfrm>
            <a:off x="6256338" y="3538538"/>
            <a:ext cx="455612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59" name="Oval 41"/>
          <p:cNvSpPr>
            <a:spLocks noChangeArrowheads="1"/>
          </p:cNvSpPr>
          <p:nvPr/>
        </p:nvSpPr>
        <p:spPr bwMode="auto">
          <a:xfrm>
            <a:off x="7473950" y="3263900"/>
            <a:ext cx="317500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60" name="Oval 42"/>
          <p:cNvSpPr>
            <a:spLocks noChangeArrowheads="1"/>
          </p:cNvSpPr>
          <p:nvPr/>
        </p:nvSpPr>
        <p:spPr bwMode="auto">
          <a:xfrm>
            <a:off x="4678363" y="4557713"/>
            <a:ext cx="3175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61" name="Text Box 43"/>
          <p:cNvSpPr txBox="1">
            <a:spLocks noChangeArrowheads="1"/>
          </p:cNvSpPr>
          <p:nvPr/>
        </p:nvSpPr>
        <p:spPr bwMode="auto">
          <a:xfrm>
            <a:off x="4467225" y="4414838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y</a:t>
            </a:r>
          </a:p>
        </p:txBody>
      </p:sp>
      <p:sp>
        <p:nvSpPr>
          <p:cNvPr id="49162" name="Text Box 44"/>
          <p:cNvSpPr txBox="1">
            <a:spLocks noChangeArrowheads="1"/>
          </p:cNvSpPr>
          <p:nvPr/>
        </p:nvSpPr>
        <p:spPr bwMode="auto">
          <a:xfrm>
            <a:off x="5222875" y="36798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9163" name="Line 45"/>
          <p:cNvSpPr>
            <a:spLocks noChangeShapeType="1"/>
          </p:cNvSpPr>
          <p:nvPr/>
        </p:nvSpPr>
        <p:spPr bwMode="auto">
          <a:xfrm>
            <a:off x="7004050" y="2978150"/>
            <a:ext cx="5207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4" name="Oval 46"/>
          <p:cNvSpPr>
            <a:spLocks noChangeArrowheads="1"/>
          </p:cNvSpPr>
          <p:nvPr/>
        </p:nvSpPr>
        <p:spPr bwMode="auto">
          <a:xfrm>
            <a:off x="6030913" y="3286125"/>
            <a:ext cx="300037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65" name="Oval 47"/>
          <p:cNvSpPr>
            <a:spLocks noChangeArrowheads="1"/>
          </p:cNvSpPr>
          <p:nvPr/>
        </p:nvSpPr>
        <p:spPr bwMode="auto">
          <a:xfrm>
            <a:off x="6734175" y="2697163"/>
            <a:ext cx="317500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66" name="Line 48"/>
          <p:cNvSpPr>
            <a:spLocks noChangeShapeType="1"/>
          </p:cNvSpPr>
          <p:nvPr/>
        </p:nvSpPr>
        <p:spPr bwMode="auto">
          <a:xfrm flipH="1">
            <a:off x="6273800" y="2947988"/>
            <a:ext cx="5222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7" name="Text Box 49"/>
          <p:cNvSpPr txBox="1">
            <a:spLocks noChangeArrowheads="1"/>
          </p:cNvSpPr>
          <p:nvPr/>
        </p:nvSpPr>
        <p:spPr bwMode="auto">
          <a:xfrm>
            <a:off x="7710488" y="3027363"/>
            <a:ext cx="252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49168" name="Text Box 50"/>
          <p:cNvSpPr txBox="1">
            <a:spLocks noChangeArrowheads="1"/>
          </p:cNvSpPr>
          <p:nvPr/>
        </p:nvSpPr>
        <p:spPr bwMode="auto">
          <a:xfrm>
            <a:off x="6532563" y="251936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  <a:r>
              <a:rPr kumimoji="1" lang="en-US" altLang="ko-KR" sz="1400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49169" name="Text Box 51"/>
          <p:cNvSpPr txBox="1">
            <a:spLocks noChangeArrowheads="1"/>
          </p:cNvSpPr>
          <p:nvPr/>
        </p:nvSpPr>
        <p:spPr bwMode="auto">
          <a:xfrm>
            <a:off x="5842000" y="31242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  <a:endParaRPr kumimoji="1" lang="en-US" altLang="ko-KR" sz="1400" i="1" baseline="30000">
              <a:latin typeface="Times New Roman" pitchFamily="18" charset="0"/>
            </a:endParaRPr>
          </a:p>
        </p:txBody>
      </p:sp>
      <p:sp>
        <p:nvSpPr>
          <p:cNvPr id="49170" name="Line 52"/>
          <p:cNvSpPr>
            <a:spLocks noChangeShapeType="1"/>
          </p:cNvSpPr>
          <p:nvPr/>
        </p:nvSpPr>
        <p:spPr bwMode="auto">
          <a:xfrm flipV="1">
            <a:off x="6892925" y="2320925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1" name="AutoShape 53"/>
          <p:cNvSpPr>
            <a:spLocks noChangeArrowheads="1"/>
          </p:cNvSpPr>
          <p:nvPr/>
        </p:nvSpPr>
        <p:spPr bwMode="auto">
          <a:xfrm>
            <a:off x="1106488" y="4194175"/>
            <a:ext cx="642937" cy="1031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9172" name="AutoShape 54"/>
          <p:cNvSpPr>
            <a:spLocks noChangeArrowheads="1"/>
          </p:cNvSpPr>
          <p:nvPr/>
        </p:nvSpPr>
        <p:spPr bwMode="auto">
          <a:xfrm>
            <a:off x="3267075" y="3546475"/>
            <a:ext cx="62706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2000">
              <a:latin typeface="굴림" charset="-127"/>
            </a:endParaRPr>
          </a:p>
        </p:txBody>
      </p:sp>
      <p:sp>
        <p:nvSpPr>
          <p:cNvPr id="49173" name="Oval 55"/>
          <p:cNvSpPr>
            <a:spLocks noChangeArrowheads="1"/>
          </p:cNvSpPr>
          <p:nvPr/>
        </p:nvSpPr>
        <p:spPr bwMode="auto">
          <a:xfrm>
            <a:off x="1936750" y="3375025"/>
            <a:ext cx="319088" cy="30797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74" name="Line 56"/>
          <p:cNvSpPr>
            <a:spLocks noChangeShapeType="1"/>
          </p:cNvSpPr>
          <p:nvPr/>
        </p:nvSpPr>
        <p:spPr bwMode="auto">
          <a:xfrm flipH="1">
            <a:off x="1536700" y="3660775"/>
            <a:ext cx="4699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5" name="Line 57"/>
          <p:cNvSpPr>
            <a:spLocks noChangeShapeType="1"/>
          </p:cNvSpPr>
          <p:nvPr/>
        </p:nvSpPr>
        <p:spPr bwMode="auto">
          <a:xfrm>
            <a:off x="2185988" y="3659188"/>
            <a:ext cx="455612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76" name="Oval 58"/>
          <p:cNvSpPr>
            <a:spLocks noChangeArrowheads="1"/>
          </p:cNvSpPr>
          <p:nvPr/>
        </p:nvSpPr>
        <p:spPr bwMode="auto">
          <a:xfrm>
            <a:off x="3414713" y="3384550"/>
            <a:ext cx="319087" cy="3079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77" name="Oval 59"/>
          <p:cNvSpPr>
            <a:spLocks noChangeArrowheads="1"/>
          </p:cNvSpPr>
          <p:nvPr/>
        </p:nvSpPr>
        <p:spPr bwMode="auto">
          <a:xfrm>
            <a:off x="1274763" y="4038600"/>
            <a:ext cx="3175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78" name="Text Box 60"/>
          <p:cNvSpPr txBox="1">
            <a:spLocks noChangeArrowheads="1"/>
          </p:cNvSpPr>
          <p:nvPr/>
        </p:nvSpPr>
        <p:spPr bwMode="auto">
          <a:xfrm>
            <a:off x="2800350" y="3860800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49179" name="Text Box 61"/>
          <p:cNvSpPr txBox="1">
            <a:spLocks noChangeArrowheads="1"/>
          </p:cNvSpPr>
          <p:nvPr/>
        </p:nvSpPr>
        <p:spPr bwMode="auto">
          <a:xfrm>
            <a:off x="1735138" y="31607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</a:p>
        </p:txBody>
      </p:sp>
      <p:sp>
        <p:nvSpPr>
          <p:cNvPr id="49180" name="Line 62"/>
          <p:cNvSpPr>
            <a:spLocks noChangeShapeType="1"/>
          </p:cNvSpPr>
          <p:nvPr/>
        </p:nvSpPr>
        <p:spPr bwMode="auto">
          <a:xfrm>
            <a:off x="2922588" y="3073400"/>
            <a:ext cx="5318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1" name="AutoShape 63"/>
          <p:cNvSpPr>
            <a:spLocks noChangeArrowheads="1"/>
          </p:cNvSpPr>
          <p:nvPr/>
        </p:nvSpPr>
        <p:spPr bwMode="auto">
          <a:xfrm>
            <a:off x="2027238" y="4654550"/>
            <a:ext cx="584200" cy="10461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charset="-127"/>
              </a:rPr>
              <a:t>1</a:t>
            </a:r>
          </a:p>
        </p:txBody>
      </p:sp>
      <p:sp>
        <p:nvSpPr>
          <p:cNvPr id="49182" name="Oval 64"/>
          <p:cNvSpPr>
            <a:spLocks noChangeArrowheads="1"/>
          </p:cNvSpPr>
          <p:nvPr/>
        </p:nvSpPr>
        <p:spPr bwMode="auto">
          <a:xfrm>
            <a:off x="2555875" y="4022725"/>
            <a:ext cx="300038" cy="3063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83" name="Oval 65"/>
          <p:cNvSpPr>
            <a:spLocks noChangeArrowheads="1"/>
          </p:cNvSpPr>
          <p:nvPr/>
        </p:nvSpPr>
        <p:spPr bwMode="auto">
          <a:xfrm>
            <a:off x="2651125" y="2794000"/>
            <a:ext cx="319088" cy="306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200">
              <a:latin typeface="Times New Roman" pitchFamily="18" charset="0"/>
            </a:endParaRPr>
          </a:p>
        </p:txBody>
      </p:sp>
      <p:sp>
        <p:nvSpPr>
          <p:cNvPr id="49184" name="Line 66"/>
          <p:cNvSpPr>
            <a:spLocks noChangeShapeType="1"/>
          </p:cNvSpPr>
          <p:nvPr/>
        </p:nvSpPr>
        <p:spPr bwMode="auto">
          <a:xfrm flipH="1">
            <a:off x="2216150" y="3044825"/>
            <a:ext cx="4968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5" name="Text Box 67"/>
          <p:cNvSpPr txBox="1">
            <a:spLocks noChangeArrowheads="1"/>
          </p:cNvSpPr>
          <p:nvPr/>
        </p:nvSpPr>
        <p:spPr bwMode="auto">
          <a:xfrm>
            <a:off x="3651250" y="3148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49186" name="Text Box 68"/>
          <p:cNvSpPr txBox="1">
            <a:spLocks noChangeArrowheads="1"/>
          </p:cNvSpPr>
          <p:nvPr/>
        </p:nvSpPr>
        <p:spPr bwMode="auto">
          <a:xfrm>
            <a:off x="2451100" y="261620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p</a:t>
            </a:r>
            <a:r>
              <a:rPr kumimoji="1" lang="en-US" altLang="ko-KR" sz="1400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49187" name="Text Box 69"/>
          <p:cNvSpPr txBox="1">
            <a:spLocks noChangeArrowheads="1"/>
          </p:cNvSpPr>
          <p:nvPr/>
        </p:nvSpPr>
        <p:spPr bwMode="auto">
          <a:xfrm>
            <a:off x="1068388" y="3908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y</a:t>
            </a:r>
            <a:endParaRPr kumimoji="1" lang="en-US" altLang="ko-KR" sz="1400" i="1" baseline="30000">
              <a:latin typeface="Times New Roman" pitchFamily="18" charset="0"/>
            </a:endParaRPr>
          </a:p>
        </p:txBody>
      </p:sp>
      <p:sp>
        <p:nvSpPr>
          <p:cNvPr id="49188" name="Line 70"/>
          <p:cNvSpPr>
            <a:spLocks noChangeShapeType="1"/>
          </p:cNvSpPr>
          <p:nvPr/>
        </p:nvSpPr>
        <p:spPr bwMode="auto">
          <a:xfrm flipV="1">
            <a:off x="2809875" y="241776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89" name="AutoShape 71"/>
          <p:cNvSpPr>
            <a:spLocks noChangeArrowheads="1"/>
          </p:cNvSpPr>
          <p:nvPr/>
        </p:nvSpPr>
        <p:spPr bwMode="auto">
          <a:xfrm>
            <a:off x="4367213" y="3238500"/>
            <a:ext cx="401637" cy="4714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49190" name="Line 72"/>
          <p:cNvSpPr>
            <a:spLocks noChangeShapeType="1"/>
          </p:cNvSpPr>
          <p:nvPr/>
        </p:nvSpPr>
        <p:spPr bwMode="auto">
          <a:xfrm flipH="1">
            <a:off x="2312988" y="4289425"/>
            <a:ext cx="2905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1" name="Line 73"/>
          <p:cNvSpPr>
            <a:spLocks noChangeShapeType="1"/>
          </p:cNvSpPr>
          <p:nvPr/>
        </p:nvSpPr>
        <p:spPr bwMode="auto">
          <a:xfrm>
            <a:off x="2773363" y="4300538"/>
            <a:ext cx="255587" cy="350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2" name="AutoShape 74"/>
          <p:cNvSpPr>
            <a:spLocks noChangeArrowheads="1"/>
          </p:cNvSpPr>
          <p:nvPr/>
        </p:nvSpPr>
        <p:spPr bwMode="auto">
          <a:xfrm>
            <a:off x="2732088" y="4641850"/>
            <a:ext cx="582612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charset="-127"/>
              </a:rPr>
              <a:t>2</a:t>
            </a:r>
          </a:p>
        </p:txBody>
      </p:sp>
      <p:sp>
        <p:nvSpPr>
          <p:cNvPr id="49193" name="Line 75"/>
          <p:cNvSpPr>
            <a:spLocks noChangeShapeType="1"/>
          </p:cNvSpPr>
          <p:nvPr/>
        </p:nvSpPr>
        <p:spPr bwMode="auto">
          <a:xfrm flipH="1">
            <a:off x="5619750" y="3552825"/>
            <a:ext cx="460375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4" name="AutoShape 76"/>
          <p:cNvSpPr>
            <a:spLocks noChangeArrowheads="1"/>
          </p:cNvSpPr>
          <p:nvPr/>
        </p:nvSpPr>
        <p:spPr bwMode="auto">
          <a:xfrm>
            <a:off x="6413500" y="3894138"/>
            <a:ext cx="584200" cy="10461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charset="-127"/>
              </a:rPr>
              <a:t>2</a:t>
            </a:r>
          </a:p>
        </p:txBody>
      </p:sp>
      <p:sp>
        <p:nvSpPr>
          <p:cNvPr id="49195" name="AutoShape 77"/>
          <p:cNvSpPr>
            <a:spLocks noChangeArrowheads="1"/>
          </p:cNvSpPr>
          <p:nvPr/>
        </p:nvSpPr>
        <p:spPr bwMode="auto">
          <a:xfrm>
            <a:off x="5686425" y="4665663"/>
            <a:ext cx="582613" cy="10477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굴림" charset="-127"/>
              </a:rPr>
              <a:t>1</a:t>
            </a:r>
          </a:p>
        </p:txBody>
      </p:sp>
      <p:sp>
        <p:nvSpPr>
          <p:cNvPr id="49196" name="Line 78"/>
          <p:cNvSpPr>
            <a:spLocks noChangeShapeType="1"/>
          </p:cNvSpPr>
          <p:nvPr/>
        </p:nvSpPr>
        <p:spPr bwMode="auto">
          <a:xfrm>
            <a:off x="5570538" y="4179888"/>
            <a:ext cx="41275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97" name="Text Box 79"/>
          <p:cNvSpPr txBox="1">
            <a:spLocks noChangeArrowheads="1"/>
          </p:cNvSpPr>
          <p:nvPr/>
        </p:nvSpPr>
        <p:spPr bwMode="auto">
          <a:xfrm>
            <a:off x="971550" y="258603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Case 2-1</a:t>
            </a:r>
          </a:p>
        </p:txBody>
      </p:sp>
      <p:sp>
        <p:nvSpPr>
          <p:cNvPr id="49198" name="Text Box 80"/>
          <p:cNvSpPr txBox="1">
            <a:spLocks noChangeArrowheads="1"/>
          </p:cNvSpPr>
          <p:nvPr/>
        </p:nvSpPr>
        <p:spPr bwMode="auto">
          <a:xfrm>
            <a:off x="5083175" y="253523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Case 2-2</a:t>
            </a:r>
            <a:r>
              <a:rPr kumimoji="1" lang="ko-KR" altLang="en-US" sz="1800">
                <a:latin typeface="Times New Roman" pitchFamily="18" charset="0"/>
              </a:rPr>
              <a:t>로</a:t>
            </a:r>
            <a:r>
              <a:rPr kumimoji="1" lang="en-US" altLang="ko-KR" sz="1800">
                <a:latin typeface="Times New Roman" pitchFamily="18" charset="0"/>
              </a:rPr>
              <a:t>!</a:t>
            </a:r>
          </a:p>
        </p:txBody>
      </p:sp>
      <p:sp>
        <p:nvSpPr>
          <p:cNvPr id="49199" name="Rectangle 84"/>
          <p:cNvSpPr>
            <a:spLocks noChangeArrowheads="1"/>
          </p:cNvSpPr>
          <p:nvPr/>
        </p:nvSpPr>
        <p:spPr bwMode="auto">
          <a:xfrm>
            <a:off x="-766762" y="1879600"/>
            <a:ext cx="7810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2400" dirty="0"/>
          </a:p>
        </p:txBody>
      </p:sp>
      <p:sp>
        <p:nvSpPr>
          <p:cNvPr id="49200" name="AutoShape 85"/>
          <p:cNvSpPr>
            <a:spLocks noChangeArrowheads="1"/>
          </p:cNvSpPr>
          <p:nvPr/>
        </p:nvSpPr>
        <p:spPr bwMode="auto">
          <a:xfrm flipH="1">
            <a:off x="1809750" y="3848100"/>
            <a:ext cx="514350" cy="238125"/>
          </a:xfrm>
          <a:prstGeom prst="curvedDownArrow">
            <a:avLst>
              <a:gd name="adj1" fmla="val 43200"/>
              <a:gd name="adj2" fmla="val 864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Case 2-1: s</a:t>
            </a:r>
            <a:r>
              <a:rPr lang="ko-KR" altLang="en-US" sz="3600" dirty="0"/>
              <a:t>가 블랙이고</a:t>
            </a:r>
            <a:r>
              <a:rPr lang="en-US" altLang="ko-KR" sz="3600" dirty="0"/>
              <a:t>, x</a:t>
            </a:r>
            <a:r>
              <a:rPr lang="ko-KR" altLang="en-US" sz="3600" dirty="0"/>
              <a:t>가 </a:t>
            </a:r>
            <a:r>
              <a:rPr lang="en-US" altLang="ko-KR" sz="3600" dirty="0"/>
              <a:t>p</a:t>
            </a:r>
            <a:r>
              <a:rPr lang="ko-KR" altLang="en-US" sz="3600" dirty="0"/>
              <a:t>의 오른쪽 자식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53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42"/>
          <p:cNvSpPr>
            <a:spLocks noChangeArrowheads="1"/>
          </p:cNvSpPr>
          <p:nvPr/>
        </p:nvSpPr>
        <p:spPr bwMode="auto">
          <a:xfrm>
            <a:off x="6111875" y="2978150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1203" name="Oval 43"/>
          <p:cNvSpPr>
            <a:spLocks noChangeArrowheads="1"/>
          </p:cNvSpPr>
          <p:nvPr/>
        </p:nvSpPr>
        <p:spPr bwMode="auto">
          <a:xfrm>
            <a:off x="6842125" y="3546475"/>
            <a:ext cx="485775" cy="47625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pSp>
        <p:nvGrpSpPr>
          <p:cNvPr id="51204" name="Group 2"/>
          <p:cNvGrpSpPr>
            <a:grpSpLocks/>
          </p:cNvGrpSpPr>
          <p:nvPr/>
        </p:nvGrpSpPr>
        <p:grpSpPr bwMode="auto">
          <a:xfrm>
            <a:off x="955675" y="2692400"/>
            <a:ext cx="7018338" cy="2794000"/>
            <a:chOff x="366" y="2240"/>
            <a:chExt cx="4661" cy="1904"/>
          </a:xfrm>
        </p:grpSpPr>
        <p:sp>
          <p:nvSpPr>
            <p:cNvPr id="51210" name="AutoShape 3"/>
            <p:cNvSpPr>
              <a:spLocks noChangeArrowheads="1"/>
            </p:cNvSpPr>
            <p:nvPr/>
          </p:nvSpPr>
          <p:spPr bwMode="auto">
            <a:xfrm>
              <a:off x="3236" y="3049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11" name="AutoShape 4"/>
            <p:cNvSpPr>
              <a:spLocks noChangeArrowheads="1"/>
            </p:cNvSpPr>
            <p:nvPr/>
          </p:nvSpPr>
          <p:spPr bwMode="auto">
            <a:xfrm>
              <a:off x="412" y="3457"/>
              <a:ext cx="424" cy="68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12" name="AutoShape 5"/>
            <p:cNvSpPr>
              <a:spLocks noChangeArrowheads="1"/>
            </p:cNvSpPr>
            <p:nvPr/>
          </p:nvSpPr>
          <p:spPr bwMode="auto">
            <a:xfrm>
              <a:off x="1893" y="302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ko-KR" altLang="en-US" sz="2000">
                <a:latin typeface="굴림" charset="-127"/>
              </a:endParaRPr>
            </a:p>
          </p:txBody>
        </p:sp>
        <p:sp>
          <p:nvSpPr>
            <p:cNvPr id="51213" name="Oval 6"/>
            <p:cNvSpPr>
              <a:spLocks noChangeArrowheads="1"/>
            </p:cNvSpPr>
            <p:nvPr/>
          </p:nvSpPr>
          <p:spPr bwMode="auto">
            <a:xfrm>
              <a:off x="960" y="2915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14" name="Line 7"/>
            <p:cNvSpPr>
              <a:spLocks noChangeShapeType="1"/>
            </p:cNvSpPr>
            <p:nvPr/>
          </p:nvSpPr>
          <p:spPr bwMode="auto">
            <a:xfrm flipH="1">
              <a:off x="696" y="3104"/>
              <a:ext cx="31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5" name="Line 8"/>
            <p:cNvSpPr>
              <a:spLocks noChangeShapeType="1"/>
            </p:cNvSpPr>
            <p:nvPr/>
          </p:nvSpPr>
          <p:spPr bwMode="auto">
            <a:xfrm>
              <a:off x="1124" y="3103"/>
              <a:ext cx="301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16" name="Oval 9"/>
            <p:cNvSpPr>
              <a:spLocks noChangeArrowheads="1"/>
            </p:cNvSpPr>
            <p:nvPr/>
          </p:nvSpPr>
          <p:spPr bwMode="auto">
            <a:xfrm>
              <a:off x="1991" y="292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17" name="Oval 10"/>
            <p:cNvSpPr>
              <a:spLocks noChangeArrowheads="1"/>
            </p:cNvSpPr>
            <p:nvPr/>
          </p:nvSpPr>
          <p:spPr bwMode="auto">
            <a:xfrm>
              <a:off x="523" y="3354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18" name="Text Box 11"/>
            <p:cNvSpPr txBox="1">
              <a:spLocks noChangeArrowheads="1"/>
            </p:cNvSpPr>
            <p:nvPr/>
          </p:nvSpPr>
          <p:spPr bwMode="auto">
            <a:xfrm>
              <a:off x="384" y="3260"/>
              <a:ext cx="18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19" name="Text Box 12"/>
            <p:cNvSpPr txBox="1">
              <a:spLocks noChangeArrowheads="1"/>
            </p:cNvSpPr>
            <p:nvPr/>
          </p:nvSpPr>
          <p:spPr bwMode="auto">
            <a:xfrm>
              <a:off x="883" y="2772"/>
              <a:ext cx="18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220" name="Line 13"/>
            <p:cNvSpPr>
              <a:spLocks noChangeShapeType="1"/>
            </p:cNvSpPr>
            <p:nvPr/>
          </p:nvSpPr>
          <p:spPr bwMode="auto">
            <a:xfrm>
              <a:off x="1666" y="2715"/>
              <a:ext cx="351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1" name="AutoShape 14"/>
            <p:cNvSpPr>
              <a:spLocks noChangeArrowheads="1"/>
            </p:cNvSpPr>
            <p:nvPr/>
          </p:nvSpPr>
          <p:spPr bwMode="auto">
            <a:xfrm>
              <a:off x="1284" y="3450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22" name="Oval 15"/>
            <p:cNvSpPr>
              <a:spLocks noChangeArrowheads="1"/>
            </p:cNvSpPr>
            <p:nvPr/>
          </p:nvSpPr>
          <p:spPr bwMode="auto">
            <a:xfrm>
              <a:off x="1368" y="3344"/>
              <a:ext cx="198" cy="2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23" name="Oval 16"/>
            <p:cNvSpPr>
              <a:spLocks noChangeArrowheads="1"/>
            </p:cNvSpPr>
            <p:nvPr/>
          </p:nvSpPr>
          <p:spPr bwMode="auto">
            <a:xfrm>
              <a:off x="1487" y="2529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24" name="Line 17"/>
            <p:cNvSpPr>
              <a:spLocks noChangeShapeType="1"/>
            </p:cNvSpPr>
            <p:nvPr/>
          </p:nvSpPr>
          <p:spPr bwMode="auto">
            <a:xfrm flipH="1">
              <a:off x="1152" y="2696"/>
              <a:ext cx="37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25" name="Text Box 18"/>
            <p:cNvSpPr txBox="1">
              <a:spLocks noChangeArrowheads="1"/>
            </p:cNvSpPr>
            <p:nvPr/>
          </p:nvSpPr>
          <p:spPr bwMode="auto">
            <a:xfrm>
              <a:off x="2147" y="2764"/>
              <a:ext cx="16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1226" name="AutoShape 19"/>
            <p:cNvSpPr>
              <a:spLocks noChangeArrowheads="1"/>
            </p:cNvSpPr>
            <p:nvPr/>
          </p:nvSpPr>
          <p:spPr bwMode="auto">
            <a:xfrm>
              <a:off x="4605" y="3388"/>
              <a:ext cx="414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ko-KR" altLang="en-US" sz="2000">
                <a:latin typeface="굴림" charset="-127"/>
              </a:endParaRPr>
            </a:p>
          </p:txBody>
        </p:sp>
        <p:sp>
          <p:nvSpPr>
            <p:cNvPr id="51227" name="Oval 20"/>
            <p:cNvSpPr>
              <a:spLocks noChangeArrowheads="1"/>
            </p:cNvSpPr>
            <p:nvPr/>
          </p:nvSpPr>
          <p:spPr bwMode="auto">
            <a:xfrm>
              <a:off x="3848" y="249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28" name="Oval 21"/>
            <p:cNvSpPr>
              <a:spLocks noChangeArrowheads="1"/>
            </p:cNvSpPr>
            <p:nvPr/>
          </p:nvSpPr>
          <p:spPr bwMode="auto">
            <a:xfrm>
              <a:off x="4703" y="3281"/>
              <a:ext cx="210" cy="2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29" name="Oval 22"/>
            <p:cNvSpPr>
              <a:spLocks noChangeArrowheads="1"/>
            </p:cNvSpPr>
            <p:nvPr/>
          </p:nvSpPr>
          <p:spPr bwMode="auto">
            <a:xfrm>
              <a:off x="3339" y="2930"/>
              <a:ext cx="210" cy="20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30" name="Text Box 23"/>
            <p:cNvSpPr txBox="1">
              <a:spLocks noChangeArrowheads="1"/>
            </p:cNvSpPr>
            <p:nvPr/>
          </p:nvSpPr>
          <p:spPr bwMode="auto">
            <a:xfrm>
              <a:off x="3200" y="2836"/>
              <a:ext cx="1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1231" name="Text Box 24"/>
            <p:cNvSpPr txBox="1">
              <a:spLocks noChangeArrowheads="1"/>
            </p:cNvSpPr>
            <p:nvPr/>
          </p:nvSpPr>
          <p:spPr bwMode="auto">
            <a:xfrm>
              <a:off x="3763" y="2340"/>
              <a:ext cx="18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232" name="Line 25"/>
            <p:cNvSpPr>
              <a:spLocks noChangeShapeType="1"/>
            </p:cNvSpPr>
            <p:nvPr/>
          </p:nvSpPr>
          <p:spPr bwMode="auto">
            <a:xfrm>
              <a:off x="4026" y="2675"/>
              <a:ext cx="34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33" name="AutoShape 26"/>
            <p:cNvSpPr>
              <a:spLocks noChangeArrowheads="1"/>
            </p:cNvSpPr>
            <p:nvPr/>
          </p:nvSpPr>
          <p:spPr bwMode="auto">
            <a:xfrm>
              <a:off x="3948" y="3418"/>
              <a:ext cx="385" cy="69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34" name="Oval 27"/>
            <p:cNvSpPr>
              <a:spLocks noChangeArrowheads="1"/>
            </p:cNvSpPr>
            <p:nvPr/>
          </p:nvSpPr>
          <p:spPr bwMode="auto">
            <a:xfrm>
              <a:off x="4032" y="3312"/>
              <a:ext cx="198" cy="20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35" name="Line 28"/>
            <p:cNvSpPr>
              <a:spLocks noChangeShapeType="1"/>
            </p:cNvSpPr>
            <p:nvPr/>
          </p:nvSpPr>
          <p:spPr bwMode="auto">
            <a:xfrm flipH="1">
              <a:off x="3520" y="2664"/>
              <a:ext cx="3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36" name="Text Box 29"/>
            <p:cNvSpPr txBox="1">
              <a:spLocks noChangeArrowheads="1"/>
            </p:cNvSpPr>
            <p:nvPr/>
          </p:nvSpPr>
          <p:spPr bwMode="auto">
            <a:xfrm>
              <a:off x="4859" y="3124"/>
              <a:ext cx="16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1237" name="Oval 30"/>
            <p:cNvSpPr>
              <a:spLocks noChangeArrowheads="1"/>
            </p:cNvSpPr>
            <p:nvPr/>
          </p:nvSpPr>
          <p:spPr bwMode="auto">
            <a:xfrm>
              <a:off x="4335" y="2881"/>
              <a:ext cx="210" cy="20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200">
                <a:latin typeface="Times New Roman" pitchFamily="18" charset="0"/>
              </a:endParaRPr>
            </a:p>
          </p:txBody>
        </p:sp>
        <p:sp>
          <p:nvSpPr>
            <p:cNvPr id="51238" name="Text Box 31"/>
            <p:cNvSpPr txBox="1">
              <a:spLocks noChangeArrowheads="1"/>
            </p:cNvSpPr>
            <p:nvPr/>
          </p:nvSpPr>
          <p:spPr bwMode="auto">
            <a:xfrm>
              <a:off x="4483" y="2724"/>
              <a:ext cx="22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p</a:t>
              </a:r>
              <a:r>
                <a:rPr kumimoji="1" lang="en-US" altLang="ko-KR" sz="1400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39" name="Text Box 32"/>
            <p:cNvSpPr txBox="1">
              <a:spLocks noChangeArrowheads="1"/>
            </p:cNvSpPr>
            <p:nvPr/>
          </p:nvSpPr>
          <p:spPr bwMode="auto">
            <a:xfrm>
              <a:off x="1355" y="2412"/>
              <a:ext cx="21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p</a:t>
              </a:r>
              <a:r>
                <a:rPr kumimoji="1" lang="en-US" altLang="ko-KR" sz="1400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40" name="Text Box 33"/>
            <p:cNvSpPr txBox="1">
              <a:spLocks noChangeArrowheads="1"/>
            </p:cNvSpPr>
            <p:nvPr/>
          </p:nvSpPr>
          <p:spPr bwMode="auto">
            <a:xfrm>
              <a:off x="1538" y="3244"/>
              <a:ext cx="17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y</a:t>
              </a:r>
              <a:endParaRPr kumimoji="1" lang="en-US" altLang="ko-KR" sz="1400" i="1" baseline="30000">
                <a:latin typeface="Times New Roman" pitchFamily="18" charset="0"/>
              </a:endParaRPr>
            </a:p>
          </p:txBody>
        </p:sp>
        <p:sp>
          <p:nvSpPr>
            <p:cNvPr id="51241" name="Line 34"/>
            <p:cNvSpPr>
              <a:spLocks noChangeShapeType="1"/>
            </p:cNvSpPr>
            <p:nvPr/>
          </p:nvSpPr>
          <p:spPr bwMode="auto">
            <a:xfrm>
              <a:off x="4512" y="3048"/>
              <a:ext cx="264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42" name="Line 35"/>
            <p:cNvSpPr>
              <a:spLocks noChangeShapeType="1"/>
            </p:cNvSpPr>
            <p:nvPr/>
          </p:nvSpPr>
          <p:spPr bwMode="auto">
            <a:xfrm flipH="1">
              <a:off x="4176" y="3072"/>
              <a:ext cx="208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43" name="Line 36"/>
            <p:cNvSpPr>
              <a:spLocks noChangeShapeType="1"/>
            </p:cNvSpPr>
            <p:nvPr/>
          </p:nvSpPr>
          <p:spPr bwMode="auto">
            <a:xfrm flipV="1">
              <a:off x="3944" y="22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44" name="Line 37"/>
            <p:cNvSpPr>
              <a:spLocks noChangeShapeType="1"/>
            </p:cNvSpPr>
            <p:nvPr/>
          </p:nvSpPr>
          <p:spPr bwMode="auto">
            <a:xfrm flipV="1">
              <a:off x="1592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45" name="Text Box 38"/>
            <p:cNvSpPr txBox="1">
              <a:spLocks noChangeArrowheads="1"/>
            </p:cNvSpPr>
            <p:nvPr/>
          </p:nvSpPr>
          <p:spPr bwMode="auto">
            <a:xfrm>
              <a:off x="3923" y="3173"/>
              <a:ext cx="17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y</a:t>
              </a:r>
              <a:endParaRPr kumimoji="1" lang="en-US" altLang="ko-KR" sz="1400" i="1" baseline="30000">
                <a:latin typeface="Times New Roman" pitchFamily="18" charset="0"/>
              </a:endParaRPr>
            </a:p>
          </p:txBody>
        </p:sp>
        <p:sp>
          <p:nvSpPr>
            <p:cNvPr id="51246" name="AutoShape 39"/>
            <p:cNvSpPr>
              <a:spLocks noChangeArrowheads="1"/>
            </p:cNvSpPr>
            <p:nvPr/>
          </p:nvSpPr>
          <p:spPr bwMode="auto">
            <a:xfrm>
              <a:off x="2632" y="2720"/>
              <a:ext cx="264" cy="3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247" name="Text Box 40"/>
            <p:cNvSpPr txBox="1">
              <a:spLocks noChangeArrowheads="1"/>
            </p:cNvSpPr>
            <p:nvPr/>
          </p:nvSpPr>
          <p:spPr bwMode="auto">
            <a:xfrm>
              <a:off x="366" y="2369"/>
              <a:ext cx="71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itchFamily="18" charset="0"/>
                </a:rPr>
                <a:t>Case 2-2</a:t>
              </a:r>
            </a:p>
          </p:txBody>
        </p:sp>
      </p:grpSp>
      <p:sp>
        <p:nvSpPr>
          <p:cNvPr id="51205" name="Rectangle 41"/>
          <p:cNvSpPr>
            <a:spLocks noChangeArrowheads="1"/>
          </p:cNvSpPr>
          <p:nvPr/>
        </p:nvSpPr>
        <p:spPr bwMode="auto">
          <a:xfrm>
            <a:off x="-992090" y="1406525"/>
            <a:ext cx="78105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2400" dirty="0"/>
          </a:p>
        </p:txBody>
      </p:sp>
      <p:sp>
        <p:nvSpPr>
          <p:cNvPr id="51206" name="Oval 44"/>
          <p:cNvSpPr>
            <a:spLocks noChangeArrowheads="1"/>
          </p:cNvSpPr>
          <p:nvPr/>
        </p:nvSpPr>
        <p:spPr bwMode="auto">
          <a:xfrm>
            <a:off x="5187950" y="1682750"/>
            <a:ext cx="428625" cy="4191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1207" name="Text Box 45"/>
          <p:cNvSpPr txBox="1">
            <a:spLocks noChangeArrowheads="1"/>
          </p:cNvSpPr>
          <p:nvPr/>
        </p:nvSpPr>
        <p:spPr bwMode="auto">
          <a:xfrm>
            <a:off x="5603875" y="1668463"/>
            <a:ext cx="224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000"/>
              <a:t>: </a:t>
            </a:r>
            <a:r>
              <a:rPr lang="ko-KR" altLang="en-US" sz="2000"/>
              <a:t>색상이 바뀐 노드</a:t>
            </a:r>
          </a:p>
        </p:txBody>
      </p:sp>
      <p:sp>
        <p:nvSpPr>
          <p:cNvPr id="51208" name="Text Box 46"/>
          <p:cNvSpPr txBox="1">
            <a:spLocks noChangeArrowheads="1"/>
          </p:cNvSpPr>
          <p:nvPr/>
        </p:nvSpPr>
        <p:spPr bwMode="auto">
          <a:xfrm>
            <a:off x="5861050" y="5813425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400"/>
              <a:t> </a:t>
            </a:r>
            <a:r>
              <a:rPr lang="ko-KR" altLang="en-US" sz="2000">
                <a:latin typeface="Times New Roman" pitchFamily="18" charset="0"/>
              </a:rPr>
              <a:t>삽입 완료</a:t>
            </a:r>
            <a:r>
              <a:rPr lang="en-US" altLang="ko-KR" sz="2000">
                <a:latin typeface="Times New Roman" pitchFamily="18" charset="0"/>
              </a:rPr>
              <a:t>!</a:t>
            </a:r>
            <a:endParaRPr lang="en-US" altLang="ko-KR" sz="1400"/>
          </a:p>
        </p:txBody>
      </p:sp>
      <p:sp>
        <p:nvSpPr>
          <p:cNvPr id="51209" name="AutoShape 47"/>
          <p:cNvSpPr>
            <a:spLocks noChangeArrowheads="1"/>
          </p:cNvSpPr>
          <p:nvPr/>
        </p:nvSpPr>
        <p:spPr bwMode="auto">
          <a:xfrm>
            <a:off x="2514600" y="3629025"/>
            <a:ext cx="657225" cy="114300"/>
          </a:xfrm>
          <a:prstGeom prst="curvedDownArrow">
            <a:avLst>
              <a:gd name="adj1" fmla="val 115000"/>
              <a:gd name="adj2" fmla="val 2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Case 2-2: s</a:t>
            </a:r>
            <a:r>
              <a:rPr lang="ko-KR" altLang="en-US" sz="3600" dirty="0"/>
              <a:t>가 블랙이고</a:t>
            </a:r>
            <a:r>
              <a:rPr lang="en-US" altLang="ko-KR" sz="3600" dirty="0"/>
              <a:t>, x</a:t>
            </a:r>
            <a:r>
              <a:rPr lang="ko-KR" altLang="en-US" sz="3600" dirty="0"/>
              <a:t>가 </a:t>
            </a:r>
            <a:r>
              <a:rPr lang="en-US" altLang="ko-KR" sz="3600" dirty="0"/>
              <a:t>p</a:t>
            </a:r>
            <a:r>
              <a:rPr lang="ko-KR" altLang="en-US" sz="3600" dirty="0"/>
              <a:t>의 왼쪽 </a:t>
            </a:r>
            <a:r>
              <a:rPr lang="ko-KR" altLang="en-US" sz="3600" dirty="0"/>
              <a:t>자식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3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714375" y="1714500"/>
            <a:ext cx="78105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2000"/>
              <a:t>삭제 노드의 자식이 없거나 </a:t>
            </a:r>
            <a:r>
              <a:rPr lang="en-US" altLang="ko-KR" sz="2000"/>
              <a:t>1</a:t>
            </a:r>
            <a:r>
              <a:rPr lang="ko-KR" altLang="en-US" sz="2000"/>
              <a:t>개만을 가진 노드로 제한해도 된다</a:t>
            </a:r>
          </a:p>
          <a:p>
            <a:pPr lvl="1"/>
            <a:r>
              <a:rPr lang="ko-KR" altLang="en-US" sz="1800"/>
              <a:t>텍스트의 </a:t>
            </a:r>
            <a:r>
              <a:rPr lang="en-US" altLang="ko-KR" sz="1800"/>
              <a:t>p.146</a:t>
            </a:r>
            <a:r>
              <a:rPr lang="ko-KR" altLang="en-US" sz="1800"/>
              <a:t>의 첫 문단 참조</a:t>
            </a:r>
          </a:p>
          <a:p>
            <a:pPr lvl="1"/>
            <a:r>
              <a:rPr lang="ko-KR" altLang="en-US" sz="1800"/>
              <a:t>삭제 노드를 </a:t>
            </a:r>
            <a:r>
              <a:rPr lang="en-US" altLang="ko-KR" sz="1800" i="1">
                <a:latin typeface="Times New Roman" pitchFamily="18" charset="0"/>
              </a:rPr>
              <a:t>m</a:t>
            </a:r>
            <a:r>
              <a:rPr lang="ko-KR" altLang="en-US" sz="1800"/>
              <a:t>이라 하자</a:t>
            </a:r>
          </a:p>
          <a:p>
            <a:r>
              <a:rPr lang="ko-KR" altLang="en-US" sz="2000"/>
              <a:t>삭제 노드가 </a:t>
            </a:r>
            <a:r>
              <a:rPr lang="ko-KR" altLang="en-US" sz="2000">
                <a:solidFill>
                  <a:srgbClr val="FF0000"/>
                </a:solidFill>
              </a:rPr>
              <a:t>레드</a:t>
            </a:r>
            <a:r>
              <a:rPr lang="ko-KR" altLang="en-US" sz="2000"/>
              <a:t>이면 아무 문제 없다</a:t>
            </a:r>
          </a:p>
          <a:p>
            <a:r>
              <a:rPr lang="ko-KR" altLang="en-US" sz="2000"/>
              <a:t>삭제 노드가 블랙이라도 </a:t>
            </a:r>
            <a:r>
              <a:rPr lang="en-US" altLang="ko-KR" sz="2000"/>
              <a:t>(</a:t>
            </a:r>
            <a:r>
              <a:rPr lang="ko-KR" altLang="en-US" sz="2000"/>
              <a:t>유일한</a:t>
            </a:r>
            <a:r>
              <a:rPr lang="en-US" altLang="ko-KR" sz="2000"/>
              <a:t>) </a:t>
            </a:r>
            <a:r>
              <a:rPr lang="ko-KR" altLang="en-US" sz="2000"/>
              <a:t>자식이 </a:t>
            </a:r>
            <a:r>
              <a:rPr lang="ko-KR" altLang="en-US" sz="2000">
                <a:solidFill>
                  <a:srgbClr val="FF0000"/>
                </a:solidFill>
              </a:rPr>
              <a:t>레드</a:t>
            </a:r>
            <a:r>
              <a:rPr lang="ko-KR" altLang="en-US" sz="2000"/>
              <a:t>이면 문제 없다</a:t>
            </a:r>
            <a:endParaRPr lang="ko-KR" altLang="ko-KR" sz="2000"/>
          </a:p>
          <a:p>
            <a:endParaRPr lang="ko-KR" altLang="en-US" sz="2000"/>
          </a:p>
        </p:txBody>
      </p:sp>
      <p:sp>
        <p:nvSpPr>
          <p:cNvPr id="53252" name="Oval 37"/>
          <p:cNvSpPr>
            <a:spLocks noChangeArrowheads="1"/>
          </p:cNvSpPr>
          <p:nvPr/>
        </p:nvSpPr>
        <p:spPr bwMode="auto">
          <a:xfrm>
            <a:off x="5559425" y="3998913"/>
            <a:ext cx="25717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53" name="Oval 38"/>
          <p:cNvSpPr>
            <a:spLocks noChangeArrowheads="1"/>
          </p:cNvSpPr>
          <p:nvPr/>
        </p:nvSpPr>
        <p:spPr bwMode="auto">
          <a:xfrm>
            <a:off x="5200650" y="4497388"/>
            <a:ext cx="257175" cy="2428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54" name="AutoShape 39"/>
          <p:cNvSpPr>
            <a:spLocks noChangeArrowheads="1"/>
          </p:cNvSpPr>
          <p:nvPr/>
        </p:nvSpPr>
        <p:spPr bwMode="auto">
          <a:xfrm>
            <a:off x="5308600" y="5059363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3255" name="Oval 40"/>
          <p:cNvSpPr>
            <a:spLocks noChangeArrowheads="1"/>
          </p:cNvSpPr>
          <p:nvPr/>
        </p:nvSpPr>
        <p:spPr bwMode="auto">
          <a:xfrm>
            <a:off x="5591175" y="4946650"/>
            <a:ext cx="257175" cy="2413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56" name="Text Box 41"/>
          <p:cNvSpPr txBox="1">
            <a:spLocks noChangeArrowheads="1"/>
          </p:cNvSpPr>
          <p:nvPr/>
        </p:nvSpPr>
        <p:spPr bwMode="auto">
          <a:xfrm>
            <a:off x="5783263" y="4754563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3257" name="Line 42"/>
          <p:cNvSpPr>
            <a:spLocks noChangeShapeType="1"/>
          </p:cNvSpPr>
          <p:nvPr/>
        </p:nvSpPr>
        <p:spPr bwMode="auto">
          <a:xfrm flipH="1">
            <a:off x="5397500" y="4217988"/>
            <a:ext cx="2190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8" name="Line 43"/>
          <p:cNvSpPr>
            <a:spLocks noChangeShapeType="1"/>
          </p:cNvSpPr>
          <p:nvPr/>
        </p:nvSpPr>
        <p:spPr bwMode="auto">
          <a:xfrm>
            <a:off x="5403850" y="4721225"/>
            <a:ext cx="2333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59" name="Oval 44"/>
          <p:cNvSpPr>
            <a:spLocks noChangeArrowheads="1"/>
          </p:cNvSpPr>
          <p:nvPr/>
        </p:nvSpPr>
        <p:spPr bwMode="auto">
          <a:xfrm>
            <a:off x="7212013" y="3995738"/>
            <a:ext cx="25717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60" name="AutoShape 45"/>
          <p:cNvSpPr>
            <a:spLocks noChangeArrowheads="1"/>
          </p:cNvSpPr>
          <p:nvPr/>
        </p:nvSpPr>
        <p:spPr bwMode="auto">
          <a:xfrm>
            <a:off x="6589713" y="4624388"/>
            <a:ext cx="823912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3261" name="Oval 46"/>
          <p:cNvSpPr>
            <a:spLocks noChangeArrowheads="1"/>
          </p:cNvSpPr>
          <p:nvPr/>
        </p:nvSpPr>
        <p:spPr bwMode="auto">
          <a:xfrm>
            <a:off x="6880225" y="4516438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62" name="Text Box 47"/>
          <p:cNvSpPr txBox="1">
            <a:spLocks noChangeArrowheads="1"/>
          </p:cNvSpPr>
          <p:nvPr/>
        </p:nvSpPr>
        <p:spPr bwMode="auto">
          <a:xfrm flipH="1">
            <a:off x="6719888" y="4302125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3263" name="Line 48"/>
          <p:cNvSpPr>
            <a:spLocks noChangeShapeType="1"/>
          </p:cNvSpPr>
          <p:nvPr/>
        </p:nvSpPr>
        <p:spPr bwMode="auto">
          <a:xfrm flipH="1">
            <a:off x="7056438" y="4222750"/>
            <a:ext cx="21272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64" name="AutoShape 49"/>
          <p:cNvSpPr>
            <a:spLocks noChangeArrowheads="1"/>
          </p:cNvSpPr>
          <p:nvPr/>
        </p:nvSpPr>
        <p:spPr bwMode="auto">
          <a:xfrm>
            <a:off x="6207125" y="4584700"/>
            <a:ext cx="295275" cy="265113"/>
          </a:xfrm>
          <a:prstGeom prst="rightArrow">
            <a:avLst>
              <a:gd name="adj1" fmla="val 50000"/>
              <a:gd name="adj2" fmla="val 2784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3265" name="Oval 50"/>
          <p:cNvSpPr>
            <a:spLocks noChangeArrowheads="1"/>
          </p:cNvSpPr>
          <p:nvPr/>
        </p:nvSpPr>
        <p:spPr bwMode="auto">
          <a:xfrm>
            <a:off x="1831975" y="3998913"/>
            <a:ext cx="257175" cy="241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66" name="Oval 51"/>
          <p:cNvSpPr>
            <a:spLocks noChangeArrowheads="1"/>
          </p:cNvSpPr>
          <p:nvPr/>
        </p:nvSpPr>
        <p:spPr bwMode="auto">
          <a:xfrm>
            <a:off x="1473200" y="4497388"/>
            <a:ext cx="257175" cy="242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67" name="AutoShape 52"/>
          <p:cNvSpPr>
            <a:spLocks noChangeArrowheads="1"/>
          </p:cNvSpPr>
          <p:nvPr/>
        </p:nvSpPr>
        <p:spPr bwMode="auto">
          <a:xfrm>
            <a:off x="1581150" y="5059363"/>
            <a:ext cx="822325" cy="12017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3268" name="Oval 53"/>
          <p:cNvSpPr>
            <a:spLocks noChangeArrowheads="1"/>
          </p:cNvSpPr>
          <p:nvPr/>
        </p:nvSpPr>
        <p:spPr bwMode="auto">
          <a:xfrm>
            <a:off x="1863725" y="4946650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69" name="Text Box 54"/>
          <p:cNvSpPr txBox="1">
            <a:spLocks noChangeArrowheads="1"/>
          </p:cNvSpPr>
          <p:nvPr/>
        </p:nvSpPr>
        <p:spPr bwMode="auto">
          <a:xfrm>
            <a:off x="2055813" y="4783138"/>
            <a:ext cx="27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3270" name="Line 55"/>
          <p:cNvSpPr>
            <a:spLocks noChangeShapeType="1"/>
          </p:cNvSpPr>
          <p:nvPr/>
        </p:nvSpPr>
        <p:spPr bwMode="auto">
          <a:xfrm flipH="1">
            <a:off x="1670050" y="4217988"/>
            <a:ext cx="2190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1" name="Line 56"/>
          <p:cNvSpPr>
            <a:spLocks noChangeShapeType="1"/>
          </p:cNvSpPr>
          <p:nvPr/>
        </p:nvSpPr>
        <p:spPr bwMode="auto">
          <a:xfrm>
            <a:off x="1676400" y="4721225"/>
            <a:ext cx="23336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2" name="Oval 57"/>
          <p:cNvSpPr>
            <a:spLocks noChangeArrowheads="1"/>
          </p:cNvSpPr>
          <p:nvPr/>
        </p:nvSpPr>
        <p:spPr bwMode="auto">
          <a:xfrm>
            <a:off x="3457575" y="3995738"/>
            <a:ext cx="257175" cy="242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73" name="AutoShape 58"/>
          <p:cNvSpPr>
            <a:spLocks noChangeArrowheads="1"/>
          </p:cNvSpPr>
          <p:nvPr/>
        </p:nvSpPr>
        <p:spPr bwMode="auto">
          <a:xfrm>
            <a:off x="2835275" y="4624388"/>
            <a:ext cx="822325" cy="12001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3274" name="Oval 59"/>
          <p:cNvSpPr>
            <a:spLocks noChangeArrowheads="1"/>
          </p:cNvSpPr>
          <p:nvPr/>
        </p:nvSpPr>
        <p:spPr bwMode="auto">
          <a:xfrm>
            <a:off x="3125788" y="4516438"/>
            <a:ext cx="257175" cy="241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3275" name="Text Box 60"/>
          <p:cNvSpPr txBox="1">
            <a:spLocks noChangeArrowheads="1"/>
          </p:cNvSpPr>
          <p:nvPr/>
        </p:nvSpPr>
        <p:spPr bwMode="auto">
          <a:xfrm flipH="1">
            <a:off x="2946400" y="4330700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3276" name="Line 61"/>
          <p:cNvSpPr>
            <a:spLocks noChangeShapeType="1"/>
          </p:cNvSpPr>
          <p:nvPr/>
        </p:nvSpPr>
        <p:spPr bwMode="auto">
          <a:xfrm flipH="1">
            <a:off x="3302000" y="4222750"/>
            <a:ext cx="212725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77" name="AutoShape 62"/>
          <p:cNvSpPr>
            <a:spLocks noChangeArrowheads="1"/>
          </p:cNvSpPr>
          <p:nvPr/>
        </p:nvSpPr>
        <p:spPr bwMode="auto">
          <a:xfrm>
            <a:off x="2452688" y="4605338"/>
            <a:ext cx="295275" cy="265112"/>
          </a:xfrm>
          <a:prstGeom prst="rightArrow">
            <a:avLst>
              <a:gd name="adj1" fmla="val 50000"/>
              <a:gd name="adj2" fmla="val 2784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3278" name="Text Box 65"/>
          <p:cNvSpPr txBox="1">
            <a:spLocks noChangeArrowheads="1"/>
          </p:cNvSpPr>
          <p:nvPr/>
        </p:nvSpPr>
        <p:spPr bwMode="auto">
          <a:xfrm flipH="1">
            <a:off x="1220788" y="4316413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m</a:t>
            </a:r>
          </a:p>
        </p:txBody>
      </p:sp>
      <p:sp>
        <p:nvSpPr>
          <p:cNvPr id="53279" name="Text Box 66"/>
          <p:cNvSpPr txBox="1">
            <a:spLocks noChangeArrowheads="1"/>
          </p:cNvSpPr>
          <p:nvPr/>
        </p:nvSpPr>
        <p:spPr bwMode="auto">
          <a:xfrm flipH="1">
            <a:off x="4951413" y="4305300"/>
            <a:ext cx="227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m</a:t>
            </a:r>
          </a:p>
        </p:txBody>
      </p:sp>
      <p:sp>
        <p:nvSpPr>
          <p:cNvPr id="53280" name="Line 67"/>
          <p:cNvSpPr>
            <a:spLocks noChangeShapeType="1"/>
          </p:cNvSpPr>
          <p:nvPr/>
        </p:nvSpPr>
        <p:spPr bwMode="auto">
          <a:xfrm>
            <a:off x="1960563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1" name="Line 68"/>
          <p:cNvSpPr>
            <a:spLocks noChangeShapeType="1"/>
          </p:cNvSpPr>
          <p:nvPr/>
        </p:nvSpPr>
        <p:spPr bwMode="auto">
          <a:xfrm>
            <a:off x="3584575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2" name="Line 69"/>
          <p:cNvSpPr>
            <a:spLocks noChangeShapeType="1"/>
          </p:cNvSpPr>
          <p:nvPr/>
        </p:nvSpPr>
        <p:spPr bwMode="auto">
          <a:xfrm>
            <a:off x="5678488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3" name="Line 70"/>
          <p:cNvSpPr>
            <a:spLocks noChangeShapeType="1"/>
          </p:cNvSpPr>
          <p:nvPr/>
        </p:nvSpPr>
        <p:spPr bwMode="auto">
          <a:xfrm>
            <a:off x="7332663" y="3752850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4" name="Line 71"/>
          <p:cNvSpPr>
            <a:spLocks noChangeShapeType="1"/>
          </p:cNvSpPr>
          <p:nvPr/>
        </p:nvSpPr>
        <p:spPr bwMode="auto">
          <a:xfrm>
            <a:off x="2028825" y="4214813"/>
            <a:ext cx="26828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5" name="Line 72"/>
          <p:cNvSpPr>
            <a:spLocks noChangeShapeType="1"/>
          </p:cNvSpPr>
          <p:nvPr/>
        </p:nvSpPr>
        <p:spPr bwMode="auto">
          <a:xfrm>
            <a:off x="3646488" y="4225925"/>
            <a:ext cx="268287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6" name="Line 73"/>
          <p:cNvSpPr>
            <a:spLocks noChangeShapeType="1"/>
          </p:cNvSpPr>
          <p:nvPr/>
        </p:nvSpPr>
        <p:spPr bwMode="auto">
          <a:xfrm>
            <a:off x="5775325" y="4211638"/>
            <a:ext cx="2667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7" name="Line 74"/>
          <p:cNvSpPr>
            <a:spLocks noChangeShapeType="1"/>
          </p:cNvSpPr>
          <p:nvPr/>
        </p:nvSpPr>
        <p:spPr bwMode="auto">
          <a:xfrm>
            <a:off x="7423150" y="4211638"/>
            <a:ext cx="26670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8" name="Line 76"/>
          <p:cNvSpPr>
            <a:spLocks noChangeShapeType="1"/>
          </p:cNvSpPr>
          <p:nvPr/>
        </p:nvSpPr>
        <p:spPr bwMode="auto">
          <a:xfrm>
            <a:off x="2266950" y="3086100"/>
            <a:ext cx="323850" cy="14573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3289" name="Line 77"/>
          <p:cNvSpPr>
            <a:spLocks noChangeShapeType="1"/>
          </p:cNvSpPr>
          <p:nvPr/>
        </p:nvSpPr>
        <p:spPr bwMode="auto">
          <a:xfrm>
            <a:off x="6229350" y="3476625"/>
            <a:ext cx="952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Rb</a:t>
            </a:r>
            <a:r>
              <a:rPr lang="en-US" altLang="ko-KR" dirty="0"/>
              <a:t> tree</a:t>
            </a:r>
            <a:r>
              <a:rPr lang="ko-KR" altLang="en-US" dirty="0"/>
              <a:t>에서의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917575" y="2325688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419100" y="302736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568325" y="3816350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962025" y="365601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87450" y="3427413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692150" y="2635250"/>
            <a:ext cx="3048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701675" y="3340100"/>
            <a:ext cx="3238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171825" y="23225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2308225" y="320357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2711450" y="305276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 flipH="1">
            <a:off x="2565400" y="281940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2955925" y="2641600"/>
            <a:ext cx="2952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1778000" y="3178175"/>
            <a:ext cx="409575" cy="371475"/>
          </a:xfrm>
          <a:prstGeom prst="rightArrow">
            <a:avLst>
              <a:gd name="adj1" fmla="val 50000"/>
              <a:gd name="adj2" fmla="val 27564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 flipH="1">
            <a:off x="200025" y="282575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m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095375" y="1981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3349625" y="1981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1190625" y="2628900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3435350" y="2644775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3079750" y="313531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굴림" charset="-127"/>
              </a:rPr>
              <a:t>-1</a:t>
            </a:r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6111875" y="236696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itchFamily="18" charset="0"/>
              </a:rPr>
              <a:t>?</a:t>
            </a:r>
          </a:p>
        </p:txBody>
      </p:sp>
      <p:sp>
        <p:nvSpPr>
          <p:cNvPr id="55318" name="AutoShape 22"/>
          <p:cNvSpPr>
            <a:spLocks noChangeArrowheads="1"/>
          </p:cNvSpPr>
          <p:nvPr/>
        </p:nvSpPr>
        <p:spPr bwMode="auto">
          <a:xfrm>
            <a:off x="4819650" y="32480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5222875" y="3097213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 flipH="1">
            <a:off x="5076825" y="2863850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x</a:t>
            </a: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5524500" y="2647950"/>
            <a:ext cx="6191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289675" y="20256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6432550" y="2660650"/>
            <a:ext cx="628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591175" y="317976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굴림" charset="-127"/>
              </a:rPr>
              <a:t>-1</a:t>
            </a:r>
          </a:p>
        </p:txBody>
      </p:sp>
      <p:sp>
        <p:nvSpPr>
          <p:cNvPr id="55325" name="Oval 29"/>
          <p:cNvSpPr>
            <a:spLocks noChangeArrowheads="1"/>
          </p:cNvSpPr>
          <p:nvPr/>
        </p:nvSpPr>
        <p:spPr bwMode="auto">
          <a:xfrm>
            <a:off x="7013575" y="30591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itchFamily="18" charset="0"/>
              </a:rPr>
              <a:t>?</a:t>
            </a:r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 flipH="1">
            <a:off x="6788150" y="3368675"/>
            <a:ext cx="30480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 flipH="1">
            <a:off x="7350125" y="29368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s</a:t>
            </a: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>
            <a:off x="7312025" y="3359150"/>
            <a:ext cx="37147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9" name="AutoShape 33"/>
          <p:cNvSpPr>
            <a:spLocks noChangeArrowheads="1"/>
          </p:cNvSpPr>
          <p:nvPr/>
        </p:nvSpPr>
        <p:spPr bwMode="auto">
          <a:xfrm>
            <a:off x="7375525" y="3956050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5330" name="AutoShape 34"/>
          <p:cNvSpPr>
            <a:spLocks noChangeArrowheads="1"/>
          </p:cNvSpPr>
          <p:nvPr/>
        </p:nvSpPr>
        <p:spPr bwMode="auto">
          <a:xfrm>
            <a:off x="6324600" y="3971925"/>
            <a:ext cx="733425" cy="10572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6515100" y="3760788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itchFamily="18" charset="0"/>
              </a:rPr>
              <a:t>?</a:t>
            </a:r>
          </a:p>
        </p:txBody>
      </p:sp>
      <p:sp>
        <p:nvSpPr>
          <p:cNvPr id="55332" name="Oval 36"/>
          <p:cNvSpPr>
            <a:spLocks noChangeArrowheads="1"/>
          </p:cNvSpPr>
          <p:nvPr/>
        </p:nvSpPr>
        <p:spPr bwMode="auto">
          <a:xfrm>
            <a:off x="7559675" y="3757613"/>
            <a:ext cx="357188" cy="339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400">
                <a:latin typeface="Times New Roman" pitchFamily="18" charset="0"/>
              </a:rPr>
              <a:t>?</a:t>
            </a: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 flipH="1">
            <a:off x="6337300" y="360997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l</a:t>
            </a:r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 flipH="1">
            <a:off x="7842250" y="35528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r</a:t>
            </a: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 flipH="1">
            <a:off x="5946775" y="2143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p</a:t>
            </a:r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917575" y="5634038"/>
            <a:ext cx="2828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 i="1">
                <a:latin typeface="Times New Roman" pitchFamily="18" charset="0"/>
              </a:rPr>
              <a:t>m</a:t>
            </a:r>
            <a:r>
              <a:rPr kumimoji="1" lang="en-US" altLang="ko-KR" sz="2000">
                <a:latin typeface="굴림" charset="-127"/>
              </a:rPr>
              <a:t> </a:t>
            </a:r>
            <a:r>
              <a:rPr kumimoji="1" lang="ko-KR" altLang="en-US" sz="2000">
                <a:latin typeface="굴림" charset="-127"/>
              </a:rPr>
              <a:t>삭제 후 문제 발생</a:t>
            </a:r>
          </a:p>
          <a:p>
            <a:pPr eaLnBrk="1" latinLnBrk="1" hangingPunct="1"/>
            <a:r>
              <a:rPr kumimoji="1" lang="en-US" altLang="ko-KR" sz="2000">
                <a:latin typeface="굴림" charset="-127"/>
              </a:rPr>
              <a:t>(</a:t>
            </a:r>
            <a:r>
              <a:rPr kumimoji="1" lang="ko-KR" altLang="en-US" sz="2000">
                <a:latin typeface="굴림" charset="-127"/>
              </a:rPr>
              <a:t>레드블랙특성 ④ 위반</a:t>
            </a:r>
            <a:r>
              <a:rPr kumimoji="1" lang="en-US" altLang="ko-KR" sz="2000">
                <a:latin typeface="굴림" charset="-127"/>
              </a:rPr>
              <a:t>)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4257675" y="5730875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 i="1">
                <a:latin typeface="Times New Roman" pitchFamily="18" charset="0"/>
              </a:rPr>
              <a:t>x</a:t>
            </a:r>
            <a:r>
              <a:rPr kumimoji="1" lang="ko-KR" altLang="en-US" sz="1800">
                <a:latin typeface="굴림" charset="-127"/>
              </a:rPr>
              <a:t>의 주변 상황에 따라 처리 방법이 달라진다</a:t>
            </a:r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 flipH="1">
            <a:off x="717550" y="21431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p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 flipH="1">
            <a:off x="2990850" y="2117725"/>
            <a:ext cx="31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 i="1">
                <a:latin typeface="Times New Roman" pitchFamily="18" charset="0"/>
              </a:rPr>
              <a:t>p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3359150" y="744538"/>
            <a:ext cx="561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>
              <a:buFont typeface="Wingdings" pitchFamily="2" charset="2"/>
              <a:buChar char="ü"/>
            </a:pPr>
            <a:r>
              <a:rPr kumimoji="1" lang="en-US" altLang="ko-KR" sz="1800" i="1">
                <a:latin typeface="Times New Roman" pitchFamily="18" charset="0"/>
              </a:rPr>
              <a:t> x</a:t>
            </a:r>
            <a:r>
              <a:rPr kumimoji="1" lang="ko-KR" altLang="en-US" sz="1800">
                <a:latin typeface="굴림" charset="-127"/>
              </a:rPr>
              <a:t> 옆의 </a:t>
            </a:r>
            <a:r>
              <a:rPr kumimoji="1" lang="en-US" altLang="ko-KR" sz="1800">
                <a:latin typeface="굴림" charset="-127"/>
              </a:rPr>
              <a:t>-1</a:t>
            </a:r>
            <a:r>
              <a:rPr kumimoji="1" lang="ko-KR" altLang="en-US" sz="1800">
                <a:latin typeface="굴림" charset="-127"/>
              </a:rPr>
              <a:t>은 루트에서 </a:t>
            </a:r>
            <a:r>
              <a:rPr kumimoji="1" lang="en-US" altLang="ko-KR" sz="1800" i="1">
                <a:latin typeface="Times New Roman" pitchFamily="18" charset="0"/>
              </a:rPr>
              <a:t>x</a:t>
            </a:r>
            <a:r>
              <a:rPr kumimoji="1" lang="en-US" altLang="ko-KR" sz="1800"/>
              <a:t> </a:t>
            </a:r>
            <a:r>
              <a:rPr kumimoji="1" lang="ko-KR" altLang="en-US" sz="1800"/>
              <a:t>를 통해 리프에 이르는 </a:t>
            </a:r>
          </a:p>
          <a:p>
            <a:pPr eaLnBrk="1" latinLnBrk="1" hangingPunct="1">
              <a:buFont typeface="Wingdings" pitchFamily="2" charset="2"/>
              <a:buNone/>
            </a:pPr>
            <a:r>
              <a:rPr kumimoji="1" lang="ko-KR" altLang="en-US" sz="1800"/>
              <a:t>   경로에서 블랙 노드의 수가 하나 모자람을 의미한다</a:t>
            </a:r>
            <a:r>
              <a:rPr kumimoji="1" lang="en-US" altLang="ko-KR" sz="1800"/>
              <a:t>.</a:t>
            </a:r>
            <a:endParaRPr kumimoji="1"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7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688975" y="2779713"/>
            <a:ext cx="3159125" cy="3187700"/>
            <a:chOff x="3260" y="221"/>
            <a:chExt cx="1990" cy="2008"/>
          </a:xfrm>
        </p:grpSpPr>
        <p:sp>
          <p:nvSpPr>
            <p:cNvPr id="57359" name="Oval 3"/>
            <p:cNvSpPr>
              <a:spLocks noChangeArrowheads="1"/>
            </p:cNvSpPr>
            <p:nvPr/>
          </p:nvSpPr>
          <p:spPr bwMode="auto">
            <a:xfrm>
              <a:off x="4158" y="221"/>
              <a:ext cx="225" cy="21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57360" name="AutoShape 4"/>
            <p:cNvSpPr>
              <a:spLocks noChangeArrowheads="1"/>
            </p:cNvSpPr>
            <p:nvPr/>
          </p:nvSpPr>
          <p:spPr bwMode="auto">
            <a:xfrm>
              <a:off x="3260" y="764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361" name="Oval 5"/>
            <p:cNvSpPr>
              <a:spLocks noChangeArrowheads="1"/>
            </p:cNvSpPr>
            <p:nvPr/>
          </p:nvSpPr>
          <p:spPr bwMode="auto">
            <a:xfrm>
              <a:off x="3508" y="663"/>
              <a:ext cx="225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57362" name="Text Box 6"/>
            <p:cNvSpPr txBox="1">
              <a:spLocks noChangeArrowheads="1"/>
            </p:cNvSpPr>
            <p:nvPr/>
          </p:nvSpPr>
          <p:spPr bwMode="auto">
            <a:xfrm>
              <a:off x="3392" y="53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7363" name="Line 7"/>
            <p:cNvSpPr>
              <a:spLocks noChangeShapeType="1"/>
            </p:cNvSpPr>
            <p:nvPr/>
          </p:nvSpPr>
          <p:spPr bwMode="auto">
            <a:xfrm flipH="1">
              <a:off x="3704" y="386"/>
              <a:ext cx="46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4" name="Oval 8"/>
            <p:cNvSpPr>
              <a:spLocks noChangeArrowheads="1"/>
            </p:cNvSpPr>
            <p:nvPr/>
          </p:nvSpPr>
          <p:spPr bwMode="auto">
            <a:xfrm>
              <a:off x="4772" y="607"/>
              <a:ext cx="225" cy="2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400">
                <a:latin typeface="Times New Roman" pitchFamily="18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>
              <a:off x="4368" y="384"/>
              <a:ext cx="432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366" name="AutoShape 10"/>
            <p:cNvSpPr>
              <a:spLocks noChangeArrowheads="1"/>
            </p:cNvSpPr>
            <p:nvPr/>
          </p:nvSpPr>
          <p:spPr bwMode="auto">
            <a:xfrm>
              <a:off x="4530" y="726"/>
              <a:ext cx="720" cy="10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367" name="Text Box 11"/>
            <p:cNvSpPr txBox="1">
              <a:spLocks noChangeArrowheads="1"/>
            </p:cNvSpPr>
            <p:nvPr/>
          </p:nvSpPr>
          <p:spPr bwMode="auto">
            <a:xfrm>
              <a:off x="4140" y="2017"/>
              <a:ext cx="4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Times New Roman" pitchFamily="18" charset="0"/>
                </a:rPr>
                <a:t>Case 1</a:t>
              </a:r>
            </a:p>
          </p:txBody>
        </p:sp>
        <p:sp>
          <p:nvSpPr>
            <p:cNvPr id="57368" name="Text Box 12"/>
            <p:cNvSpPr txBox="1">
              <a:spLocks noChangeArrowheads="1"/>
            </p:cNvSpPr>
            <p:nvPr/>
          </p:nvSpPr>
          <p:spPr bwMode="auto">
            <a:xfrm>
              <a:off x="3734" y="667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>
                  <a:latin typeface="굴림" charset="-127"/>
                </a:rPr>
                <a:t>-1</a:t>
              </a:r>
            </a:p>
          </p:txBody>
        </p:sp>
      </p:grpSp>
      <p:sp>
        <p:nvSpPr>
          <p:cNvPr id="57347" name="Oval 13"/>
          <p:cNvSpPr>
            <a:spLocks noChangeArrowheads="1"/>
          </p:cNvSpPr>
          <p:nvPr/>
        </p:nvSpPr>
        <p:spPr bwMode="auto">
          <a:xfrm>
            <a:off x="6413500" y="2782888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7348" name="AutoShape 14"/>
          <p:cNvSpPr>
            <a:spLocks noChangeArrowheads="1"/>
          </p:cNvSpPr>
          <p:nvPr/>
        </p:nvSpPr>
        <p:spPr bwMode="auto">
          <a:xfrm>
            <a:off x="5073650" y="36544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7349" name="Oval 15"/>
          <p:cNvSpPr>
            <a:spLocks noChangeArrowheads="1"/>
          </p:cNvSpPr>
          <p:nvPr/>
        </p:nvSpPr>
        <p:spPr bwMode="auto">
          <a:xfrm>
            <a:off x="5467350" y="3494088"/>
            <a:ext cx="357188" cy="339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400">
              <a:latin typeface="Times New Roman" pitchFamily="18" charset="0"/>
            </a:endParaRPr>
          </a:p>
        </p:txBody>
      </p:sp>
      <p:sp>
        <p:nvSpPr>
          <p:cNvPr id="57350" name="Text Box 16"/>
          <p:cNvSpPr txBox="1">
            <a:spLocks noChangeArrowheads="1"/>
          </p:cNvSpPr>
          <p:nvPr/>
        </p:nvSpPr>
        <p:spPr bwMode="auto">
          <a:xfrm>
            <a:off x="5302250" y="32797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 i="1">
                <a:latin typeface="Times New Roman" pitchFamily="18" charset="0"/>
              </a:rPr>
              <a:t>x</a:t>
            </a:r>
          </a:p>
        </p:txBody>
      </p:sp>
      <p:sp>
        <p:nvSpPr>
          <p:cNvPr id="57351" name="Line 17"/>
          <p:cNvSpPr>
            <a:spLocks noChangeShapeType="1"/>
          </p:cNvSpPr>
          <p:nvPr/>
        </p:nvSpPr>
        <p:spPr bwMode="auto">
          <a:xfrm flipH="1">
            <a:off x="5749925" y="3035300"/>
            <a:ext cx="7143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2" name="AutoShape 18"/>
          <p:cNvSpPr>
            <a:spLocks noChangeArrowheads="1"/>
          </p:cNvSpPr>
          <p:nvPr/>
        </p:nvSpPr>
        <p:spPr bwMode="auto">
          <a:xfrm>
            <a:off x="6854825" y="3540125"/>
            <a:ext cx="1143000" cy="16859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7353" name="Line 19"/>
          <p:cNvSpPr>
            <a:spLocks noChangeShapeType="1"/>
          </p:cNvSpPr>
          <p:nvPr/>
        </p:nvSpPr>
        <p:spPr bwMode="auto">
          <a:xfrm>
            <a:off x="6743700" y="3048000"/>
            <a:ext cx="69532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4" name="Text Box 20"/>
          <p:cNvSpPr txBox="1">
            <a:spLocks noChangeArrowheads="1"/>
          </p:cNvSpPr>
          <p:nvPr/>
        </p:nvSpPr>
        <p:spPr bwMode="auto">
          <a:xfrm>
            <a:off x="6251575" y="5614988"/>
            <a:ext cx="73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Case 2</a:t>
            </a:r>
          </a:p>
        </p:txBody>
      </p:sp>
      <p:sp>
        <p:nvSpPr>
          <p:cNvPr id="57355" name="Text Box 21"/>
          <p:cNvSpPr txBox="1">
            <a:spLocks noChangeArrowheads="1"/>
          </p:cNvSpPr>
          <p:nvPr/>
        </p:nvSpPr>
        <p:spPr bwMode="auto">
          <a:xfrm>
            <a:off x="5819775" y="3589338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굴림" charset="-127"/>
              </a:rPr>
              <a:t>-1</a:t>
            </a:r>
          </a:p>
        </p:txBody>
      </p:sp>
      <p:sp>
        <p:nvSpPr>
          <p:cNvPr id="57357" name="Text Box 23"/>
          <p:cNvSpPr txBox="1">
            <a:spLocks noChangeArrowheads="1"/>
          </p:cNvSpPr>
          <p:nvPr/>
        </p:nvSpPr>
        <p:spPr bwMode="auto">
          <a:xfrm>
            <a:off x="2289175" y="22796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400" i="1">
                <a:latin typeface="Times New Roman" pitchFamily="18" charset="0"/>
              </a:rPr>
              <a:t>p</a:t>
            </a:r>
            <a:r>
              <a:rPr lang="en-US" altLang="ko-KR" sz="2400">
                <a:latin typeface="Times New Roman" pitchFamily="18" charset="0"/>
              </a:rPr>
              <a:t> is </a:t>
            </a:r>
            <a:r>
              <a:rPr lang="en-US" altLang="ko-KR" sz="2400">
                <a:solidFill>
                  <a:srgbClr val="FF0000"/>
                </a:solidFill>
                <a:latin typeface="Times New Roman" pitchFamily="18" charset="0"/>
              </a:rPr>
              <a:t>red</a:t>
            </a:r>
          </a:p>
        </p:txBody>
      </p:sp>
      <p:sp>
        <p:nvSpPr>
          <p:cNvPr id="57358" name="Text Box 24"/>
          <p:cNvSpPr txBox="1">
            <a:spLocks noChangeArrowheads="1"/>
          </p:cNvSpPr>
          <p:nvPr/>
        </p:nvSpPr>
        <p:spPr bwMode="auto">
          <a:xfrm>
            <a:off x="6591300" y="2314575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400" i="1">
                <a:latin typeface="Times New Roman" pitchFamily="18" charset="0"/>
              </a:rPr>
              <a:t>p</a:t>
            </a:r>
            <a:r>
              <a:rPr lang="en-US" altLang="ko-KR" sz="2400">
                <a:latin typeface="Times New Roman" pitchFamily="18" charset="0"/>
              </a:rPr>
              <a:t> is black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경우의</a:t>
            </a:r>
            <a:r>
              <a:rPr lang="ko-KR" altLang="en-US" dirty="0"/>
              <a:t> 수 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4694238" y="1763713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174750" y="827088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>
            <a:off x="762000" y="990600"/>
            <a:ext cx="4254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731963" y="1211263"/>
            <a:ext cx="2047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365250" y="989013"/>
            <a:ext cx="3921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1905000" y="1736725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09550" y="842963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1-1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003425" y="1603375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1504950" y="1625600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03" name="AutoShape 11"/>
          <p:cNvSpPr>
            <a:spLocks noChangeArrowheads="1"/>
          </p:cNvSpPr>
          <p:nvPr/>
        </p:nvSpPr>
        <p:spPr bwMode="auto">
          <a:xfrm>
            <a:off x="1409700" y="17446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>
            <a:off x="1631950" y="1406525"/>
            <a:ext cx="1524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1893888" y="1395413"/>
            <a:ext cx="169862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90525" y="1385888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615950" y="1284288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00050" y="12096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793750" y="1343025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477838" y="117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1876425" y="105727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965200" y="7096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1319213" y="15144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2166938" y="14716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59415" name="Oval 23"/>
          <p:cNvSpPr>
            <a:spLocks noChangeArrowheads="1"/>
          </p:cNvSpPr>
          <p:nvPr/>
        </p:nvSpPr>
        <p:spPr bwMode="auto">
          <a:xfrm>
            <a:off x="3925888" y="822325"/>
            <a:ext cx="217487" cy="2143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>
            <a:off x="3486150" y="987425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4787900" y="1598613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129088" y="985838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9" name="Oval 27"/>
          <p:cNvSpPr>
            <a:spLocks noChangeArrowheads="1"/>
          </p:cNvSpPr>
          <p:nvPr/>
        </p:nvSpPr>
        <p:spPr bwMode="auto">
          <a:xfrm>
            <a:off x="4505325" y="1239838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20" name="AutoShape 28"/>
          <p:cNvSpPr>
            <a:spLocks noChangeArrowheads="1"/>
          </p:cNvSpPr>
          <p:nvPr/>
        </p:nvSpPr>
        <p:spPr bwMode="auto">
          <a:xfrm>
            <a:off x="3092450" y="1382713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21" name="Oval 29"/>
          <p:cNvSpPr>
            <a:spLocks noChangeArrowheads="1"/>
          </p:cNvSpPr>
          <p:nvPr/>
        </p:nvSpPr>
        <p:spPr bwMode="auto">
          <a:xfrm>
            <a:off x="3332163" y="1282700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3113088" y="12017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551238" y="13414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194050" y="11668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622800" y="106680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3746500" y="6889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 flipH="1">
            <a:off x="4284663" y="1409700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4673600" y="1427163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2892425" y="849313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1-2</a:t>
            </a:r>
          </a:p>
        </p:txBody>
      </p:sp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508000" y="4646613"/>
            <a:ext cx="2281238" cy="1862137"/>
            <a:chOff x="182" y="1355"/>
            <a:chExt cx="1437" cy="1173"/>
          </a:xfrm>
        </p:grpSpPr>
        <p:sp>
          <p:nvSpPr>
            <p:cNvPr id="59516" name="Oval 39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17" name="AutoShape 40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18" name="Oval 41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19" name="Text Box 42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9520" name="Line 43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21" name="Line 44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22" name="Text Box 45"/>
            <p:cNvSpPr txBox="1">
              <a:spLocks noChangeArrowheads="1"/>
            </p:cNvSpPr>
            <p:nvPr/>
          </p:nvSpPr>
          <p:spPr bwMode="auto">
            <a:xfrm>
              <a:off x="607" y="1812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59523" name="Text Box 46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2-4</a:t>
              </a:r>
            </a:p>
          </p:txBody>
        </p:sp>
        <p:sp>
          <p:nvSpPr>
            <p:cNvPr id="59524" name="Oval 47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25" name="AutoShape 48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ko-KR" altLang="en-US" sz="1600">
                <a:latin typeface="굴림" charset="-127"/>
              </a:endParaRPr>
            </a:p>
          </p:txBody>
        </p:sp>
        <p:sp>
          <p:nvSpPr>
            <p:cNvPr id="59526" name="Oval 49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27" name="Oval 50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28" name="AutoShape 51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29" name="Line 52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30" name="Line 53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31" name="Text Box 54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532" name="Text Box 55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9533" name="Text Box 56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534" name="Text Box 57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59431" name="Group 58"/>
          <p:cNvGrpSpPr>
            <a:grpSpLocks/>
          </p:cNvGrpSpPr>
          <p:nvPr/>
        </p:nvGrpSpPr>
        <p:grpSpPr bwMode="auto">
          <a:xfrm>
            <a:off x="342900" y="2586038"/>
            <a:ext cx="2232025" cy="1900237"/>
            <a:chOff x="246" y="2745"/>
            <a:chExt cx="1406" cy="1197"/>
          </a:xfrm>
        </p:grpSpPr>
        <p:sp>
          <p:nvSpPr>
            <p:cNvPr id="59497" name="Oval 59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98" name="AutoShape 60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99" name="Oval 61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00" name="Text Box 62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9501" name="Line 63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02" name="Line 64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03" name="Text Box 65"/>
            <p:cNvSpPr txBox="1">
              <a:spLocks noChangeArrowheads="1"/>
            </p:cNvSpPr>
            <p:nvPr/>
          </p:nvSpPr>
          <p:spPr bwMode="auto">
            <a:xfrm>
              <a:off x="659" y="321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59504" name="Text Box 66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2-1</a:t>
              </a:r>
            </a:p>
          </p:txBody>
        </p:sp>
        <p:sp>
          <p:nvSpPr>
            <p:cNvPr id="59505" name="Oval 67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06" name="AutoShape 68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07" name="Oval 69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08" name="Oval 70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509" name="AutoShape 71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510" name="Line 72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11" name="Line 73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512" name="Text Box 74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513" name="Text Box 75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9514" name="Text Box 76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515" name="Text Box 77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59432" name="AutoShape 78"/>
          <p:cNvSpPr>
            <a:spLocks noChangeArrowheads="1"/>
          </p:cNvSpPr>
          <p:nvPr/>
        </p:nvSpPr>
        <p:spPr bwMode="auto">
          <a:xfrm>
            <a:off x="4054475" y="17700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33" name="Text Box 79"/>
          <p:cNvSpPr txBox="1">
            <a:spLocks noChangeArrowheads="1"/>
          </p:cNvSpPr>
          <p:nvPr/>
        </p:nvSpPr>
        <p:spPr bwMode="auto">
          <a:xfrm>
            <a:off x="3963988" y="152082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59434" name="Text Box 80"/>
          <p:cNvSpPr txBox="1">
            <a:spLocks noChangeArrowheads="1"/>
          </p:cNvSpPr>
          <p:nvPr/>
        </p:nvSpPr>
        <p:spPr bwMode="auto">
          <a:xfrm>
            <a:off x="4954588" y="14398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59435" name="AutoShape 81"/>
          <p:cNvSpPr>
            <a:spLocks noChangeArrowheads="1"/>
          </p:cNvSpPr>
          <p:nvPr/>
        </p:nvSpPr>
        <p:spPr bwMode="auto">
          <a:xfrm>
            <a:off x="4748213" y="3675063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charset="-127"/>
            </a:endParaRPr>
          </a:p>
        </p:txBody>
      </p:sp>
      <p:grpSp>
        <p:nvGrpSpPr>
          <p:cNvPr id="59436" name="Group 82"/>
          <p:cNvGrpSpPr>
            <a:grpSpLocks/>
          </p:cNvGrpSpPr>
          <p:nvPr/>
        </p:nvGrpSpPr>
        <p:grpSpPr bwMode="auto">
          <a:xfrm>
            <a:off x="5816600" y="735013"/>
            <a:ext cx="2312988" cy="3827462"/>
            <a:chOff x="2734" y="2515"/>
            <a:chExt cx="1457" cy="2411"/>
          </a:xfrm>
        </p:grpSpPr>
        <p:sp>
          <p:nvSpPr>
            <p:cNvPr id="59457" name="AutoShape 83"/>
            <p:cNvSpPr>
              <a:spLocks noChangeArrowheads="1"/>
            </p:cNvSpPr>
            <p:nvPr/>
          </p:nvSpPr>
          <p:spPr bwMode="auto">
            <a:xfrm>
              <a:off x="3508" y="3203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58" name="Oval 84"/>
            <p:cNvSpPr>
              <a:spLocks noChangeArrowheads="1"/>
            </p:cNvSpPr>
            <p:nvPr/>
          </p:nvSpPr>
          <p:spPr bwMode="auto">
            <a:xfrm>
              <a:off x="3354" y="2621"/>
              <a:ext cx="131" cy="13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59" name="Line 85"/>
            <p:cNvSpPr>
              <a:spLocks noChangeShapeType="1"/>
            </p:cNvSpPr>
            <p:nvPr/>
          </p:nvSpPr>
          <p:spPr bwMode="auto">
            <a:xfrm flipH="1">
              <a:off x="3089" y="2725"/>
              <a:ext cx="27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60" name="Oval 86"/>
            <p:cNvSpPr>
              <a:spLocks noChangeArrowheads="1"/>
            </p:cNvSpPr>
            <p:nvPr/>
          </p:nvSpPr>
          <p:spPr bwMode="auto">
            <a:xfrm>
              <a:off x="3712" y="2863"/>
              <a:ext cx="132" cy="1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61" name="Line 87"/>
            <p:cNvSpPr>
              <a:spLocks noChangeShapeType="1"/>
            </p:cNvSpPr>
            <p:nvPr/>
          </p:nvSpPr>
          <p:spPr bwMode="auto">
            <a:xfrm>
              <a:off x="3476" y="2723"/>
              <a:ext cx="25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62" name="AutoShape 88"/>
            <p:cNvSpPr>
              <a:spLocks noChangeArrowheads="1"/>
            </p:cNvSpPr>
            <p:nvPr/>
          </p:nvSpPr>
          <p:spPr bwMode="auto">
            <a:xfrm>
              <a:off x="3823" y="3201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ko-KR" altLang="en-US" sz="1800">
                <a:latin typeface="굴림" charset="-127"/>
              </a:endParaRPr>
            </a:p>
          </p:txBody>
        </p:sp>
        <p:sp>
          <p:nvSpPr>
            <p:cNvPr id="59463" name="Text Box 89"/>
            <p:cNvSpPr txBox="1">
              <a:spLocks noChangeArrowheads="1"/>
            </p:cNvSpPr>
            <p:nvPr/>
          </p:nvSpPr>
          <p:spPr bwMode="auto">
            <a:xfrm>
              <a:off x="2734" y="2628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1-3</a:t>
              </a:r>
            </a:p>
          </p:txBody>
        </p:sp>
        <p:sp>
          <p:nvSpPr>
            <p:cNvPr id="59464" name="Oval 90"/>
            <p:cNvSpPr>
              <a:spLocks noChangeArrowheads="1"/>
            </p:cNvSpPr>
            <p:nvPr/>
          </p:nvSpPr>
          <p:spPr bwMode="auto">
            <a:xfrm>
              <a:off x="3886" y="3111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65" name="Oval 91"/>
            <p:cNvSpPr>
              <a:spLocks noChangeArrowheads="1"/>
            </p:cNvSpPr>
            <p:nvPr/>
          </p:nvSpPr>
          <p:spPr bwMode="auto">
            <a:xfrm>
              <a:off x="3566" y="3124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66" name="Line 92"/>
            <p:cNvSpPr>
              <a:spLocks noChangeShapeType="1"/>
            </p:cNvSpPr>
            <p:nvPr/>
          </p:nvSpPr>
          <p:spPr bwMode="auto">
            <a:xfrm flipH="1">
              <a:off x="3648" y="2987"/>
              <a:ext cx="98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67" name="Line 93"/>
            <p:cNvSpPr>
              <a:spLocks noChangeShapeType="1"/>
            </p:cNvSpPr>
            <p:nvPr/>
          </p:nvSpPr>
          <p:spPr bwMode="auto">
            <a:xfrm>
              <a:off x="3816" y="2979"/>
              <a:ext cx="10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68" name="AutoShape 94"/>
            <p:cNvSpPr>
              <a:spLocks noChangeArrowheads="1"/>
            </p:cNvSpPr>
            <p:nvPr/>
          </p:nvSpPr>
          <p:spPr bwMode="auto">
            <a:xfrm>
              <a:off x="2851" y="2973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69" name="Oval 95"/>
            <p:cNvSpPr>
              <a:spLocks noChangeArrowheads="1"/>
            </p:cNvSpPr>
            <p:nvPr/>
          </p:nvSpPr>
          <p:spPr bwMode="auto">
            <a:xfrm>
              <a:off x="2995" y="2910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70" name="Text Box 96"/>
            <p:cNvSpPr txBox="1">
              <a:spLocks noChangeArrowheads="1"/>
            </p:cNvSpPr>
            <p:nvPr/>
          </p:nvSpPr>
          <p:spPr bwMode="auto">
            <a:xfrm>
              <a:off x="2875" y="2823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9471" name="Text Box 97"/>
            <p:cNvSpPr txBox="1">
              <a:spLocks noChangeArrowheads="1"/>
            </p:cNvSpPr>
            <p:nvPr/>
          </p:nvSpPr>
          <p:spPr bwMode="auto">
            <a:xfrm>
              <a:off x="3127" y="2947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59472" name="Text Box 98"/>
            <p:cNvSpPr txBox="1">
              <a:spLocks noChangeArrowheads="1"/>
            </p:cNvSpPr>
            <p:nvPr/>
          </p:nvSpPr>
          <p:spPr bwMode="auto">
            <a:xfrm>
              <a:off x="2910" y="283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endParaRPr kumimoji="1" lang="ko-KR" altLang="en-US" sz="1800">
                <a:latin typeface="굴림" charset="-127"/>
              </a:endParaRPr>
            </a:p>
          </p:txBody>
        </p:sp>
        <p:sp>
          <p:nvSpPr>
            <p:cNvPr id="59473" name="Text Box 99"/>
            <p:cNvSpPr txBox="1">
              <a:spLocks noChangeArrowheads="1"/>
            </p:cNvSpPr>
            <p:nvPr/>
          </p:nvSpPr>
          <p:spPr bwMode="auto">
            <a:xfrm>
              <a:off x="3809" y="277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474" name="Text Box 100"/>
            <p:cNvSpPr txBox="1">
              <a:spLocks noChangeArrowheads="1"/>
            </p:cNvSpPr>
            <p:nvPr/>
          </p:nvSpPr>
          <p:spPr bwMode="auto">
            <a:xfrm>
              <a:off x="3250" y="251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475" name="Text Box 101"/>
            <p:cNvSpPr txBox="1">
              <a:spLocks noChangeArrowheads="1"/>
            </p:cNvSpPr>
            <p:nvPr/>
          </p:nvSpPr>
          <p:spPr bwMode="auto">
            <a:xfrm>
              <a:off x="3453" y="3052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9476" name="Text Box 102"/>
            <p:cNvSpPr txBox="1">
              <a:spLocks noChangeArrowheads="1"/>
            </p:cNvSpPr>
            <p:nvPr/>
          </p:nvSpPr>
          <p:spPr bwMode="auto">
            <a:xfrm>
              <a:off x="3997" y="304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9477" name="AutoShape 103"/>
            <p:cNvSpPr>
              <a:spLocks noChangeArrowheads="1"/>
            </p:cNvSpPr>
            <p:nvPr/>
          </p:nvSpPr>
          <p:spPr bwMode="auto">
            <a:xfrm>
              <a:off x="3542" y="4467"/>
              <a:ext cx="251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78" name="Oval 104"/>
            <p:cNvSpPr>
              <a:spLocks noChangeArrowheads="1"/>
            </p:cNvSpPr>
            <p:nvPr/>
          </p:nvSpPr>
          <p:spPr bwMode="auto">
            <a:xfrm>
              <a:off x="3388" y="3885"/>
              <a:ext cx="131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79" name="Line 105"/>
            <p:cNvSpPr>
              <a:spLocks noChangeShapeType="1"/>
            </p:cNvSpPr>
            <p:nvPr/>
          </p:nvSpPr>
          <p:spPr bwMode="auto">
            <a:xfrm flipH="1">
              <a:off x="3123" y="3989"/>
              <a:ext cx="273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80" name="Oval 106"/>
            <p:cNvSpPr>
              <a:spLocks noChangeArrowheads="1"/>
            </p:cNvSpPr>
            <p:nvPr/>
          </p:nvSpPr>
          <p:spPr bwMode="auto">
            <a:xfrm>
              <a:off x="3746" y="4127"/>
              <a:ext cx="132" cy="1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81" name="Line 107"/>
            <p:cNvSpPr>
              <a:spLocks noChangeShapeType="1"/>
            </p:cNvSpPr>
            <p:nvPr/>
          </p:nvSpPr>
          <p:spPr bwMode="auto">
            <a:xfrm>
              <a:off x="3510" y="3987"/>
              <a:ext cx="253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82" name="AutoShape 108"/>
            <p:cNvSpPr>
              <a:spLocks noChangeArrowheads="1"/>
            </p:cNvSpPr>
            <p:nvPr/>
          </p:nvSpPr>
          <p:spPr bwMode="auto">
            <a:xfrm>
              <a:off x="3857" y="4465"/>
              <a:ext cx="270" cy="459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ko-KR" altLang="en-US" sz="1800">
                <a:latin typeface="굴림" charset="-127"/>
              </a:endParaRPr>
            </a:p>
          </p:txBody>
        </p:sp>
        <p:sp>
          <p:nvSpPr>
            <p:cNvPr id="59483" name="Text Box 109"/>
            <p:cNvSpPr txBox="1">
              <a:spLocks noChangeArrowheads="1"/>
            </p:cNvSpPr>
            <p:nvPr/>
          </p:nvSpPr>
          <p:spPr bwMode="auto">
            <a:xfrm>
              <a:off x="2768" y="3892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2-3</a:t>
              </a:r>
            </a:p>
          </p:txBody>
        </p:sp>
        <p:sp>
          <p:nvSpPr>
            <p:cNvPr id="59484" name="Oval 110"/>
            <p:cNvSpPr>
              <a:spLocks noChangeArrowheads="1"/>
            </p:cNvSpPr>
            <p:nvPr/>
          </p:nvSpPr>
          <p:spPr bwMode="auto">
            <a:xfrm>
              <a:off x="3920" y="4375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85" name="Oval 111"/>
            <p:cNvSpPr>
              <a:spLocks noChangeArrowheads="1"/>
            </p:cNvSpPr>
            <p:nvPr/>
          </p:nvSpPr>
          <p:spPr bwMode="auto">
            <a:xfrm>
              <a:off x="3600" y="4388"/>
              <a:ext cx="132" cy="135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86" name="Line 112"/>
            <p:cNvSpPr>
              <a:spLocks noChangeShapeType="1"/>
            </p:cNvSpPr>
            <p:nvPr/>
          </p:nvSpPr>
          <p:spPr bwMode="auto">
            <a:xfrm flipH="1">
              <a:off x="3682" y="4251"/>
              <a:ext cx="98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87" name="Line 113"/>
            <p:cNvSpPr>
              <a:spLocks noChangeShapeType="1"/>
            </p:cNvSpPr>
            <p:nvPr/>
          </p:nvSpPr>
          <p:spPr bwMode="auto">
            <a:xfrm>
              <a:off x="3850" y="4243"/>
              <a:ext cx="10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88" name="AutoShape 114"/>
            <p:cNvSpPr>
              <a:spLocks noChangeArrowheads="1"/>
            </p:cNvSpPr>
            <p:nvPr/>
          </p:nvSpPr>
          <p:spPr bwMode="auto">
            <a:xfrm>
              <a:off x="2885" y="4237"/>
              <a:ext cx="420" cy="66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489" name="Oval 115"/>
            <p:cNvSpPr>
              <a:spLocks noChangeArrowheads="1"/>
            </p:cNvSpPr>
            <p:nvPr/>
          </p:nvSpPr>
          <p:spPr bwMode="auto">
            <a:xfrm>
              <a:off x="3029" y="4174"/>
              <a:ext cx="132" cy="1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59490" name="Text Box 116"/>
            <p:cNvSpPr txBox="1">
              <a:spLocks noChangeArrowheads="1"/>
            </p:cNvSpPr>
            <p:nvPr/>
          </p:nvSpPr>
          <p:spPr bwMode="auto">
            <a:xfrm>
              <a:off x="2909" y="4087"/>
              <a:ext cx="16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9491" name="Text Box 117"/>
            <p:cNvSpPr txBox="1">
              <a:spLocks noChangeArrowheads="1"/>
            </p:cNvSpPr>
            <p:nvPr/>
          </p:nvSpPr>
          <p:spPr bwMode="auto">
            <a:xfrm>
              <a:off x="3161" y="42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59492" name="Text Box 118"/>
            <p:cNvSpPr txBox="1">
              <a:spLocks noChangeArrowheads="1"/>
            </p:cNvSpPr>
            <p:nvPr/>
          </p:nvSpPr>
          <p:spPr bwMode="auto">
            <a:xfrm>
              <a:off x="2944" y="4102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endParaRPr kumimoji="1" lang="ko-KR" altLang="en-US" sz="1800">
                <a:latin typeface="굴림" charset="-127"/>
              </a:endParaRPr>
            </a:p>
          </p:txBody>
        </p:sp>
        <p:sp>
          <p:nvSpPr>
            <p:cNvPr id="59493" name="Text Box 119"/>
            <p:cNvSpPr txBox="1">
              <a:spLocks noChangeArrowheads="1"/>
            </p:cNvSpPr>
            <p:nvPr/>
          </p:nvSpPr>
          <p:spPr bwMode="auto">
            <a:xfrm>
              <a:off x="3843" y="40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494" name="Text Box 120"/>
            <p:cNvSpPr txBox="1">
              <a:spLocks noChangeArrowheads="1"/>
            </p:cNvSpPr>
            <p:nvPr/>
          </p:nvSpPr>
          <p:spPr bwMode="auto">
            <a:xfrm>
              <a:off x="3284" y="377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495" name="Text Box 121"/>
            <p:cNvSpPr txBox="1">
              <a:spLocks noChangeArrowheads="1"/>
            </p:cNvSpPr>
            <p:nvPr/>
          </p:nvSpPr>
          <p:spPr bwMode="auto">
            <a:xfrm>
              <a:off x="3487" y="4316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9496" name="Text Box 122"/>
            <p:cNvSpPr txBox="1">
              <a:spLocks noChangeArrowheads="1"/>
            </p:cNvSpPr>
            <p:nvPr/>
          </p:nvSpPr>
          <p:spPr bwMode="auto">
            <a:xfrm>
              <a:off x="4031" y="430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59437" name="Oval 123"/>
          <p:cNvSpPr>
            <a:spLocks noChangeArrowheads="1"/>
          </p:cNvSpPr>
          <p:nvPr/>
        </p:nvSpPr>
        <p:spPr bwMode="auto">
          <a:xfrm>
            <a:off x="3979863" y="2733675"/>
            <a:ext cx="217487" cy="214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38" name="Line 124"/>
          <p:cNvSpPr>
            <a:spLocks noChangeShapeType="1"/>
          </p:cNvSpPr>
          <p:nvPr/>
        </p:nvSpPr>
        <p:spPr bwMode="auto">
          <a:xfrm flipH="1">
            <a:off x="3540125" y="2898775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39" name="Oval 125"/>
          <p:cNvSpPr>
            <a:spLocks noChangeArrowheads="1"/>
          </p:cNvSpPr>
          <p:nvPr/>
        </p:nvSpPr>
        <p:spPr bwMode="auto">
          <a:xfrm>
            <a:off x="4841875" y="3509963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40" name="Line 126"/>
          <p:cNvSpPr>
            <a:spLocks noChangeShapeType="1"/>
          </p:cNvSpPr>
          <p:nvPr/>
        </p:nvSpPr>
        <p:spPr bwMode="auto">
          <a:xfrm>
            <a:off x="4183063" y="2897188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41" name="Oval 127"/>
          <p:cNvSpPr>
            <a:spLocks noChangeArrowheads="1"/>
          </p:cNvSpPr>
          <p:nvPr/>
        </p:nvSpPr>
        <p:spPr bwMode="auto">
          <a:xfrm>
            <a:off x="4559300" y="3151188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42" name="AutoShape 128"/>
          <p:cNvSpPr>
            <a:spLocks noChangeArrowheads="1"/>
          </p:cNvSpPr>
          <p:nvPr/>
        </p:nvSpPr>
        <p:spPr bwMode="auto">
          <a:xfrm>
            <a:off x="3146425" y="3294063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43" name="Oval 129"/>
          <p:cNvSpPr>
            <a:spLocks noChangeArrowheads="1"/>
          </p:cNvSpPr>
          <p:nvPr/>
        </p:nvSpPr>
        <p:spPr bwMode="auto">
          <a:xfrm>
            <a:off x="3386138" y="3194050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44" name="Text Box 130"/>
          <p:cNvSpPr txBox="1">
            <a:spLocks noChangeArrowheads="1"/>
          </p:cNvSpPr>
          <p:nvPr/>
        </p:nvSpPr>
        <p:spPr bwMode="auto">
          <a:xfrm>
            <a:off x="3167063" y="31130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59445" name="Text Box 131"/>
          <p:cNvSpPr txBox="1">
            <a:spLocks noChangeArrowheads="1"/>
          </p:cNvSpPr>
          <p:nvPr/>
        </p:nvSpPr>
        <p:spPr bwMode="auto">
          <a:xfrm>
            <a:off x="3605213" y="325278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59446" name="Text Box 132"/>
          <p:cNvSpPr txBox="1">
            <a:spLocks noChangeArrowheads="1"/>
          </p:cNvSpPr>
          <p:nvPr/>
        </p:nvSpPr>
        <p:spPr bwMode="auto">
          <a:xfrm>
            <a:off x="3248025" y="30781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59447" name="Text Box 133"/>
          <p:cNvSpPr txBox="1">
            <a:spLocks noChangeArrowheads="1"/>
          </p:cNvSpPr>
          <p:nvPr/>
        </p:nvSpPr>
        <p:spPr bwMode="auto">
          <a:xfrm>
            <a:off x="4676775" y="297815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59448" name="Text Box 134"/>
          <p:cNvSpPr txBox="1">
            <a:spLocks noChangeArrowheads="1"/>
          </p:cNvSpPr>
          <p:nvPr/>
        </p:nvSpPr>
        <p:spPr bwMode="auto">
          <a:xfrm>
            <a:off x="3800475" y="260032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59449" name="Line 135"/>
          <p:cNvSpPr>
            <a:spLocks noChangeShapeType="1"/>
          </p:cNvSpPr>
          <p:nvPr/>
        </p:nvSpPr>
        <p:spPr bwMode="auto">
          <a:xfrm flipH="1">
            <a:off x="4338638" y="3321050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0" name="Line 136"/>
          <p:cNvSpPr>
            <a:spLocks noChangeShapeType="1"/>
          </p:cNvSpPr>
          <p:nvPr/>
        </p:nvSpPr>
        <p:spPr bwMode="auto">
          <a:xfrm>
            <a:off x="4727575" y="3338513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51" name="Text Box 137"/>
          <p:cNvSpPr txBox="1">
            <a:spLocks noChangeArrowheads="1"/>
          </p:cNvSpPr>
          <p:nvPr/>
        </p:nvSpPr>
        <p:spPr bwMode="auto">
          <a:xfrm>
            <a:off x="2936875" y="2760663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2-2</a:t>
            </a:r>
          </a:p>
        </p:txBody>
      </p:sp>
      <p:sp>
        <p:nvSpPr>
          <p:cNvPr id="59452" name="AutoShape 138"/>
          <p:cNvSpPr>
            <a:spLocks noChangeArrowheads="1"/>
          </p:cNvSpPr>
          <p:nvPr/>
        </p:nvSpPr>
        <p:spPr bwMode="auto">
          <a:xfrm>
            <a:off x="4108450" y="368141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59453" name="Text Box 139"/>
          <p:cNvSpPr txBox="1">
            <a:spLocks noChangeArrowheads="1"/>
          </p:cNvSpPr>
          <p:nvPr/>
        </p:nvSpPr>
        <p:spPr bwMode="auto">
          <a:xfrm>
            <a:off x="4017963" y="34321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59454" name="Text Box 140"/>
          <p:cNvSpPr txBox="1">
            <a:spLocks noChangeArrowheads="1"/>
          </p:cNvSpPr>
          <p:nvPr/>
        </p:nvSpPr>
        <p:spPr bwMode="auto">
          <a:xfrm>
            <a:off x="5008563" y="33512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59455" name="Oval 141"/>
          <p:cNvSpPr>
            <a:spLocks noChangeArrowheads="1"/>
          </p:cNvSpPr>
          <p:nvPr/>
        </p:nvSpPr>
        <p:spPr bwMode="auto">
          <a:xfrm>
            <a:off x="4149725" y="1651000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59456" name="Oval 142"/>
          <p:cNvSpPr>
            <a:spLocks noChangeArrowheads="1"/>
          </p:cNvSpPr>
          <p:nvPr/>
        </p:nvSpPr>
        <p:spPr bwMode="auto">
          <a:xfrm>
            <a:off x="4203700" y="3562350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7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1174750" y="893763"/>
            <a:ext cx="2047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762000" y="1057275"/>
            <a:ext cx="425450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731963" y="1277938"/>
            <a:ext cx="2047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365250" y="1055688"/>
            <a:ext cx="392113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905000" y="1803400"/>
            <a:ext cx="419100" cy="7270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09550" y="909638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1-1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003425" y="1670050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1504950" y="1692275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1409700" y="1811338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1631950" y="1473200"/>
            <a:ext cx="152400" cy="23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1893888" y="1462088"/>
            <a:ext cx="169862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390525" y="1452563"/>
            <a:ext cx="655638" cy="105568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615950" y="1350963"/>
            <a:ext cx="204788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00050" y="12763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793750" y="1409700"/>
            <a:ext cx="45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77838" y="1243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876425" y="11239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965200" y="7762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1319213" y="1581150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166938" y="15382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grpSp>
        <p:nvGrpSpPr>
          <p:cNvPr id="61462" name="Group 22"/>
          <p:cNvGrpSpPr>
            <a:grpSpLocks/>
          </p:cNvGrpSpPr>
          <p:nvPr/>
        </p:nvGrpSpPr>
        <p:grpSpPr bwMode="auto">
          <a:xfrm>
            <a:off x="508000" y="4646613"/>
            <a:ext cx="2281238" cy="1862137"/>
            <a:chOff x="182" y="1355"/>
            <a:chExt cx="1437" cy="1173"/>
          </a:xfrm>
        </p:grpSpPr>
        <p:sp>
          <p:nvSpPr>
            <p:cNvPr id="61524" name="Oval 23"/>
            <p:cNvSpPr>
              <a:spLocks noChangeArrowheads="1"/>
            </p:cNvSpPr>
            <p:nvPr/>
          </p:nvSpPr>
          <p:spPr bwMode="auto">
            <a:xfrm>
              <a:off x="836" y="1472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25" name="AutoShape 24"/>
            <p:cNvSpPr>
              <a:spLocks noChangeArrowheads="1"/>
            </p:cNvSpPr>
            <p:nvPr/>
          </p:nvSpPr>
          <p:spPr bwMode="auto">
            <a:xfrm>
              <a:off x="316" y="1804"/>
              <a:ext cx="443" cy="6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26" name="Oval 25"/>
            <p:cNvSpPr>
              <a:spLocks noChangeArrowheads="1"/>
            </p:cNvSpPr>
            <p:nvPr/>
          </p:nvSpPr>
          <p:spPr bwMode="auto">
            <a:xfrm>
              <a:off x="469" y="1743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27" name="Text Box 26"/>
            <p:cNvSpPr txBox="1">
              <a:spLocks noChangeArrowheads="1"/>
            </p:cNvSpPr>
            <p:nvPr/>
          </p:nvSpPr>
          <p:spPr bwMode="auto">
            <a:xfrm>
              <a:off x="364" y="16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1528" name="Line 27"/>
            <p:cNvSpPr>
              <a:spLocks noChangeShapeType="1"/>
            </p:cNvSpPr>
            <p:nvPr/>
          </p:nvSpPr>
          <p:spPr bwMode="auto">
            <a:xfrm flipH="1">
              <a:off x="578" y="1568"/>
              <a:ext cx="277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29" name="Line 28"/>
            <p:cNvSpPr>
              <a:spLocks noChangeShapeType="1"/>
            </p:cNvSpPr>
            <p:nvPr/>
          </p:nvSpPr>
          <p:spPr bwMode="auto">
            <a:xfrm>
              <a:off x="964" y="1573"/>
              <a:ext cx="269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30" name="Text Box 29"/>
            <p:cNvSpPr txBox="1">
              <a:spLocks noChangeArrowheads="1"/>
            </p:cNvSpPr>
            <p:nvPr/>
          </p:nvSpPr>
          <p:spPr bwMode="auto">
            <a:xfrm>
              <a:off x="607" y="1812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61531" name="Text Box 30"/>
            <p:cNvSpPr txBox="1">
              <a:spLocks noChangeArrowheads="1"/>
            </p:cNvSpPr>
            <p:nvPr/>
          </p:nvSpPr>
          <p:spPr bwMode="auto">
            <a:xfrm>
              <a:off x="182" y="1486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2-4</a:t>
              </a:r>
            </a:p>
          </p:txBody>
        </p:sp>
        <p:sp>
          <p:nvSpPr>
            <p:cNvPr id="61532" name="Oval 31"/>
            <p:cNvSpPr>
              <a:spLocks noChangeArrowheads="1"/>
            </p:cNvSpPr>
            <p:nvPr/>
          </p:nvSpPr>
          <p:spPr bwMode="auto">
            <a:xfrm>
              <a:off x="1163" y="1761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33" name="AutoShape 32"/>
            <p:cNvSpPr>
              <a:spLocks noChangeArrowheads="1"/>
            </p:cNvSpPr>
            <p:nvPr/>
          </p:nvSpPr>
          <p:spPr bwMode="auto">
            <a:xfrm>
              <a:off x="1280" y="2069"/>
              <a:ext cx="285" cy="44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ko-KR" altLang="en-US" sz="1600">
                <a:latin typeface="굴림" charset="-127"/>
              </a:endParaRPr>
            </a:p>
          </p:txBody>
        </p:sp>
        <p:sp>
          <p:nvSpPr>
            <p:cNvPr id="61534" name="Oval 33"/>
            <p:cNvSpPr>
              <a:spLocks noChangeArrowheads="1"/>
            </p:cNvSpPr>
            <p:nvPr/>
          </p:nvSpPr>
          <p:spPr bwMode="auto">
            <a:xfrm>
              <a:off x="1347" y="1999"/>
              <a:ext cx="138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35" name="Oval 34"/>
            <p:cNvSpPr>
              <a:spLocks noChangeArrowheads="1"/>
            </p:cNvSpPr>
            <p:nvPr/>
          </p:nvSpPr>
          <p:spPr bwMode="auto">
            <a:xfrm>
              <a:off x="1009" y="2012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36" name="AutoShape 35"/>
            <p:cNvSpPr>
              <a:spLocks noChangeArrowheads="1"/>
            </p:cNvSpPr>
            <p:nvPr/>
          </p:nvSpPr>
          <p:spPr bwMode="auto">
            <a:xfrm>
              <a:off x="958" y="2085"/>
              <a:ext cx="269" cy="4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37" name="Line 36"/>
            <p:cNvSpPr>
              <a:spLocks noChangeShapeType="1"/>
            </p:cNvSpPr>
            <p:nvPr/>
          </p:nvSpPr>
          <p:spPr bwMode="auto">
            <a:xfrm flipH="1">
              <a:off x="1096" y="1880"/>
              <a:ext cx="103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38" name="Line 37"/>
            <p:cNvSpPr>
              <a:spLocks noChangeShapeType="1"/>
            </p:cNvSpPr>
            <p:nvPr/>
          </p:nvSpPr>
          <p:spPr bwMode="auto">
            <a:xfrm>
              <a:off x="1273" y="1873"/>
              <a:ext cx="114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39" name="Text Box 38"/>
            <p:cNvSpPr txBox="1">
              <a:spLocks noChangeArrowheads="1"/>
            </p:cNvSpPr>
            <p:nvPr/>
          </p:nvSpPr>
          <p:spPr bwMode="auto">
            <a:xfrm>
              <a:off x="1267" y="17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1540" name="Text Box 39"/>
            <p:cNvSpPr txBox="1">
              <a:spLocks noChangeArrowheads="1"/>
            </p:cNvSpPr>
            <p:nvPr/>
          </p:nvSpPr>
          <p:spPr bwMode="auto">
            <a:xfrm>
              <a:off x="898" y="1929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1541" name="Text Box 40"/>
            <p:cNvSpPr txBox="1">
              <a:spLocks noChangeArrowheads="1"/>
            </p:cNvSpPr>
            <p:nvPr/>
          </p:nvSpPr>
          <p:spPr bwMode="auto">
            <a:xfrm>
              <a:off x="1459" y="19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542" name="Text Box 41"/>
            <p:cNvSpPr txBox="1">
              <a:spLocks noChangeArrowheads="1"/>
            </p:cNvSpPr>
            <p:nvPr/>
          </p:nvSpPr>
          <p:spPr bwMode="auto">
            <a:xfrm>
              <a:off x="745" y="1355"/>
              <a:ext cx="16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1463" name="Group 42"/>
          <p:cNvGrpSpPr>
            <a:grpSpLocks/>
          </p:cNvGrpSpPr>
          <p:nvPr/>
        </p:nvGrpSpPr>
        <p:grpSpPr bwMode="auto">
          <a:xfrm>
            <a:off x="342900" y="2614613"/>
            <a:ext cx="2232025" cy="1900237"/>
            <a:chOff x="246" y="2745"/>
            <a:chExt cx="1406" cy="1197"/>
          </a:xfrm>
        </p:grpSpPr>
        <p:sp>
          <p:nvSpPr>
            <p:cNvPr id="61505" name="Oval 43"/>
            <p:cNvSpPr>
              <a:spLocks noChangeArrowheads="1"/>
            </p:cNvSpPr>
            <p:nvPr/>
          </p:nvSpPr>
          <p:spPr bwMode="auto">
            <a:xfrm>
              <a:off x="884" y="2869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06" name="AutoShape 44"/>
            <p:cNvSpPr>
              <a:spLocks noChangeArrowheads="1"/>
            </p:cNvSpPr>
            <p:nvPr/>
          </p:nvSpPr>
          <p:spPr bwMode="auto">
            <a:xfrm>
              <a:off x="377" y="3206"/>
              <a:ext cx="432" cy="65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07" name="Oval 45"/>
            <p:cNvSpPr>
              <a:spLocks noChangeArrowheads="1"/>
            </p:cNvSpPr>
            <p:nvPr/>
          </p:nvSpPr>
          <p:spPr bwMode="auto">
            <a:xfrm>
              <a:off x="526" y="3144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08" name="Text Box 46"/>
            <p:cNvSpPr txBox="1">
              <a:spLocks noChangeArrowheads="1"/>
            </p:cNvSpPr>
            <p:nvPr/>
          </p:nvSpPr>
          <p:spPr bwMode="auto">
            <a:xfrm>
              <a:off x="411" y="305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1509" name="Line 47"/>
            <p:cNvSpPr>
              <a:spLocks noChangeShapeType="1"/>
            </p:cNvSpPr>
            <p:nvPr/>
          </p:nvSpPr>
          <p:spPr bwMode="auto">
            <a:xfrm flipH="1">
              <a:off x="633" y="2966"/>
              <a:ext cx="27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10" name="Line 48"/>
            <p:cNvSpPr>
              <a:spLocks noChangeShapeType="1"/>
            </p:cNvSpPr>
            <p:nvPr/>
          </p:nvSpPr>
          <p:spPr bwMode="auto">
            <a:xfrm>
              <a:off x="1009" y="2971"/>
              <a:ext cx="26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11" name="Text Box 49"/>
            <p:cNvSpPr txBox="1">
              <a:spLocks noChangeArrowheads="1"/>
            </p:cNvSpPr>
            <p:nvPr/>
          </p:nvSpPr>
          <p:spPr bwMode="auto">
            <a:xfrm>
              <a:off x="659" y="321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61512" name="Text Box 50"/>
            <p:cNvSpPr txBox="1">
              <a:spLocks noChangeArrowheads="1"/>
            </p:cNvSpPr>
            <p:nvPr/>
          </p:nvSpPr>
          <p:spPr bwMode="auto">
            <a:xfrm>
              <a:off x="246" y="2883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2-1</a:t>
              </a:r>
            </a:p>
          </p:txBody>
        </p:sp>
        <p:sp>
          <p:nvSpPr>
            <p:cNvPr id="61513" name="Oval 51"/>
            <p:cNvSpPr>
              <a:spLocks noChangeArrowheads="1"/>
            </p:cNvSpPr>
            <p:nvPr/>
          </p:nvSpPr>
          <p:spPr bwMode="auto">
            <a:xfrm>
              <a:off x="1203" y="3162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14" name="AutoShape 52"/>
            <p:cNvSpPr>
              <a:spLocks noChangeArrowheads="1"/>
            </p:cNvSpPr>
            <p:nvPr/>
          </p:nvSpPr>
          <p:spPr bwMode="auto">
            <a:xfrm>
              <a:off x="1317" y="3475"/>
              <a:ext cx="278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15" name="Oval 53"/>
            <p:cNvSpPr>
              <a:spLocks noChangeArrowheads="1"/>
            </p:cNvSpPr>
            <p:nvPr/>
          </p:nvSpPr>
          <p:spPr bwMode="auto">
            <a:xfrm>
              <a:off x="1382" y="3404"/>
              <a:ext cx="135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16" name="Oval 54"/>
            <p:cNvSpPr>
              <a:spLocks noChangeArrowheads="1"/>
            </p:cNvSpPr>
            <p:nvPr/>
          </p:nvSpPr>
          <p:spPr bwMode="auto">
            <a:xfrm>
              <a:off x="1053" y="3418"/>
              <a:ext cx="135" cy="1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1517" name="AutoShape 55"/>
            <p:cNvSpPr>
              <a:spLocks noChangeArrowheads="1"/>
            </p:cNvSpPr>
            <p:nvPr/>
          </p:nvSpPr>
          <p:spPr bwMode="auto">
            <a:xfrm>
              <a:off x="1003" y="3492"/>
              <a:ext cx="263" cy="4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518" name="Line 56"/>
            <p:cNvSpPr>
              <a:spLocks noChangeShapeType="1"/>
            </p:cNvSpPr>
            <p:nvPr/>
          </p:nvSpPr>
          <p:spPr bwMode="auto">
            <a:xfrm flipH="1">
              <a:off x="1137" y="3283"/>
              <a:ext cx="101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19" name="Line 57"/>
            <p:cNvSpPr>
              <a:spLocks noChangeShapeType="1"/>
            </p:cNvSpPr>
            <p:nvPr/>
          </p:nvSpPr>
          <p:spPr bwMode="auto">
            <a:xfrm>
              <a:off x="1310" y="3276"/>
              <a:ext cx="112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20" name="Text Box 58"/>
            <p:cNvSpPr txBox="1">
              <a:spLocks noChangeArrowheads="1"/>
            </p:cNvSpPr>
            <p:nvPr/>
          </p:nvSpPr>
          <p:spPr bwMode="auto">
            <a:xfrm>
              <a:off x="1298" y="305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1521" name="Text Box 59"/>
            <p:cNvSpPr txBox="1">
              <a:spLocks noChangeArrowheads="1"/>
            </p:cNvSpPr>
            <p:nvPr/>
          </p:nvSpPr>
          <p:spPr bwMode="auto">
            <a:xfrm>
              <a:off x="950" y="333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1522" name="Text Box 60"/>
            <p:cNvSpPr txBox="1">
              <a:spLocks noChangeArrowheads="1"/>
            </p:cNvSpPr>
            <p:nvPr/>
          </p:nvSpPr>
          <p:spPr bwMode="auto">
            <a:xfrm>
              <a:off x="1492" y="330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1523" name="Text Box 61"/>
            <p:cNvSpPr txBox="1">
              <a:spLocks noChangeArrowheads="1"/>
            </p:cNvSpPr>
            <p:nvPr/>
          </p:nvSpPr>
          <p:spPr bwMode="auto">
            <a:xfrm>
              <a:off x="801" y="2745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61464" name="AutoShape 62"/>
          <p:cNvSpPr>
            <a:spLocks noChangeArrowheads="1"/>
          </p:cNvSpPr>
          <p:nvPr/>
        </p:nvSpPr>
        <p:spPr bwMode="auto">
          <a:xfrm>
            <a:off x="4764088" y="1814513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1465" name="AutoShape 63"/>
          <p:cNvSpPr>
            <a:spLocks noChangeArrowheads="1"/>
          </p:cNvSpPr>
          <p:nvPr/>
        </p:nvSpPr>
        <p:spPr bwMode="auto">
          <a:xfrm>
            <a:off x="7000875" y="180181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466" name="Oval 64"/>
          <p:cNvSpPr>
            <a:spLocks noChangeArrowheads="1"/>
          </p:cNvSpPr>
          <p:nvPr/>
        </p:nvSpPr>
        <p:spPr bwMode="auto">
          <a:xfrm>
            <a:off x="6756400" y="877888"/>
            <a:ext cx="207963" cy="212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67" name="Line 65"/>
          <p:cNvSpPr>
            <a:spLocks noChangeShapeType="1"/>
          </p:cNvSpPr>
          <p:nvPr/>
        </p:nvSpPr>
        <p:spPr bwMode="auto">
          <a:xfrm flipH="1">
            <a:off x="6335713" y="1042988"/>
            <a:ext cx="433387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68" name="Oval 66"/>
          <p:cNvSpPr>
            <a:spLocks noChangeArrowheads="1"/>
          </p:cNvSpPr>
          <p:nvPr/>
        </p:nvSpPr>
        <p:spPr bwMode="auto">
          <a:xfrm>
            <a:off x="7324725" y="1262063"/>
            <a:ext cx="209550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69" name="Line 67"/>
          <p:cNvSpPr>
            <a:spLocks noChangeShapeType="1"/>
          </p:cNvSpPr>
          <p:nvPr/>
        </p:nvSpPr>
        <p:spPr bwMode="auto">
          <a:xfrm>
            <a:off x="6950075" y="1039813"/>
            <a:ext cx="40163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0" name="AutoShape 68"/>
          <p:cNvSpPr>
            <a:spLocks noChangeArrowheads="1"/>
          </p:cNvSpPr>
          <p:nvPr/>
        </p:nvSpPr>
        <p:spPr bwMode="auto">
          <a:xfrm>
            <a:off x="7500938" y="1798638"/>
            <a:ext cx="428625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1471" name="Text Box 69"/>
          <p:cNvSpPr txBox="1">
            <a:spLocks noChangeArrowheads="1"/>
          </p:cNvSpPr>
          <p:nvPr/>
        </p:nvSpPr>
        <p:spPr bwMode="auto">
          <a:xfrm>
            <a:off x="5772150" y="889000"/>
            <a:ext cx="7223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*-3</a:t>
            </a:r>
          </a:p>
        </p:txBody>
      </p:sp>
      <p:sp>
        <p:nvSpPr>
          <p:cNvPr id="61472" name="Oval 70"/>
          <p:cNvSpPr>
            <a:spLocks noChangeArrowheads="1"/>
          </p:cNvSpPr>
          <p:nvPr/>
        </p:nvSpPr>
        <p:spPr bwMode="auto">
          <a:xfrm>
            <a:off x="7600950" y="1655763"/>
            <a:ext cx="209550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73" name="Oval 71"/>
          <p:cNvSpPr>
            <a:spLocks noChangeArrowheads="1"/>
          </p:cNvSpPr>
          <p:nvPr/>
        </p:nvSpPr>
        <p:spPr bwMode="auto">
          <a:xfrm>
            <a:off x="7092950" y="1676400"/>
            <a:ext cx="209550" cy="2143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74" name="Line 72"/>
          <p:cNvSpPr>
            <a:spLocks noChangeShapeType="1"/>
          </p:cNvSpPr>
          <p:nvPr/>
        </p:nvSpPr>
        <p:spPr bwMode="auto">
          <a:xfrm flipH="1">
            <a:off x="7223125" y="1458913"/>
            <a:ext cx="155575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5" name="Line 73"/>
          <p:cNvSpPr>
            <a:spLocks noChangeShapeType="1"/>
          </p:cNvSpPr>
          <p:nvPr/>
        </p:nvSpPr>
        <p:spPr bwMode="auto">
          <a:xfrm>
            <a:off x="7489825" y="1446213"/>
            <a:ext cx="173038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76" name="AutoShape 74"/>
          <p:cNvSpPr>
            <a:spLocks noChangeArrowheads="1"/>
          </p:cNvSpPr>
          <p:nvPr/>
        </p:nvSpPr>
        <p:spPr bwMode="auto">
          <a:xfrm>
            <a:off x="5957888" y="1436688"/>
            <a:ext cx="666750" cy="10588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477" name="Oval 75"/>
          <p:cNvSpPr>
            <a:spLocks noChangeArrowheads="1"/>
          </p:cNvSpPr>
          <p:nvPr/>
        </p:nvSpPr>
        <p:spPr bwMode="auto">
          <a:xfrm>
            <a:off x="6186488" y="1336675"/>
            <a:ext cx="209550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78" name="Text Box 76"/>
          <p:cNvSpPr txBox="1">
            <a:spLocks noChangeArrowheads="1"/>
          </p:cNvSpPr>
          <p:nvPr/>
        </p:nvSpPr>
        <p:spPr bwMode="auto">
          <a:xfrm>
            <a:off x="5995988" y="1198563"/>
            <a:ext cx="263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1479" name="Text Box 77"/>
          <p:cNvSpPr txBox="1">
            <a:spLocks noChangeArrowheads="1"/>
          </p:cNvSpPr>
          <p:nvPr/>
        </p:nvSpPr>
        <p:spPr bwMode="auto">
          <a:xfrm>
            <a:off x="6396038" y="1395413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1480" name="Text Box 78"/>
          <p:cNvSpPr txBox="1">
            <a:spLocks noChangeArrowheads="1"/>
          </p:cNvSpPr>
          <p:nvPr/>
        </p:nvSpPr>
        <p:spPr bwMode="auto">
          <a:xfrm>
            <a:off x="6051550" y="1222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1481" name="Text Box 79"/>
          <p:cNvSpPr txBox="1">
            <a:spLocks noChangeArrowheads="1"/>
          </p:cNvSpPr>
          <p:nvPr/>
        </p:nvSpPr>
        <p:spPr bwMode="auto">
          <a:xfrm>
            <a:off x="7478713" y="11223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1482" name="Text Box 80"/>
          <p:cNvSpPr txBox="1">
            <a:spLocks noChangeArrowheads="1"/>
          </p:cNvSpPr>
          <p:nvPr/>
        </p:nvSpPr>
        <p:spPr bwMode="auto">
          <a:xfrm>
            <a:off x="6591300" y="7096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1483" name="Text Box 81"/>
          <p:cNvSpPr txBox="1">
            <a:spLocks noChangeArrowheads="1"/>
          </p:cNvSpPr>
          <p:nvPr/>
        </p:nvSpPr>
        <p:spPr bwMode="auto">
          <a:xfrm>
            <a:off x="6913563" y="1562100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1484" name="Text Box 82"/>
          <p:cNvSpPr txBox="1">
            <a:spLocks noChangeArrowheads="1"/>
          </p:cNvSpPr>
          <p:nvPr/>
        </p:nvSpPr>
        <p:spPr bwMode="auto">
          <a:xfrm>
            <a:off x="7777163" y="15462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1485" name="Oval 83"/>
          <p:cNvSpPr>
            <a:spLocks noChangeArrowheads="1"/>
          </p:cNvSpPr>
          <p:nvPr/>
        </p:nvSpPr>
        <p:spPr bwMode="auto">
          <a:xfrm>
            <a:off x="3995738" y="873125"/>
            <a:ext cx="217487" cy="2143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86" name="Line 84"/>
          <p:cNvSpPr>
            <a:spLocks noChangeShapeType="1"/>
          </p:cNvSpPr>
          <p:nvPr/>
        </p:nvSpPr>
        <p:spPr bwMode="auto">
          <a:xfrm flipH="1">
            <a:off x="3556000" y="1038225"/>
            <a:ext cx="454025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7" name="Oval 85"/>
          <p:cNvSpPr>
            <a:spLocks noChangeArrowheads="1"/>
          </p:cNvSpPr>
          <p:nvPr/>
        </p:nvSpPr>
        <p:spPr bwMode="auto">
          <a:xfrm>
            <a:off x="4857750" y="1649413"/>
            <a:ext cx="217488" cy="212725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88" name="Line 86"/>
          <p:cNvSpPr>
            <a:spLocks noChangeShapeType="1"/>
          </p:cNvSpPr>
          <p:nvPr/>
        </p:nvSpPr>
        <p:spPr bwMode="auto">
          <a:xfrm>
            <a:off x="4198938" y="1036638"/>
            <a:ext cx="41910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89" name="Oval 87"/>
          <p:cNvSpPr>
            <a:spLocks noChangeArrowheads="1"/>
          </p:cNvSpPr>
          <p:nvPr/>
        </p:nvSpPr>
        <p:spPr bwMode="auto">
          <a:xfrm>
            <a:off x="4575175" y="1290638"/>
            <a:ext cx="217488" cy="214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90" name="AutoShape 88"/>
          <p:cNvSpPr>
            <a:spLocks noChangeArrowheads="1"/>
          </p:cNvSpPr>
          <p:nvPr/>
        </p:nvSpPr>
        <p:spPr bwMode="auto">
          <a:xfrm>
            <a:off x="3162300" y="1433513"/>
            <a:ext cx="696913" cy="10620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491" name="Oval 89"/>
          <p:cNvSpPr>
            <a:spLocks noChangeArrowheads="1"/>
          </p:cNvSpPr>
          <p:nvPr/>
        </p:nvSpPr>
        <p:spPr bwMode="auto">
          <a:xfrm>
            <a:off x="3402013" y="1333500"/>
            <a:ext cx="217487" cy="2127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492" name="Text Box 90"/>
          <p:cNvSpPr txBox="1">
            <a:spLocks noChangeArrowheads="1"/>
          </p:cNvSpPr>
          <p:nvPr/>
        </p:nvSpPr>
        <p:spPr bwMode="auto">
          <a:xfrm>
            <a:off x="3182938" y="12525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1493" name="Text Box 91"/>
          <p:cNvSpPr txBox="1">
            <a:spLocks noChangeArrowheads="1"/>
          </p:cNvSpPr>
          <p:nvPr/>
        </p:nvSpPr>
        <p:spPr bwMode="auto">
          <a:xfrm>
            <a:off x="3621088" y="13922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1494" name="Text Box 92"/>
          <p:cNvSpPr txBox="1">
            <a:spLocks noChangeArrowheads="1"/>
          </p:cNvSpPr>
          <p:nvPr/>
        </p:nvSpPr>
        <p:spPr bwMode="auto">
          <a:xfrm>
            <a:off x="3263900" y="1217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1495" name="Text Box 93"/>
          <p:cNvSpPr txBox="1">
            <a:spLocks noChangeArrowheads="1"/>
          </p:cNvSpPr>
          <p:nvPr/>
        </p:nvSpPr>
        <p:spPr bwMode="auto">
          <a:xfrm>
            <a:off x="4692650" y="1117600"/>
            <a:ext cx="26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1496" name="Text Box 94"/>
          <p:cNvSpPr txBox="1">
            <a:spLocks noChangeArrowheads="1"/>
          </p:cNvSpPr>
          <p:nvPr/>
        </p:nvSpPr>
        <p:spPr bwMode="auto">
          <a:xfrm>
            <a:off x="3816350" y="7397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1497" name="Line 95"/>
          <p:cNvSpPr>
            <a:spLocks noChangeShapeType="1"/>
          </p:cNvSpPr>
          <p:nvPr/>
        </p:nvSpPr>
        <p:spPr bwMode="auto">
          <a:xfrm flipH="1">
            <a:off x="4354513" y="1460500"/>
            <a:ext cx="231775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8" name="Line 96"/>
          <p:cNvSpPr>
            <a:spLocks noChangeShapeType="1"/>
          </p:cNvSpPr>
          <p:nvPr/>
        </p:nvSpPr>
        <p:spPr bwMode="auto">
          <a:xfrm>
            <a:off x="4743450" y="1477963"/>
            <a:ext cx="157163" cy="198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99" name="Text Box 97"/>
          <p:cNvSpPr txBox="1">
            <a:spLocks noChangeArrowheads="1"/>
          </p:cNvSpPr>
          <p:nvPr/>
        </p:nvSpPr>
        <p:spPr bwMode="auto">
          <a:xfrm>
            <a:off x="3086100" y="795338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*-2</a:t>
            </a:r>
          </a:p>
        </p:txBody>
      </p:sp>
      <p:sp>
        <p:nvSpPr>
          <p:cNvPr id="61500" name="AutoShape 98"/>
          <p:cNvSpPr>
            <a:spLocks noChangeArrowheads="1"/>
          </p:cNvSpPr>
          <p:nvPr/>
        </p:nvSpPr>
        <p:spPr bwMode="auto">
          <a:xfrm>
            <a:off x="4124325" y="1820863"/>
            <a:ext cx="398463" cy="7286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1501" name="Text Box 99"/>
          <p:cNvSpPr txBox="1">
            <a:spLocks noChangeArrowheads="1"/>
          </p:cNvSpPr>
          <p:nvPr/>
        </p:nvSpPr>
        <p:spPr bwMode="auto">
          <a:xfrm>
            <a:off x="4033838" y="157162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1502" name="Text Box 100"/>
          <p:cNvSpPr txBox="1">
            <a:spLocks noChangeArrowheads="1"/>
          </p:cNvSpPr>
          <p:nvPr/>
        </p:nvSpPr>
        <p:spPr bwMode="auto">
          <a:xfrm>
            <a:off x="5024438" y="14906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1503" name="Oval 101"/>
          <p:cNvSpPr>
            <a:spLocks noChangeArrowheads="1"/>
          </p:cNvSpPr>
          <p:nvPr/>
        </p:nvSpPr>
        <p:spPr bwMode="auto">
          <a:xfrm>
            <a:off x="4219575" y="1701800"/>
            <a:ext cx="204788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1504" name="Rectangle 102"/>
          <p:cNvSpPr>
            <a:spLocks noChangeArrowheads="1"/>
          </p:cNvSpPr>
          <p:nvPr/>
        </p:nvSpPr>
        <p:spPr bwMode="auto">
          <a:xfrm>
            <a:off x="3257550" y="3895725"/>
            <a:ext cx="5591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>
              <a:buFont typeface="Wingdings" pitchFamily="2" charset="2"/>
              <a:buChar char="ü"/>
            </a:pPr>
            <a:r>
              <a:rPr lang="ko-KR" altLang="en-US" b="1">
                <a:solidFill>
                  <a:srgbClr val="0000FF"/>
                </a:solidFill>
                <a:latin typeface="Times" pitchFamily="18" charset="0"/>
              </a:rPr>
              <a:t>최종적으로 </a:t>
            </a:r>
            <a:r>
              <a:rPr lang="en-US" altLang="ko-KR" b="1">
                <a:solidFill>
                  <a:srgbClr val="0000FF"/>
                </a:solidFill>
                <a:latin typeface="Times" pitchFamily="18" charset="0"/>
              </a:rPr>
              <a:t>5</a:t>
            </a:r>
            <a:r>
              <a:rPr lang="ko-KR" altLang="en-US" b="1">
                <a:solidFill>
                  <a:srgbClr val="0000FF"/>
                </a:solidFill>
                <a:latin typeface="Times" pitchFamily="18" charset="0"/>
              </a:rPr>
              <a:t>가지 경우로 나뉜다</a:t>
            </a:r>
            <a:endParaRPr lang="ko-KR" altLang="en-US" b="1">
              <a:solidFill>
                <a:srgbClr val="0000FF"/>
              </a:solidFill>
              <a:latin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9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검색트리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000" smtClean="0">
                <a:latin typeface="Times" pitchFamily="18" charset="0"/>
              </a:rPr>
              <a:t>레코드</a:t>
            </a:r>
            <a:r>
              <a:rPr lang="en-US" altLang="ko-KR" sz="1400" smtClean="0">
                <a:latin typeface="Times" pitchFamily="18" charset="0"/>
              </a:rPr>
              <a:t>record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>
                <a:latin typeface="Times" pitchFamily="18" charset="0"/>
              </a:rPr>
              <a:t>개체에 대해 수집된 모든 정보를 포함하고 있는 저장 단위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>
                <a:latin typeface="Times" pitchFamily="18" charset="0"/>
              </a:rPr>
              <a:t>e.g., </a:t>
            </a:r>
            <a:r>
              <a:rPr lang="ko-KR" altLang="en-US" sz="1800" smtClean="0">
                <a:latin typeface="Times" pitchFamily="18" charset="0"/>
              </a:rPr>
              <a:t>사람의 레코드</a:t>
            </a:r>
          </a:p>
          <a:p>
            <a:pPr lvl="2">
              <a:lnSpc>
                <a:spcPct val="80000"/>
              </a:lnSpc>
            </a:pPr>
            <a:r>
              <a:rPr lang="ko-KR" altLang="en-US" sz="1600" smtClean="0">
                <a:latin typeface="Times" pitchFamily="18" charset="0"/>
              </a:rPr>
              <a:t>주민번호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이름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집주소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집 전화번호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직장 전화번호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휴대폰 번호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최종 학력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연소득</a:t>
            </a:r>
            <a:r>
              <a:rPr lang="en-US" altLang="ko-KR" sz="1600" smtClean="0">
                <a:latin typeface="Times" pitchFamily="18" charset="0"/>
              </a:rPr>
              <a:t>, </a:t>
            </a:r>
            <a:r>
              <a:rPr lang="ko-KR" altLang="en-US" sz="1600" smtClean="0">
                <a:latin typeface="Times" pitchFamily="18" charset="0"/>
              </a:rPr>
              <a:t>가족 상황 등의 정보 포함 </a:t>
            </a:r>
          </a:p>
          <a:p>
            <a:pPr>
              <a:lnSpc>
                <a:spcPct val="80000"/>
              </a:lnSpc>
            </a:pPr>
            <a:r>
              <a:rPr lang="ko-KR" altLang="en-US" sz="2000" smtClean="0">
                <a:latin typeface="Times" pitchFamily="18" charset="0"/>
              </a:rPr>
              <a:t>필드</a:t>
            </a:r>
            <a:r>
              <a:rPr lang="en-US" altLang="ko-KR" sz="1400" smtClean="0">
                <a:latin typeface="Times" pitchFamily="18" charset="0"/>
              </a:rPr>
              <a:t>field</a:t>
            </a:r>
            <a:r>
              <a:rPr lang="en-US" altLang="ko-KR" sz="2000" smtClean="0">
                <a:latin typeface="Times" pitchFamily="18" charset="0"/>
              </a:rPr>
              <a:t> </a:t>
            </a:r>
            <a:endParaRPr lang="en-US" altLang="ko-KR" sz="2000" smtClean="0"/>
          </a:p>
          <a:p>
            <a:pPr lvl="1">
              <a:lnSpc>
                <a:spcPct val="80000"/>
              </a:lnSpc>
            </a:pPr>
            <a:r>
              <a:rPr lang="ko-KR" altLang="en-US" sz="1800" smtClean="0">
                <a:latin typeface="Times" pitchFamily="18" charset="0"/>
              </a:rPr>
              <a:t>레코드에서 각각의 정보를 나타내는 부분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>
                <a:latin typeface="Times" pitchFamily="18" charset="0"/>
              </a:rPr>
              <a:t>e.g., </a:t>
            </a:r>
            <a:r>
              <a:rPr lang="ko-KR" altLang="en-US" sz="1800" smtClean="0">
                <a:latin typeface="Times" pitchFamily="18" charset="0"/>
              </a:rPr>
              <a:t>위 사람의 레코드에서 각각의 정보를 나타내는 부분</a:t>
            </a:r>
            <a:endParaRPr lang="ko-KR" altLang="en-US" sz="1800" smtClean="0"/>
          </a:p>
          <a:p>
            <a:pPr>
              <a:lnSpc>
                <a:spcPct val="80000"/>
              </a:lnSpc>
            </a:pPr>
            <a:r>
              <a:rPr lang="ko-KR" altLang="en-US" sz="2000" smtClean="0"/>
              <a:t>검색키</a:t>
            </a:r>
            <a:r>
              <a:rPr lang="en-US" altLang="ko-KR" sz="1400" smtClean="0">
                <a:latin typeface="Times New Roman" pitchFamily="18" charset="0"/>
              </a:rPr>
              <a:t>search key</a:t>
            </a:r>
            <a:r>
              <a:rPr lang="en-US" altLang="ko-KR" sz="2000" smtClean="0"/>
              <a:t> </a:t>
            </a:r>
            <a:r>
              <a:rPr lang="ko-KR" altLang="en-US" sz="2000" smtClean="0"/>
              <a:t>또는 키</a:t>
            </a:r>
            <a:r>
              <a:rPr lang="en-US" altLang="ko-KR" sz="1400" smtClean="0">
                <a:latin typeface="Times New Roman" pitchFamily="18" charset="0"/>
              </a:rPr>
              <a:t>key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/>
              <a:t>다른 레코드와 중복되지 않도록 각 레코드를 대표할 수 있는 필드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>
                <a:latin typeface="Times" pitchFamily="18" charset="0"/>
              </a:rPr>
              <a:t>키는 하나의 필드로 이루어질 수도 있고</a:t>
            </a:r>
            <a:r>
              <a:rPr lang="en-US" altLang="ko-KR" sz="1800" smtClean="0">
                <a:latin typeface="Times" pitchFamily="18" charset="0"/>
              </a:rPr>
              <a:t>, </a:t>
            </a:r>
            <a:r>
              <a:rPr lang="ko-KR" altLang="en-US" sz="1800" smtClean="0">
                <a:latin typeface="Times" pitchFamily="18" charset="0"/>
              </a:rPr>
              <a:t>두 개 이상의 필드로 이루어질 수도 있다</a:t>
            </a:r>
          </a:p>
          <a:p>
            <a:pPr>
              <a:lnSpc>
                <a:spcPct val="80000"/>
              </a:lnSpc>
            </a:pPr>
            <a:r>
              <a:rPr lang="ko-KR" altLang="en-US" sz="2000" smtClean="0">
                <a:latin typeface="Times" pitchFamily="18" charset="0"/>
              </a:rPr>
              <a:t>검색트리</a:t>
            </a:r>
            <a:r>
              <a:rPr lang="en-US" altLang="ko-KR" sz="1400" smtClean="0">
                <a:latin typeface="Times" pitchFamily="18" charset="0"/>
              </a:rPr>
              <a:t>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>
                <a:latin typeface="Times" pitchFamily="18" charset="0"/>
              </a:rPr>
              <a:t>각 노드가 규칙에 맞도록 하나씩의 키를 갖고 있다</a:t>
            </a:r>
          </a:p>
          <a:p>
            <a:pPr lvl="1">
              <a:lnSpc>
                <a:spcPct val="80000"/>
              </a:lnSpc>
            </a:pPr>
            <a:r>
              <a:rPr lang="ko-KR" altLang="en-US" sz="1800" smtClean="0">
                <a:latin typeface="Times" pitchFamily="18" charset="0"/>
              </a:rPr>
              <a:t>이를 통해 해당 레코드가 저장된 위치를 알 수 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7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/>
          <p:cNvSpPr>
            <a:spLocks noChangeArrowheads="1"/>
          </p:cNvSpPr>
          <p:nvPr/>
        </p:nvSpPr>
        <p:spPr bwMode="auto">
          <a:xfrm>
            <a:off x="1576388" y="4241800"/>
            <a:ext cx="220662" cy="2047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 flipH="1">
            <a:off x="1130300" y="4398963"/>
            <a:ext cx="460375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179638" y="4610100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782763" y="4397375"/>
            <a:ext cx="423862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2365375" y="5092700"/>
            <a:ext cx="454025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04825" y="4224338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>
                <a:latin typeface="Times New Roman" pitchFamily="18" charset="0"/>
              </a:rPr>
              <a:t>Case 1-1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471738" y="4983163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1933575" y="5005388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1851025" y="5119688"/>
            <a:ext cx="430213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2071688" y="4795838"/>
            <a:ext cx="165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2354263" y="4784725"/>
            <a:ext cx="1825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2960688" y="4699000"/>
            <a:ext cx="260350" cy="234950"/>
          </a:xfrm>
          <a:prstGeom prst="rightArrow">
            <a:avLst>
              <a:gd name="adj1" fmla="val 50000"/>
              <a:gd name="adj2" fmla="val 277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730250" y="4775200"/>
            <a:ext cx="706438" cy="10096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973138" y="4679950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782638" y="4543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1138238" y="471963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835025" y="4557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2336800" y="44402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1397000" y="41100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763713" y="4867275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652713" y="48244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4149725" y="4275138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 flipH="1">
            <a:off x="3703638" y="4432300"/>
            <a:ext cx="4603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4752975" y="4641850"/>
            <a:ext cx="220663" cy="203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4356100" y="4429125"/>
            <a:ext cx="423863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15" name="AutoShape 27"/>
          <p:cNvSpPr>
            <a:spLocks noChangeArrowheads="1"/>
          </p:cNvSpPr>
          <p:nvPr/>
        </p:nvSpPr>
        <p:spPr bwMode="auto">
          <a:xfrm>
            <a:off x="4938713" y="5126038"/>
            <a:ext cx="454025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516" name="Oval 28"/>
          <p:cNvSpPr>
            <a:spLocks noChangeArrowheads="1"/>
          </p:cNvSpPr>
          <p:nvPr/>
        </p:nvSpPr>
        <p:spPr bwMode="auto">
          <a:xfrm>
            <a:off x="5045075" y="5016500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4506913" y="5037138"/>
            <a:ext cx="220662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518" name="AutoShape 30"/>
          <p:cNvSpPr>
            <a:spLocks noChangeArrowheads="1"/>
          </p:cNvSpPr>
          <p:nvPr/>
        </p:nvSpPr>
        <p:spPr bwMode="auto">
          <a:xfrm>
            <a:off x="4424363" y="5151438"/>
            <a:ext cx="430212" cy="6953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>
            <a:off x="4645025" y="4829175"/>
            <a:ext cx="165100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927600" y="4818063"/>
            <a:ext cx="1825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3521" name="AutoShape 33"/>
          <p:cNvSpPr>
            <a:spLocks noChangeArrowheads="1"/>
          </p:cNvSpPr>
          <p:nvPr/>
        </p:nvSpPr>
        <p:spPr bwMode="auto">
          <a:xfrm>
            <a:off x="3303588" y="4808538"/>
            <a:ext cx="706437" cy="10080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3522" name="Oval 34"/>
          <p:cNvSpPr>
            <a:spLocks noChangeArrowheads="1"/>
          </p:cNvSpPr>
          <p:nvPr/>
        </p:nvSpPr>
        <p:spPr bwMode="auto">
          <a:xfrm>
            <a:off x="3546475" y="4711700"/>
            <a:ext cx="220663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3394075" y="45180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3406775" y="45894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endParaRPr kumimoji="1" lang="ko-KR" altLang="en-US" sz="1800">
              <a:latin typeface="굴림" charset="-127"/>
            </a:endParaRP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4908550" y="447357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79863" y="41148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4337050" y="4889500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5224463" y="48577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3530" name="Text Box 128"/>
          <p:cNvSpPr txBox="1">
            <a:spLocks noChangeArrowheads="1"/>
          </p:cNvSpPr>
          <p:nvPr/>
        </p:nvSpPr>
        <p:spPr bwMode="auto">
          <a:xfrm>
            <a:off x="5822950" y="4784725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400"/>
              <a:t> </a:t>
            </a:r>
            <a:r>
              <a:rPr lang="ko-KR" altLang="en-US" sz="2000">
                <a:latin typeface="Times New Roman" pitchFamily="18" charset="0"/>
              </a:rPr>
              <a:t>삭제 완료</a:t>
            </a:r>
            <a:r>
              <a:rPr lang="en-US" altLang="ko-KR" sz="2000">
                <a:latin typeface="Times New Roman" pitchFamily="18" charset="0"/>
              </a:rPr>
              <a:t>!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경우에 따른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41"/>
          <p:cNvGrpSpPr>
            <a:grpSpLocks/>
          </p:cNvGrpSpPr>
          <p:nvPr/>
        </p:nvGrpSpPr>
        <p:grpSpPr bwMode="auto">
          <a:xfrm>
            <a:off x="425450" y="4040188"/>
            <a:ext cx="5346700" cy="2068512"/>
            <a:chOff x="346" y="1267"/>
            <a:chExt cx="3368" cy="1303"/>
          </a:xfrm>
        </p:grpSpPr>
        <p:sp>
          <p:nvSpPr>
            <p:cNvPr id="65580" name="Oval 42"/>
            <p:cNvSpPr>
              <a:spLocks noChangeArrowheads="1"/>
            </p:cNvSpPr>
            <p:nvPr/>
          </p:nvSpPr>
          <p:spPr bwMode="auto">
            <a:xfrm>
              <a:off x="1003" y="1403"/>
              <a:ext cx="139" cy="12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81" name="Line 43"/>
            <p:cNvSpPr>
              <a:spLocks noChangeShapeType="1"/>
            </p:cNvSpPr>
            <p:nvPr/>
          </p:nvSpPr>
          <p:spPr bwMode="auto">
            <a:xfrm flipH="1">
              <a:off x="722" y="1502"/>
              <a:ext cx="289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82" name="Oval 44"/>
            <p:cNvSpPr>
              <a:spLocks noChangeArrowheads="1"/>
            </p:cNvSpPr>
            <p:nvPr/>
          </p:nvSpPr>
          <p:spPr bwMode="auto">
            <a:xfrm>
              <a:off x="1382" y="1634"/>
              <a:ext cx="140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83" name="Line 45"/>
            <p:cNvSpPr>
              <a:spLocks noChangeShapeType="1"/>
            </p:cNvSpPr>
            <p:nvPr/>
          </p:nvSpPr>
          <p:spPr bwMode="auto">
            <a:xfrm>
              <a:off x="1133" y="1501"/>
              <a:ext cx="26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84" name="AutoShape 46"/>
            <p:cNvSpPr>
              <a:spLocks noChangeArrowheads="1"/>
            </p:cNvSpPr>
            <p:nvPr/>
          </p:nvSpPr>
          <p:spPr bwMode="auto">
            <a:xfrm>
              <a:off x="1500" y="1939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85" name="Text Box 47"/>
            <p:cNvSpPr txBox="1">
              <a:spLocks noChangeArrowheads="1"/>
            </p:cNvSpPr>
            <p:nvPr/>
          </p:nvSpPr>
          <p:spPr bwMode="auto">
            <a:xfrm>
              <a:off x="346" y="1392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>
                  <a:latin typeface="Times New Roman" pitchFamily="18" charset="0"/>
                </a:rPr>
                <a:t>Case *-3</a:t>
              </a:r>
            </a:p>
          </p:txBody>
        </p:sp>
        <p:sp>
          <p:nvSpPr>
            <p:cNvPr id="65586" name="Oval 48"/>
            <p:cNvSpPr>
              <a:spLocks noChangeArrowheads="1"/>
            </p:cNvSpPr>
            <p:nvPr/>
          </p:nvSpPr>
          <p:spPr bwMode="auto">
            <a:xfrm>
              <a:off x="1567" y="1870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87" name="Oval 49"/>
            <p:cNvSpPr>
              <a:spLocks noChangeArrowheads="1"/>
            </p:cNvSpPr>
            <p:nvPr/>
          </p:nvSpPr>
          <p:spPr bwMode="auto">
            <a:xfrm>
              <a:off x="1228" y="1883"/>
              <a:ext cx="139" cy="12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88" name="Line 50"/>
            <p:cNvSpPr>
              <a:spLocks noChangeShapeType="1"/>
            </p:cNvSpPr>
            <p:nvPr/>
          </p:nvSpPr>
          <p:spPr bwMode="auto">
            <a:xfrm flipH="1">
              <a:off x="1314" y="1752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89" name="Line 51"/>
            <p:cNvSpPr>
              <a:spLocks noChangeShapeType="1"/>
            </p:cNvSpPr>
            <p:nvPr/>
          </p:nvSpPr>
          <p:spPr bwMode="auto">
            <a:xfrm>
              <a:off x="1493" y="1745"/>
              <a:ext cx="11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90" name="AutoShape 52"/>
            <p:cNvSpPr>
              <a:spLocks noChangeArrowheads="1"/>
            </p:cNvSpPr>
            <p:nvPr/>
          </p:nvSpPr>
          <p:spPr bwMode="auto">
            <a:xfrm>
              <a:off x="469" y="1739"/>
              <a:ext cx="446" cy="6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91" name="Oval 53"/>
            <p:cNvSpPr>
              <a:spLocks noChangeArrowheads="1"/>
            </p:cNvSpPr>
            <p:nvPr/>
          </p:nvSpPr>
          <p:spPr bwMode="auto">
            <a:xfrm>
              <a:off x="623" y="1679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92" name="Text Box 54"/>
            <p:cNvSpPr txBox="1">
              <a:spLocks noChangeArrowheads="1"/>
            </p:cNvSpPr>
            <p:nvPr/>
          </p:nvSpPr>
          <p:spPr bwMode="auto">
            <a:xfrm>
              <a:off x="520" y="156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5593" name="Text Box 55"/>
            <p:cNvSpPr txBox="1">
              <a:spLocks noChangeArrowheads="1"/>
            </p:cNvSpPr>
            <p:nvPr/>
          </p:nvSpPr>
          <p:spPr bwMode="auto">
            <a:xfrm>
              <a:off x="733" y="1711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65594" name="Text Box 56"/>
            <p:cNvSpPr txBox="1">
              <a:spLocks noChangeArrowheads="1"/>
            </p:cNvSpPr>
            <p:nvPr/>
          </p:nvSpPr>
          <p:spPr bwMode="auto">
            <a:xfrm>
              <a:off x="1493" y="158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595" name="Text Box 57"/>
            <p:cNvSpPr txBox="1">
              <a:spLocks noChangeArrowheads="1"/>
            </p:cNvSpPr>
            <p:nvPr/>
          </p:nvSpPr>
          <p:spPr bwMode="auto">
            <a:xfrm>
              <a:off x="878" y="133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5596" name="Text Box 58"/>
            <p:cNvSpPr txBox="1">
              <a:spLocks noChangeArrowheads="1"/>
            </p:cNvSpPr>
            <p:nvPr/>
          </p:nvSpPr>
          <p:spPr bwMode="auto">
            <a:xfrm>
              <a:off x="1121" y="1785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5597" name="Text Box 59"/>
            <p:cNvSpPr txBox="1">
              <a:spLocks noChangeArrowheads="1"/>
            </p:cNvSpPr>
            <p:nvPr/>
          </p:nvSpPr>
          <p:spPr bwMode="auto">
            <a:xfrm>
              <a:off x="1680" y="177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5598" name="AutoShape 60"/>
            <p:cNvSpPr>
              <a:spLocks noChangeArrowheads="1"/>
            </p:cNvSpPr>
            <p:nvPr/>
          </p:nvSpPr>
          <p:spPr bwMode="auto">
            <a:xfrm>
              <a:off x="2826" y="1854"/>
              <a:ext cx="216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1</a:t>
              </a:r>
            </a:p>
          </p:txBody>
        </p:sp>
        <p:sp>
          <p:nvSpPr>
            <p:cNvPr id="65599" name="Oval 61"/>
            <p:cNvSpPr>
              <a:spLocks noChangeArrowheads="1"/>
            </p:cNvSpPr>
            <p:nvPr/>
          </p:nvSpPr>
          <p:spPr bwMode="auto">
            <a:xfrm>
              <a:off x="2705" y="1363"/>
              <a:ext cx="139" cy="1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600" name="Line 62"/>
            <p:cNvSpPr>
              <a:spLocks noChangeShapeType="1"/>
            </p:cNvSpPr>
            <p:nvPr/>
          </p:nvSpPr>
          <p:spPr bwMode="auto">
            <a:xfrm flipH="1">
              <a:off x="2424" y="1462"/>
              <a:ext cx="29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01" name="Oval 63"/>
            <p:cNvSpPr>
              <a:spLocks noChangeArrowheads="1"/>
            </p:cNvSpPr>
            <p:nvPr/>
          </p:nvSpPr>
          <p:spPr bwMode="auto">
            <a:xfrm>
              <a:off x="3256" y="1827"/>
              <a:ext cx="139" cy="128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602" name="Line 64"/>
            <p:cNvSpPr>
              <a:spLocks noChangeShapeType="1"/>
            </p:cNvSpPr>
            <p:nvPr/>
          </p:nvSpPr>
          <p:spPr bwMode="auto">
            <a:xfrm>
              <a:off x="2835" y="1460"/>
              <a:ext cx="267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03" name="AutoShape 65"/>
            <p:cNvSpPr>
              <a:spLocks noChangeArrowheads="1"/>
            </p:cNvSpPr>
            <p:nvPr/>
          </p:nvSpPr>
          <p:spPr bwMode="auto">
            <a:xfrm>
              <a:off x="3373" y="2132"/>
              <a:ext cx="286" cy="4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604" name="Oval 66"/>
            <p:cNvSpPr>
              <a:spLocks noChangeArrowheads="1"/>
            </p:cNvSpPr>
            <p:nvPr/>
          </p:nvSpPr>
          <p:spPr bwMode="auto">
            <a:xfrm>
              <a:off x="3440" y="2063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605" name="Oval 67"/>
            <p:cNvSpPr>
              <a:spLocks noChangeArrowheads="1"/>
            </p:cNvSpPr>
            <p:nvPr/>
          </p:nvSpPr>
          <p:spPr bwMode="auto">
            <a:xfrm>
              <a:off x="3075" y="1613"/>
              <a:ext cx="139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606" name="Line 68"/>
            <p:cNvSpPr>
              <a:spLocks noChangeShapeType="1"/>
            </p:cNvSpPr>
            <p:nvPr/>
          </p:nvSpPr>
          <p:spPr bwMode="auto">
            <a:xfrm flipH="1">
              <a:off x="3188" y="1945"/>
              <a:ext cx="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07" name="Line 69"/>
            <p:cNvSpPr>
              <a:spLocks noChangeShapeType="1"/>
            </p:cNvSpPr>
            <p:nvPr/>
          </p:nvSpPr>
          <p:spPr bwMode="auto">
            <a:xfrm>
              <a:off x="3366" y="1938"/>
              <a:ext cx="11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08" name="AutoShape 70"/>
            <p:cNvSpPr>
              <a:spLocks noChangeArrowheads="1"/>
            </p:cNvSpPr>
            <p:nvPr/>
          </p:nvSpPr>
          <p:spPr bwMode="auto">
            <a:xfrm>
              <a:off x="2172" y="1699"/>
              <a:ext cx="445" cy="63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609" name="Oval 71"/>
            <p:cNvSpPr>
              <a:spLocks noChangeArrowheads="1"/>
            </p:cNvSpPr>
            <p:nvPr/>
          </p:nvSpPr>
          <p:spPr bwMode="auto">
            <a:xfrm>
              <a:off x="2325" y="1638"/>
              <a:ext cx="140" cy="12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610" name="Text Box 72"/>
            <p:cNvSpPr txBox="1">
              <a:spLocks noChangeArrowheads="1"/>
            </p:cNvSpPr>
            <p:nvPr/>
          </p:nvSpPr>
          <p:spPr bwMode="auto">
            <a:xfrm>
              <a:off x="2205" y="156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5611" name="Text Box 73"/>
            <p:cNvSpPr txBox="1">
              <a:spLocks noChangeArrowheads="1"/>
            </p:cNvSpPr>
            <p:nvPr/>
          </p:nvSpPr>
          <p:spPr bwMode="auto">
            <a:xfrm>
              <a:off x="2441" y="1670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65612" name="Text Box 74"/>
            <p:cNvSpPr txBox="1">
              <a:spLocks noChangeArrowheads="1"/>
            </p:cNvSpPr>
            <p:nvPr/>
          </p:nvSpPr>
          <p:spPr bwMode="auto">
            <a:xfrm>
              <a:off x="3366" y="173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613" name="Text Box 75"/>
            <p:cNvSpPr txBox="1">
              <a:spLocks noChangeArrowheads="1"/>
            </p:cNvSpPr>
            <p:nvPr/>
          </p:nvSpPr>
          <p:spPr bwMode="auto">
            <a:xfrm>
              <a:off x="2586" y="126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5614" name="Text Box 76"/>
            <p:cNvSpPr txBox="1">
              <a:spLocks noChangeArrowheads="1"/>
            </p:cNvSpPr>
            <p:nvPr/>
          </p:nvSpPr>
          <p:spPr bwMode="auto">
            <a:xfrm>
              <a:off x="3118" y="1464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5615" name="Text Box 77"/>
            <p:cNvSpPr txBox="1">
              <a:spLocks noChangeArrowheads="1"/>
            </p:cNvSpPr>
            <p:nvPr/>
          </p:nvSpPr>
          <p:spPr bwMode="auto">
            <a:xfrm>
              <a:off x="3554" y="196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5616" name="AutoShape 78"/>
            <p:cNvSpPr>
              <a:spLocks noChangeArrowheads="1"/>
            </p:cNvSpPr>
            <p:nvPr/>
          </p:nvSpPr>
          <p:spPr bwMode="auto">
            <a:xfrm>
              <a:off x="1886" y="1652"/>
              <a:ext cx="163" cy="147"/>
            </a:xfrm>
            <a:prstGeom prst="rightArrow">
              <a:avLst>
                <a:gd name="adj1" fmla="val 50000"/>
                <a:gd name="adj2" fmla="val 277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617" name="AutoShape 79"/>
            <p:cNvSpPr>
              <a:spLocks noChangeArrowheads="1"/>
            </p:cNvSpPr>
            <p:nvPr/>
          </p:nvSpPr>
          <p:spPr bwMode="auto">
            <a:xfrm>
              <a:off x="3074" y="2086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2</a:t>
              </a:r>
            </a:p>
          </p:txBody>
        </p:sp>
        <p:sp>
          <p:nvSpPr>
            <p:cNvPr id="65618" name="Line 80"/>
            <p:cNvSpPr>
              <a:spLocks noChangeShapeType="1"/>
            </p:cNvSpPr>
            <p:nvPr/>
          </p:nvSpPr>
          <p:spPr bwMode="auto">
            <a:xfrm flipH="1">
              <a:off x="2934" y="1714"/>
              <a:ext cx="14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19" name="AutoShape 81"/>
            <p:cNvSpPr>
              <a:spLocks noChangeArrowheads="1"/>
            </p:cNvSpPr>
            <p:nvPr/>
          </p:nvSpPr>
          <p:spPr bwMode="auto">
            <a:xfrm>
              <a:off x="1003" y="2144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1</a:t>
              </a:r>
            </a:p>
          </p:txBody>
        </p:sp>
        <p:sp>
          <p:nvSpPr>
            <p:cNvPr id="65620" name="AutoShape 82"/>
            <p:cNvSpPr>
              <a:spLocks noChangeArrowheads="1"/>
            </p:cNvSpPr>
            <p:nvPr/>
          </p:nvSpPr>
          <p:spPr bwMode="auto">
            <a:xfrm>
              <a:off x="1265" y="2139"/>
              <a:ext cx="215" cy="2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2</a:t>
              </a:r>
            </a:p>
          </p:txBody>
        </p:sp>
        <p:sp>
          <p:nvSpPr>
            <p:cNvPr id="65621" name="Line 83"/>
            <p:cNvSpPr>
              <a:spLocks noChangeShapeType="1"/>
            </p:cNvSpPr>
            <p:nvPr/>
          </p:nvSpPr>
          <p:spPr bwMode="auto">
            <a:xfrm flipH="1">
              <a:off x="1110" y="2004"/>
              <a:ext cx="149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22" name="Line 84"/>
            <p:cNvSpPr>
              <a:spLocks noChangeShapeType="1"/>
            </p:cNvSpPr>
            <p:nvPr/>
          </p:nvSpPr>
          <p:spPr bwMode="auto">
            <a:xfrm>
              <a:off x="1288" y="2015"/>
              <a:ext cx="82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23" name="Line 85"/>
            <p:cNvSpPr>
              <a:spLocks noChangeShapeType="1"/>
            </p:cNvSpPr>
            <p:nvPr/>
          </p:nvSpPr>
          <p:spPr bwMode="auto">
            <a:xfrm>
              <a:off x="3183" y="1725"/>
              <a:ext cx="100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624" name="Text Box 86"/>
            <p:cNvSpPr txBox="1">
              <a:spLocks noChangeArrowheads="1"/>
            </p:cNvSpPr>
            <p:nvPr/>
          </p:nvSpPr>
          <p:spPr bwMode="auto">
            <a:xfrm>
              <a:off x="1787" y="1381"/>
              <a:ext cx="5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Times New Roman" pitchFamily="18" charset="0"/>
                </a:rPr>
                <a:t>Case *-2</a:t>
              </a:r>
              <a:r>
                <a:rPr kumimoji="1" lang="ko-KR" altLang="en-US" sz="1200">
                  <a:latin typeface="Times New Roman" pitchFamily="18" charset="0"/>
                </a:rPr>
                <a:t>로</a:t>
              </a:r>
            </a:p>
          </p:txBody>
        </p:sp>
      </p:grpSp>
      <p:grpSp>
        <p:nvGrpSpPr>
          <p:cNvPr id="65539" name="Group 165"/>
          <p:cNvGrpSpPr>
            <a:grpSpLocks/>
          </p:cNvGrpSpPr>
          <p:nvPr/>
        </p:nvGrpSpPr>
        <p:grpSpPr bwMode="auto">
          <a:xfrm>
            <a:off x="403225" y="1490663"/>
            <a:ext cx="5013325" cy="2195512"/>
            <a:chOff x="400" y="2489"/>
            <a:chExt cx="3158" cy="1383"/>
          </a:xfrm>
        </p:grpSpPr>
        <p:sp>
          <p:nvSpPr>
            <p:cNvPr id="65541" name="AutoShape 166"/>
            <p:cNvSpPr>
              <a:spLocks noChangeArrowheads="1"/>
            </p:cNvSpPr>
            <p:nvPr/>
          </p:nvSpPr>
          <p:spPr bwMode="auto">
            <a:xfrm>
              <a:off x="1196" y="3135"/>
              <a:ext cx="281" cy="32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1</a:t>
              </a:r>
            </a:p>
          </p:txBody>
        </p:sp>
        <p:sp>
          <p:nvSpPr>
            <p:cNvPr id="65542" name="Oval 167"/>
            <p:cNvSpPr>
              <a:spLocks noChangeArrowheads="1"/>
            </p:cNvSpPr>
            <p:nvPr/>
          </p:nvSpPr>
          <p:spPr bwMode="auto">
            <a:xfrm>
              <a:off x="1112" y="2629"/>
              <a:ext cx="139" cy="1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43" name="Line 168"/>
            <p:cNvSpPr>
              <a:spLocks noChangeShapeType="1"/>
            </p:cNvSpPr>
            <p:nvPr/>
          </p:nvSpPr>
          <p:spPr bwMode="auto">
            <a:xfrm flipH="1">
              <a:off x="832" y="2729"/>
              <a:ext cx="289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44" name="Oval 169"/>
            <p:cNvSpPr>
              <a:spLocks noChangeArrowheads="1"/>
            </p:cNvSpPr>
            <p:nvPr/>
          </p:nvSpPr>
          <p:spPr bwMode="auto">
            <a:xfrm>
              <a:off x="1661" y="3100"/>
              <a:ext cx="139" cy="13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45" name="Line 170"/>
            <p:cNvSpPr>
              <a:spLocks noChangeShapeType="1"/>
            </p:cNvSpPr>
            <p:nvPr/>
          </p:nvSpPr>
          <p:spPr bwMode="auto">
            <a:xfrm>
              <a:off x="1242" y="2728"/>
              <a:ext cx="26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46" name="Oval 171"/>
            <p:cNvSpPr>
              <a:spLocks noChangeArrowheads="1"/>
            </p:cNvSpPr>
            <p:nvPr/>
          </p:nvSpPr>
          <p:spPr bwMode="auto">
            <a:xfrm>
              <a:off x="1481" y="2883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47" name="Line 172"/>
            <p:cNvSpPr>
              <a:spLocks noChangeShapeType="1"/>
            </p:cNvSpPr>
            <p:nvPr/>
          </p:nvSpPr>
          <p:spPr bwMode="auto">
            <a:xfrm flipH="1">
              <a:off x="1593" y="3220"/>
              <a:ext cx="104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48" name="Line 173"/>
            <p:cNvSpPr>
              <a:spLocks noChangeShapeType="1"/>
            </p:cNvSpPr>
            <p:nvPr/>
          </p:nvSpPr>
          <p:spPr bwMode="auto">
            <a:xfrm>
              <a:off x="1771" y="3213"/>
              <a:ext cx="115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49" name="AutoShape 174"/>
            <p:cNvSpPr>
              <a:spLocks noChangeArrowheads="1"/>
            </p:cNvSpPr>
            <p:nvPr/>
          </p:nvSpPr>
          <p:spPr bwMode="auto">
            <a:xfrm>
              <a:off x="580" y="2970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50" name="Oval 175"/>
            <p:cNvSpPr>
              <a:spLocks noChangeArrowheads="1"/>
            </p:cNvSpPr>
            <p:nvPr/>
          </p:nvSpPr>
          <p:spPr bwMode="auto">
            <a:xfrm>
              <a:off x="733" y="2908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51" name="Text Box 176"/>
            <p:cNvSpPr txBox="1">
              <a:spLocks noChangeArrowheads="1"/>
            </p:cNvSpPr>
            <p:nvPr/>
          </p:nvSpPr>
          <p:spPr bwMode="auto">
            <a:xfrm>
              <a:off x="631" y="277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5552" name="Text Box 177"/>
            <p:cNvSpPr txBox="1">
              <a:spLocks noChangeArrowheads="1"/>
            </p:cNvSpPr>
            <p:nvPr/>
          </p:nvSpPr>
          <p:spPr bwMode="auto">
            <a:xfrm>
              <a:off x="843" y="2945"/>
              <a:ext cx="2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>
                  <a:latin typeface="굴림" charset="-127"/>
                </a:rPr>
                <a:t>-1</a:t>
              </a:r>
            </a:p>
          </p:txBody>
        </p:sp>
        <p:sp>
          <p:nvSpPr>
            <p:cNvPr id="65553" name="Text Box 178"/>
            <p:cNvSpPr txBox="1">
              <a:spLocks noChangeArrowheads="1"/>
            </p:cNvSpPr>
            <p:nvPr/>
          </p:nvSpPr>
          <p:spPr bwMode="auto">
            <a:xfrm>
              <a:off x="1548" y="274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554" name="Text Box 179"/>
            <p:cNvSpPr txBox="1">
              <a:spLocks noChangeArrowheads="1"/>
            </p:cNvSpPr>
            <p:nvPr/>
          </p:nvSpPr>
          <p:spPr bwMode="auto">
            <a:xfrm>
              <a:off x="1011" y="2537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5555" name="AutoShape 180"/>
            <p:cNvSpPr>
              <a:spLocks noChangeArrowheads="1"/>
            </p:cNvSpPr>
            <p:nvPr/>
          </p:nvSpPr>
          <p:spPr bwMode="auto">
            <a:xfrm>
              <a:off x="1480" y="3363"/>
              <a:ext cx="215" cy="24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2</a:t>
              </a:r>
            </a:p>
          </p:txBody>
        </p:sp>
        <p:sp>
          <p:nvSpPr>
            <p:cNvPr id="65556" name="Line 181"/>
            <p:cNvSpPr>
              <a:spLocks noChangeShapeType="1"/>
            </p:cNvSpPr>
            <p:nvPr/>
          </p:nvSpPr>
          <p:spPr bwMode="auto">
            <a:xfrm flipH="1">
              <a:off x="1340" y="2986"/>
              <a:ext cx="14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57" name="Line 182"/>
            <p:cNvSpPr>
              <a:spLocks noChangeShapeType="1"/>
            </p:cNvSpPr>
            <p:nvPr/>
          </p:nvSpPr>
          <p:spPr bwMode="auto">
            <a:xfrm>
              <a:off x="1588" y="2996"/>
              <a:ext cx="100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58" name="AutoShape 183"/>
            <p:cNvSpPr>
              <a:spLocks noChangeArrowheads="1"/>
            </p:cNvSpPr>
            <p:nvPr/>
          </p:nvSpPr>
          <p:spPr bwMode="auto">
            <a:xfrm>
              <a:off x="1778" y="3355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3</a:t>
              </a:r>
            </a:p>
          </p:txBody>
        </p:sp>
        <p:sp>
          <p:nvSpPr>
            <p:cNvPr id="65559" name="Text Box 184"/>
            <p:cNvSpPr txBox="1">
              <a:spLocks noChangeArrowheads="1"/>
            </p:cNvSpPr>
            <p:nvPr/>
          </p:nvSpPr>
          <p:spPr bwMode="auto">
            <a:xfrm>
              <a:off x="400" y="2628"/>
              <a:ext cx="5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>
                  <a:latin typeface="Times New Roman" pitchFamily="18" charset="0"/>
                </a:rPr>
                <a:t>Case *-2</a:t>
              </a:r>
            </a:p>
          </p:txBody>
        </p:sp>
        <p:sp>
          <p:nvSpPr>
            <p:cNvPr id="65560" name="AutoShape 185"/>
            <p:cNvSpPr>
              <a:spLocks noChangeArrowheads="1"/>
            </p:cNvSpPr>
            <p:nvPr/>
          </p:nvSpPr>
          <p:spPr bwMode="auto">
            <a:xfrm>
              <a:off x="2776" y="3188"/>
              <a:ext cx="281" cy="32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1</a:t>
              </a:r>
            </a:p>
          </p:txBody>
        </p:sp>
        <p:sp>
          <p:nvSpPr>
            <p:cNvPr id="65561" name="Oval 186"/>
            <p:cNvSpPr>
              <a:spLocks noChangeArrowheads="1"/>
            </p:cNvSpPr>
            <p:nvPr/>
          </p:nvSpPr>
          <p:spPr bwMode="auto">
            <a:xfrm>
              <a:off x="2640" y="2887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62" name="Line 187"/>
            <p:cNvSpPr>
              <a:spLocks noChangeShapeType="1"/>
            </p:cNvSpPr>
            <p:nvPr/>
          </p:nvSpPr>
          <p:spPr bwMode="auto">
            <a:xfrm flipH="1">
              <a:off x="2360" y="2987"/>
              <a:ext cx="288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63" name="Oval 188"/>
            <p:cNvSpPr>
              <a:spLocks noChangeArrowheads="1"/>
            </p:cNvSpPr>
            <p:nvPr/>
          </p:nvSpPr>
          <p:spPr bwMode="auto">
            <a:xfrm>
              <a:off x="3226" y="2884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64" name="Line 189"/>
            <p:cNvSpPr>
              <a:spLocks noChangeShapeType="1"/>
            </p:cNvSpPr>
            <p:nvPr/>
          </p:nvSpPr>
          <p:spPr bwMode="auto">
            <a:xfrm>
              <a:off x="2995" y="2712"/>
              <a:ext cx="267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65" name="Oval 190"/>
            <p:cNvSpPr>
              <a:spLocks noChangeArrowheads="1"/>
            </p:cNvSpPr>
            <p:nvPr/>
          </p:nvSpPr>
          <p:spPr bwMode="auto">
            <a:xfrm>
              <a:off x="2857" y="2623"/>
              <a:ext cx="139" cy="1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66" name="Line 191"/>
            <p:cNvSpPr>
              <a:spLocks noChangeShapeType="1"/>
            </p:cNvSpPr>
            <p:nvPr/>
          </p:nvSpPr>
          <p:spPr bwMode="auto">
            <a:xfrm flipH="1">
              <a:off x="3158" y="3004"/>
              <a:ext cx="10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67" name="Line 192"/>
            <p:cNvSpPr>
              <a:spLocks noChangeShapeType="1"/>
            </p:cNvSpPr>
            <p:nvPr/>
          </p:nvSpPr>
          <p:spPr bwMode="auto">
            <a:xfrm>
              <a:off x="3336" y="2996"/>
              <a:ext cx="115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68" name="AutoShape 193"/>
            <p:cNvSpPr>
              <a:spLocks noChangeArrowheads="1"/>
            </p:cNvSpPr>
            <p:nvPr/>
          </p:nvSpPr>
          <p:spPr bwMode="auto">
            <a:xfrm>
              <a:off x="2108" y="3227"/>
              <a:ext cx="444" cy="64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69" name="Oval 194"/>
            <p:cNvSpPr>
              <a:spLocks noChangeArrowheads="1"/>
            </p:cNvSpPr>
            <p:nvPr/>
          </p:nvSpPr>
          <p:spPr bwMode="auto">
            <a:xfrm>
              <a:off x="2261" y="3166"/>
              <a:ext cx="139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endParaRPr kumimoji="1" lang="en-US" altLang="ko-KR" sz="1000">
                <a:latin typeface="Times New Roman" pitchFamily="18" charset="0"/>
              </a:endParaRPr>
            </a:p>
          </p:txBody>
        </p:sp>
        <p:sp>
          <p:nvSpPr>
            <p:cNvPr id="65570" name="Text Box 195"/>
            <p:cNvSpPr txBox="1">
              <a:spLocks noChangeArrowheads="1"/>
            </p:cNvSpPr>
            <p:nvPr/>
          </p:nvSpPr>
          <p:spPr bwMode="auto">
            <a:xfrm>
              <a:off x="2182" y="302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5571" name="Text Box 196"/>
            <p:cNvSpPr txBox="1">
              <a:spLocks noChangeArrowheads="1"/>
            </p:cNvSpPr>
            <p:nvPr/>
          </p:nvSpPr>
          <p:spPr bwMode="auto">
            <a:xfrm>
              <a:off x="2924" y="248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572" name="Text Box 197"/>
            <p:cNvSpPr txBox="1">
              <a:spLocks noChangeArrowheads="1"/>
            </p:cNvSpPr>
            <p:nvPr/>
          </p:nvSpPr>
          <p:spPr bwMode="auto">
            <a:xfrm>
              <a:off x="2533" y="278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2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5573" name="AutoShape 198"/>
            <p:cNvSpPr>
              <a:spLocks noChangeArrowheads="1"/>
            </p:cNvSpPr>
            <p:nvPr/>
          </p:nvSpPr>
          <p:spPr bwMode="auto">
            <a:xfrm>
              <a:off x="3045" y="3147"/>
              <a:ext cx="214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2</a:t>
              </a:r>
            </a:p>
          </p:txBody>
        </p:sp>
        <p:sp>
          <p:nvSpPr>
            <p:cNvPr id="65574" name="AutoShape 199"/>
            <p:cNvSpPr>
              <a:spLocks noChangeArrowheads="1"/>
            </p:cNvSpPr>
            <p:nvPr/>
          </p:nvSpPr>
          <p:spPr bwMode="auto">
            <a:xfrm>
              <a:off x="3343" y="3139"/>
              <a:ext cx="215" cy="24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200">
                  <a:latin typeface="굴림" charset="-127"/>
                </a:rPr>
                <a:t>3</a:t>
              </a:r>
            </a:p>
          </p:txBody>
        </p:sp>
        <p:sp>
          <p:nvSpPr>
            <p:cNvPr id="65575" name="Line 200"/>
            <p:cNvSpPr>
              <a:spLocks noChangeShapeType="1"/>
            </p:cNvSpPr>
            <p:nvPr/>
          </p:nvSpPr>
          <p:spPr bwMode="auto">
            <a:xfrm flipH="1">
              <a:off x="2747" y="2745"/>
              <a:ext cx="14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76" name="Line 201"/>
            <p:cNvSpPr>
              <a:spLocks noChangeShapeType="1"/>
            </p:cNvSpPr>
            <p:nvPr/>
          </p:nvSpPr>
          <p:spPr bwMode="auto">
            <a:xfrm>
              <a:off x="2755" y="3000"/>
              <a:ext cx="16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577" name="AutoShape 202"/>
            <p:cNvSpPr>
              <a:spLocks noChangeArrowheads="1"/>
            </p:cNvSpPr>
            <p:nvPr/>
          </p:nvSpPr>
          <p:spPr bwMode="auto">
            <a:xfrm>
              <a:off x="2003" y="2785"/>
              <a:ext cx="163" cy="19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578" name="Text Box 203"/>
            <p:cNvSpPr txBox="1">
              <a:spLocks noChangeArrowheads="1"/>
            </p:cNvSpPr>
            <p:nvPr/>
          </p:nvSpPr>
          <p:spPr bwMode="auto">
            <a:xfrm>
              <a:off x="1762" y="299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5579" name="Text Box 204"/>
            <p:cNvSpPr txBox="1">
              <a:spLocks noChangeArrowheads="1"/>
            </p:cNvSpPr>
            <p:nvPr/>
          </p:nvSpPr>
          <p:spPr bwMode="auto">
            <a:xfrm>
              <a:off x="3326" y="278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400" i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65540" name="Text Box 205"/>
          <p:cNvSpPr txBox="1">
            <a:spLocks noChangeArrowheads="1"/>
          </p:cNvSpPr>
          <p:nvPr/>
        </p:nvSpPr>
        <p:spPr bwMode="auto">
          <a:xfrm>
            <a:off x="5768975" y="2197100"/>
            <a:ext cx="153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400"/>
              <a:t> </a:t>
            </a:r>
            <a:r>
              <a:rPr lang="ko-KR" altLang="en-US" sz="2000">
                <a:latin typeface="Times New Roman" pitchFamily="18" charset="0"/>
              </a:rPr>
              <a:t>삭제 완료</a:t>
            </a:r>
            <a:r>
              <a:rPr lang="en-US" altLang="ko-KR" sz="2000">
                <a:latin typeface="Times New Roman" pitchFamily="18" charset="0"/>
              </a:rPr>
              <a:t>!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Oval 2"/>
          <p:cNvSpPr>
            <a:spLocks noChangeArrowheads="1"/>
          </p:cNvSpPr>
          <p:nvPr/>
        </p:nvSpPr>
        <p:spPr bwMode="auto">
          <a:xfrm>
            <a:off x="1628775" y="4398963"/>
            <a:ext cx="215900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795338" y="4914900"/>
            <a:ext cx="693737" cy="1001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1033463" y="4819650"/>
            <a:ext cx="217487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57250" y="46577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1206500" y="4548188"/>
            <a:ext cx="433388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1809750" y="4556125"/>
            <a:ext cx="4222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181100" y="4873625"/>
            <a:ext cx="366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584200" y="439737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>
                <a:latin typeface="Times New Roman" pitchFamily="18" charset="0"/>
              </a:rPr>
              <a:t>Case 2-4</a:t>
            </a: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2122488" y="4848225"/>
            <a:ext cx="217487" cy="201613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595" name="AutoShape 11"/>
          <p:cNvSpPr>
            <a:spLocks noChangeArrowheads="1"/>
          </p:cNvSpPr>
          <p:nvPr/>
        </p:nvSpPr>
        <p:spPr bwMode="auto">
          <a:xfrm>
            <a:off x="2306638" y="5327650"/>
            <a:ext cx="444500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2409825" y="5219700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1881188" y="52403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>
            <a:off x="1800225" y="5354638"/>
            <a:ext cx="422275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2016125" y="5033963"/>
            <a:ext cx="16192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293938" y="5022850"/>
            <a:ext cx="17938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2257425" y="467836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1697038" y="5110163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2603500" y="51641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743325" y="4808538"/>
            <a:ext cx="217488" cy="2016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05" name="AutoShape 21"/>
          <p:cNvSpPr>
            <a:spLocks noChangeArrowheads="1"/>
          </p:cNvSpPr>
          <p:nvPr/>
        </p:nvSpPr>
        <p:spPr bwMode="auto">
          <a:xfrm>
            <a:off x="3236913" y="5348288"/>
            <a:ext cx="693737" cy="10017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3465513" y="5253038"/>
            <a:ext cx="217487" cy="203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3279775" y="5080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>
            <a:off x="3635375" y="4999038"/>
            <a:ext cx="16351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4483100" y="4541838"/>
            <a:ext cx="4222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3689350" y="5364163"/>
            <a:ext cx="366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4264025" y="4416425"/>
            <a:ext cx="215900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12" name="AutoShape 28"/>
          <p:cNvSpPr>
            <a:spLocks noChangeArrowheads="1"/>
          </p:cNvSpPr>
          <p:nvPr/>
        </p:nvSpPr>
        <p:spPr bwMode="auto">
          <a:xfrm>
            <a:off x="4730750" y="4941888"/>
            <a:ext cx="446088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4833938" y="48339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4125913" y="52276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15" name="AutoShape 31"/>
          <p:cNvSpPr>
            <a:spLocks noChangeArrowheads="1"/>
          </p:cNvSpPr>
          <p:nvPr/>
        </p:nvSpPr>
        <p:spPr bwMode="auto">
          <a:xfrm>
            <a:off x="4044950" y="5341938"/>
            <a:ext cx="422275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4406900" y="42116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4256088" y="5021263"/>
            <a:ext cx="233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4989513" y="4672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 flipH="1">
            <a:off x="3917950" y="4572000"/>
            <a:ext cx="3587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3929063" y="4968875"/>
            <a:ext cx="242887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1497013" y="42116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3584575" y="46593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2454275" y="4275138"/>
            <a:ext cx="156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1-1, Case 1-2,</a:t>
            </a:r>
          </a:p>
          <a:p>
            <a:pPr eaLnBrk="1" latinLnBrk="1" hangingPunct="1"/>
            <a:r>
              <a:rPr kumimoji="1" lang="en-US" altLang="ko-KR" sz="1200">
                <a:latin typeface="Times New Roman" pitchFamily="18" charset="0"/>
              </a:rPr>
              <a:t>Case 1-3 </a:t>
            </a:r>
            <a:r>
              <a:rPr kumimoji="1" lang="ko-KR" altLang="en-US" sz="1200">
                <a:latin typeface="Times New Roman" pitchFamily="18" charset="0"/>
              </a:rPr>
              <a:t>중의 하나로</a:t>
            </a:r>
          </a:p>
        </p:txBody>
      </p:sp>
      <p:sp>
        <p:nvSpPr>
          <p:cNvPr id="67624" name="AutoShape 40"/>
          <p:cNvSpPr>
            <a:spLocks noChangeArrowheads="1"/>
          </p:cNvSpPr>
          <p:nvPr/>
        </p:nvSpPr>
        <p:spPr bwMode="auto">
          <a:xfrm>
            <a:off x="2944813" y="4787900"/>
            <a:ext cx="255587" cy="231775"/>
          </a:xfrm>
          <a:prstGeom prst="rightArrow">
            <a:avLst>
              <a:gd name="adj1" fmla="val 50000"/>
              <a:gd name="adj2" fmla="val 275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350963" y="21447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7626" name="Oval 42"/>
          <p:cNvSpPr>
            <a:spLocks noChangeArrowheads="1"/>
          </p:cNvSpPr>
          <p:nvPr/>
        </p:nvSpPr>
        <p:spPr bwMode="auto">
          <a:xfrm>
            <a:off x="1530350" y="2282825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27" name="AutoShape 43"/>
          <p:cNvSpPr>
            <a:spLocks noChangeArrowheads="1"/>
          </p:cNvSpPr>
          <p:nvPr/>
        </p:nvSpPr>
        <p:spPr bwMode="auto">
          <a:xfrm>
            <a:off x="715963" y="2800350"/>
            <a:ext cx="695325" cy="1001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28" name="Oval 44"/>
          <p:cNvSpPr>
            <a:spLocks noChangeArrowheads="1"/>
          </p:cNvSpPr>
          <p:nvPr/>
        </p:nvSpPr>
        <p:spPr bwMode="auto">
          <a:xfrm>
            <a:off x="960438" y="2705100"/>
            <a:ext cx="217487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796925" y="25336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 flipH="1">
            <a:off x="1127125" y="2433638"/>
            <a:ext cx="434975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1731963" y="2439988"/>
            <a:ext cx="4222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1085850" y="2797175"/>
            <a:ext cx="366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506413" y="2282825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>
                <a:latin typeface="Times New Roman" pitchFamily="18" charset="0"/>
              </a:rPr>
              <a:t>Case 2-1</a:t>
            </a:r>
          </a:p>
        </p:txBody>
      </p:sp>
      <p:sp>
        <p:nvSpPr>
          <p:cNvPr id="67634" name="Oval 50"/>
          <p:cNvSpPr>
            <a:spLocks noChangeArrowheads="1"/>
          </p:cNvSpPr>
          <p:nvPr/>
        </p:nvSpPr>
        <p:spPr bwMode="auto">
          <a:xfrm>
            <a:off x="2044700" y="2733675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35" name="AutoShape 51"/>
          <p:cNvSpPr>
            <a:spLocks noChangeArrowheads="1"/>
          </p:cNvSpPr>
          <p:nvPr/>
        </p:nvSpPr>
        <p:spPr bwMode="auto">
          <a:xfrm>
            <a:off x="2227263" y="3213100"/>
            <a:ext cx="446087" cy="690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36" name="Oval 52"/>
          <p:cNvSpPr>
            <a:spLocks noChangeArrowheads="1"/>
          </p:cNvSpPr>
          <p:nvPr/>
        </p:nvSpPr>
        <p:spPr bwMode="auto">
          <a:xfrm>
            <a:off x="2332038" y="3105150"/>
            <a:ext cx="217487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37" name="Oval 53"/>
          <p:cNvSpPr>
            <a:spLocks noChangeArrowheads="1"/>
          </p:cNvSpPr>
          <p:nvPr/>
        </p:nvSpPr>
        <p:spPr bwMode="auto">
          <a:xfrm>
            <a:off x="1803400" y="3125788"/>
            <a:ext cx="217488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38" name="AutoShape 54"/>
          <p:cNvSpPr>
            <a:spLocks noChangeArrowheads="1"/>
          </p:cNvSpPr>
          <p:nvPr/>
        </p:nvSpPr>
        <p:spPr bwMode="auto">
          <a:xfrm>
            <a:off x="1722438" y="3240088"/>
            <a:ext cx="422275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39" name="Line 55"/>
          <p:cNvSpPr>
            <a:spLocks noChangeShapeType="1"/>
          </p:cNvSpPr>
          <p:nvPr/>
        </p:nvSpPr>
        <p:spPr bwMode="auto">
          <a:xfrm flipH="1">
            <a:off x="1938338" y="2919413"/>
            <a:ext cx="1619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0" name="Line 56"/>
          <p:cNvSpPr>
            <a:spLocks noChangeShapeType="1"/>
          </p:cNvSpPr>
          <p:nvPr/>
        </p:nvSpPr>
        <p:spPr bwMode="auto">
          <a:xfrm>
            <a:off x="2216150" y="2908300"/>
            <a:ext cx="1793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1" name="Text Box 57"/>
          <p:cNvSpPr txBox="1">
            <a:spLocks noChangeArrowheads="1"/>
          </p:cNvSpPr>
          <p:nvPr/>
        </p:nvSpPr>
        <p:spPr bwMode="auto">
          <a:xfrm>
            <a:off x="2216150" y="25923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7642" name="Text Box 58"/>
          <p:cNvSpPr txBox="1">
            <a:spLocks noChangeArrowheads="1"/>
          </p:cNvSpPr>
          <p:nvPr/>
        </p:nvSpPr>
        <p:spPr bwMode="auto">
          <a:xfrm>
            <a:off x="1619250" y="2995613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7643" name="Text Box 59"/>
          <p:cNvSpPr txBox="1">
            <a:spLocks noChangeArrowheads="1"/>
          </p:cNvSpPr>
          <p:nvPr/>
        </p:nvSpPr>
        <p:spPr bwMode="auto">
          <a:xfrm>
            <a:off x="2506663" y="29924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7644" name="Oval 60"/>
          <p:cNvSpPr>
            <a:spLocks noChangeArrowheads="1"/>
          </p:cNvSpPr>
          <p:nvPr/>
        </p:nvSpPr>
        <p:spPr bwMode="auto">
          <a:xfrm>
            <a:off x="4076700" y="2360613"/>
            <a:ext cx="215900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45" name="AutoShape 61"/>
          <p:cNvSpPr>
            <a:spLocks noChangeArrowheads="1"/>
          </p:cNvSpPr>
          <p:nvPr/>
        </p:nvSpPr>
        <p:spPr bwMode="auto">
          <a:xfrm>
            <a:off x="3255963" y="2878138"/>
            <a:ext cx="695325" cy="10001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46" name="Oval 62"/>
          <p:cNvSpPr>
            <a:spLocks noChangeArrowheads="1"/>
          </p:cNvSpPr>
          <p:nvPr/>
        </p:nvSpPr>
        <p:spPr bwMode="auto">
          <a:xfrm>
            <a:off x="3495675" y="2782888"/>
            <a:ext cx="217488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3308350" y="26479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x</a:t>
            </a:r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 flipH="1">
            <a:off x="3667125" y="2509838"/>
            <a:ext cx="4349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>
            <a:off x="4271963" y="2517775"/>
            <a:ext cx="4222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50" name="Text Box 66"/>
          <p:cNvSpPr txBox="1">
            <a:spLocks noChangeArrowheads="1"/>
          </p:cNvSpPr>
          <p:nvPr/>
        </p:nvSpPr>
        <p:spPr bwMode="auto">
          <a:xfrm>
            <a:off x="4221163" y="2287588"/>
            <a:ext cx="366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>
                <a:latin typeface="굴림" charset="-127"/>
              </a:rPr>
              <a:t>-1</a:t>
            </a:r>
          </a:p>
        </p:txBody>
      </p:sp>
      <p:sp>
        <p:nvSpPr>
          <p:cNvPr id="67651" name="Oval 67"/>
          <p:cNvSpPr>
            <a:spLocks noChangeArrowheads="1"/>
          </p:cNvSpPr>
          <p:nvPr/>
        </p:nvSpPr>
        <p:spPr bwMode="auto">
          <a:xfrm>
            <a:off x="4584700" y="2811463"/>
            <a:ext cx="217488" cy="201612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52" name="AutoShape 68"/>
          <p:cNvSpPr>
            <a:spLocks noChangeArrowheads="1"/>
          </p:cNvSpPr>
          <p:nvPr/>
        </p:nvSpPr>
        <p:spPr bwMode="auto">
          <a:xfrm>
            <a:off x="4767263" y="3290888"/>
            <a:ext cx="446087" cy="6889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53" name="Oval 69"/>
          <p:cNvSpPr>
            <a:spLocks noChangeArrowheads="1"/>
          </p:cNvSpPr>
          <p:nvPr/>
        </p:nvSpPr>
        <p:spPr bwMode="auto">
          <a:xfrm>
            <a:off x="4872038" y="3182938"/>
            <a:ext cx="217487" cy="201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54" name="Oval 70"/>
          <p:cNvSpPr>
            <a:spLocks noChangeArrowheads="1"/>
          </p:cNvSpPr>
          <p:nvPr/>
        </p:nvSpPr>
        <p:spPr bwMode="auto">
          <a:xfrm>
            <a:off x="4343400" y="3203575"/>
            <a:ext cx="217488" cy="201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000">
              <a:latin typeface="Times New Roman" pitchFamily="18" charset="0"/>
            </a:endParaRPr>
          </a:p>
        </p:txBody>
      </p:sp>
      <p:sp>
        <p:nvSpPr>
          <p:cNvPr id="67655" name="AutoShape 71"/>
          <p:cNvSpPr>
            <a:spLocks noChangeArrowheads="1"/>
          </p:cNvSpPr>
          <p:nvPr/>
        </p:nvSpPr>
        <p:spPr bwMode="auto">
          <a:xfrm>
            <a:off x="4262438" y="3316288"/>
            <a:ext cx="422275" cy="6905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56" name="Line 72"/>
          <p:cNvSpPr>
            <a:spLocks noChangeShapeType="1"/>
          </p:cNvSpPr>
          <p:nvPr/>
        </p:nvSpPr>
        <p:spPr bwMode="auto">
          <a:xfrm flipH="1">
            <a:off x="4478338" y="2997200"/>
            <a:ext cx="1619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4756150" y="2986088"/>
            <a:ext cx="1793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658" name="Text Box 74"/>
          <p:cNvSpPr txBox="1">
            <a:spLocks noChangeArrowheads="1"/>
          </p:cNvSpPr>
          <p:nvPr/>
        </p:nvSpPr>
        <p:spPr bwMode="auto">
          <a:xfrm>
            <a:off x="4719638" y="26400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s</a:t>
            </a:r>
          </a:p>
        </p:txBody>
      </p:sp>
      <p:sp>
        <p:nvSpPr>
          <p:cNvPr id="67659" name="Text Box 75"/>
          <p:cNvSpPr txBox="1">
            <a:spLocks noChangeArrowheads="1"/>
          </p:cNvSpPr>
          <p:nvPr/>
        </p:nvSpPr>
        <p:spPr bwMode="auto">
          <a:xfrm>
            <a:off x="4178300" y="3044825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l</a:t>
            </a:r>
          </a:p>
        </p:txBody>
      </p:sp>
      <p:sp>
        <p:nvSpPr>
          <p:cNvPr id="67660" name="Text Box 76"/>
          <p:cNvSpPr txBox="1">
            <a:spLocks noChangeArrowheads="1"/>
          </p:cNvSpPr>
          <p:nvPr/>
        </p:nvSpPr>
        <p:spPr bwMode="auto">
          <a:xfrm>
            <a:off x="5029200" y="30226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400" i="1">
                <a:latin typeface="Times New Roman" pitchFamily="18" charset="0"/>
              </a:rPr>
              <a:t>r</a:t>
            </a:r>
          </a:p>
        </p:txBody>
      </p:sp>
      <p:sp>
        <p:nvSpPr>
          <p:cNvPr id="67661" name="Text Box 77"/>
          <p:cNvSpPr txBox="1">
            <a:spLocks noChangeArrowheads="1"/>
          </p:cNvSpPr>
          <p:nvPr/>
        </p:nvSpPr>
        <p:spPr bwMode="auto">
          <a:xfrm>
            <a:off x="3933825" y="21732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200" i="1">
                <a:latin typeface="Times New Roman" pitchFamily="18" charset="0"/>
              </a:rPr>
              <a:t>p</a:t>
            </a:r>
          </a:p>
        </p:txBody>
      </p:sp>
      <p:sp>
        <p:nvSpPr>
          <p:cNvPr id="67662" name="AutoShape 78"/>
          <p:cNvSpPr>
            <a:spLocks noChangeArrowheads="1"/>
          </p:cNvSpPr>
          <p:nvPr/>
        </p:nvSpPr>
        <p:spPr bwMode="auto">
          <a:xfrm>
            <a:off x="2768600" y="2486025"/>
            <a:ext cx="254000" cy="231775"/>
          </a:xfrm>
          <a:prstGeom prst="rightArrow">
            <a:avLst>
              <a:gd name="adj1" fmla="val 50000"/>
              <a:gd name="adj2" fmla="val 273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663" name="Text Box 79"/>
          <p:cNvSpPr txBox="1">
            <a:spLocks noChangeArrowheads="1"/>
          </p:cNvSpPr>
          <p:nvPr/>
        </p:nvSpPr>
        <p:spPr bwMode="auto">
          <a:xfrm>
            <a:off x="5603875" y="2716213"/>
            <a:ext cx="3355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ko-KR" altLang="en-US" sz="1400"/>
              <a:t> </a:t>
            </a:r>
            <a:r>
              <a:rPr lang="en-US" altLang="ko-KR" sz="2000" i="1">
                <a:latin typeface="Times New Roman" pitchFamily="18" charset="0"/>
              </a:rPr>
              <a:t>p</a:t>
            </a:r>
            <a:r>
              <a:rPr lang="ko-KR" altLang="en-US" sz="2000"/>
              <a:t>에서 방금과 같은 문제가 </a:t>
            </a:r>
          </a:p>
          <a:p>
            <a:pPr>
              <a:buFont typeface="Wingdings" pitchFamily="2" charset="2"/>
              <a:buNone/>
            </a:pPr>
            <a:r>
              <a:rPr lang="ko-KR" altLang="en-US" sz="2000"/>
              <a:t>  발생</a:t>
            </a:r>
            <a:r>
              <a:rPr lang="en-US" altLang="ko-KR" sz="2000"/>
              <a:t>. Recursive problem.      </a:t>
            </a:r>
          </a:p>
          <a:p>
            <a:pPr>
              <a:buFont typeface="Wingdings" pitchFamily="2" charset="2"/>
              <a:buNone/>
            </a:pPr>
            <a:r>
              <a:rPr lang="ko-KR" altLang="en-US" sz="2000"/>
              <a:t>  재귀적으로 처리</a:t>
            </a:r>
            <a:r>
              <a:rPr lang="en-US" altLang="ko-KR" sz="2000"/>
              <a:t>.</a:t>
            </a:r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5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B-Trees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ko-KR" altLang="en-US" sz="2000" smtClean="0"/>
              <a:t>디스크의 접근 단위는 블록</a:t>
            </a:r>
            <a:r>
              <a:rPr lang="en-US" altLang="ko-KR" sz="2000" smtClean="0"/>
              <a:t>(</a:t>
            </a:r>
            <a:r>
              <a:rPr lang="ko-KR" altLang="en-US" sz="2000" smtClean="0"/>
              <a:t>페이지</a:t>
            </a:r>
            <a:r>
              <a:rPr lang="en-US" altLang="ko-KR" sz="2000" smtClean="0"/>
              <a:t>)</a:t>
            </a:r>
          </a:p>
          <a:p>
            <a:pPr marL="457200" indent="-457200"/>
            <a:r>
              <a:rPr lang="ko-KR" altLang="en-US" sz="2000" smtClean="0"/>
              <a:t>디스크에 한 번 접근하는 시간은 수십만 명령어의 처리 시간과 맞먹는다</a:t>
            </a:r>
          </a:p>
          <a:p>
            <a:pPr marL="457200" indent="-457200"/>
            <a:r>
              <a:rPr lang="ko-KR" altLang="en-US" sz="2000" smtClean="0"/>
              <a:t>검색트리가 디스크에 저장되어 있다면 트리의 높이를 최소화하는 것이 유리하다</a:t>
            </a:r>
          </a:p>
          <a:p>
            <a:pPr marL="457200" indent="-457200"/>
            <a:r>
              <a:rPr lang="en-US" altLang="ko-KR" sz="2000" smtClean="0"/>
              <a:t>B-</a:t>
            </a:r>
            <a:r>
              <a:rPr lang="ko-KR" altLang="en-US" sz="2000" smtClean="0"/>
              <a:t>트리는 다진검색트리가 균형을 유지하도록 하여 최악의 경우 디스크 접근 횟수를 줄인 것이다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9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ChangeArrowheads="1"/>
          </p:cNvSpPr>
          <p:nvPr/>
        </p:nvSpPr>
        <p:spPr bwMode="auto">
          <a:xfrm>
            <a:off x="811213" y="3276600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baseline="-25000"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629763" name="Group 3"/>
          <p:cNvGraphicFramePr>
            <a:graphicFrameLocks noGrp="1"/>
          </p:cNvGraphicFramePr>
          <p:nvPr/>
        </p:nvGraphicFramePr>
        <p:xfrm>
          <a:off x="1077913" y="1998663"/>
          <a:ext cx="6884987" cy="518048"/>
        </p:xfrm>
        <a:graphic>
          <a:graphicData uri="http://schemas.openxmlformats.org/drawingml/2006/table">
            <a:tbl>
              <a:tblPr/>
              <a:tblGrid>
                <a:gridCol w="457200"/>
                <a:gridCol w="774700"/>
                <a:gridCol w="469900"/>
                <a:gridCol w="825500"/>
                <a:gridCol w="482600"/>
                <a:gridCol w="825500"/>
                <a:gridCol w="508000"/>
                <a:gridCol w="1092200"/>
                <a:gridCol w="1004887"/>
                <a:gridCol w="4445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0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0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0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   </a:t>
                      </a:r>
                      <a:r>
                        <a:rPr kumimoji="0" lang="ko-KR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0" lang="en-US" altLang="ko-KR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</a:t>
                      </a:r>
                      <a:r>
                        <a:rPr kumimoji="0" lang="en-US" altLang="ko-K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2030413" y="3263900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baseline="-25000">
                <a:latin typeface="Times New Roman" pitchFamily="18" charset="0"/>
              </a:rPr>
              <a:t>1</a:t>
            </a:r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7148513" y="3238500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i="1" baseline="-25000">
                <a:latin typeface="Times New Roman" pitchFamily="18" charset="0"/>
              </a:rPr>
              <a:t>k</a:t>
            </a:r>
            <a:endParaRPr lang="en-US" altLang="ko-KR" baseline="-25000">
              <a:latin typeface="Times New Roman" pitchFamily="18" charset="0"/>
            </a:endParaRPr>
          </a:p>
        </p:txBody>
      </p:sp>
      <p:sp>
        <p:nvSpPr>
          <p:cNvPr id="71709" name="AutoShape 29"/>
          <p:cNvSpPr>
            <a:spLocks noChangeArrowheads="1"/>
          </p:cNvSpPr>
          <p:nvPr/>
        </p:nvSpPr>
        <p:spPr bwMode="auto">
          <a:xfrm>
            <a:off x="3325813" y="3263900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baseline="-25000">
                <a:latin typeface="Times New Roman" pitchFamily="18" charset="0"/>
              </a:rPr>
              <a:t>2</a:t>
            </a:r>
          </a:p>
        </p:txBody>
      </p:sp>
      <p:sp>
        <p:nvSpPr>
          <p:cNvPr id="71710" name="AutoShape 30"/>
          <p:cNvSpPr>
            <a:spLocks noChangeArrowheads="1"/>
          </p:cNvSpPr>
          <p:nvPr/>
        </p:nvSpPr>
        <p:spPr bwMode="auto">
          <a:xfrm>
            <a:off x="4633913" y="3263900"/>
            <a:ext cx="985837" cy="156686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baseline="-25000">
                <a:latin typeface="Times New Roman" pitchFamily="18" charset="0"/>
              </a:rPr>
              <a:t>3</a:t>
            </a:r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7643813" y="2212975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5951538" y="3811588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4000">
                <a:latin typeface="Times New Roman" pitchFamily="18" charset="0"/>
              </a:rPr>
              <a:t>…</a:t>
            </a:r>
          </a:p>
        </p:txBody>
      </p:sp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4786313" y="5072063"/>
            <a:ext cx="3270250" cy="13573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71714" name="AutoShape 34"/>
          <p:cNvSpPr>
            <a:spLocks noChangeArrowheads="1"/>
          </p:cNvSpPr>
          <p:nvPr/>
        </p:nvSpPr>
        <p:spPr bwMode="auto">
          <a:xfrm>
            <a:off x="6069013" y="5197475"/>
            <a:ext cx="871537" cy="11096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/>
            <a:r>
              <a:rPr lang="en-US" altLang="ko-KR" i="1">
                <a:latin typeface="Times New Roman" pitchFamily="18" charset="0"/>
              </a:rPr>
              <a:t>T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4919663" y="5595938"/>
            <a:ext cx="125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>
                <a:latin typeface="Times New Roman" pitchFamily="18" charset="0"/>
              </a:rPr>
              <a:t>key</a:t>
            </a:r>
            <a:r>
              <a:rPr lang="en-US" altLang="ko-KR" i="1" baseline="-25000">
                <a:latin typeface="Times New Roman" pitchFamily="18" charset="0"/>
              </a:rPr>
              <a:t>i-</a:t>
            </a:r>
            <a:r>
              <a:rPr lang="en-US" altLang="ko-KR" baseline="-25000">
                <a:latin typeface="Times New Roman" pitchFamily="18" charset="0"/>
              </a:rPr>
              <a:t>1</a:t>
            </a:r>
            <a:r>
              <a:rPr lang="en-US" altLang="ko-KR">
                <a:latin typeface="Times New Roman" pitchFamily="18" charset="0"/>
              </a:rPr>
              <a:t> &lt;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6854825" y="5616575"/>
            <a:ext cx="105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>
                <a:latin typeface="Times New Roman" pitchFamily="18" charset="0"/>
              </a:rPr>
              <a:t>&lt; key</a:t>
            </a:r>
            <a:r>
              <a:rPr lang="en-US" altLang="ko-KR" i="1" baseline="-25000">
                <a:latin typeface="Times New Roman" pitchFamily="18" charset="0"/>
              </a:rPr>
              <a:t>i</a:t>
            </a:r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5129213" y="2238375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1306513" y="2251075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2538413" y="2225675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3833813" y="2225675"/>
            <a:ext cx="0" cy="1017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다진검색트리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1"/>
          <p:cNvSpPr>
            <a:spLocks noChangeArrowheads="1"/>
          </p:cNvSpPr>
          <p:nvPr/>
        </p:nvSpPr>
        <p:spPr bwMode="auto">
          <a:xfrm>
            <a:off x="657225" y="2247900"/>
            <a:ext cx="78105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838200" indent="-381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76400" indent="-304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133600" indent="-304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908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0480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5052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62400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ko-KR" sz="2000"/>
              <a:t>B-Tree</a:t>
            </a:r>
            <a:r>
              <a:rPr lang="ko-KR" altLang="en-US" sz="2000"/>
              <a:t>는 균형잡힌 다진검색트리로 다음의 성질을 만족한다</a:t>
            </a:r>
          </a:p>
          <a:p>
            <a:endParaRPr lang="ko-KR" altLang="en-US" sz="2000"/>
          </a:p>
          <a:p>
            <a:pPr lvl="1"/>
            <a:r>
              <a:rPr lang="ko-KR" altLang="en-US" sz="1800"/>
              <a:t>루트를 제외한 모든 노드는 </a:t>
            </a:r>
            <a:r>
              <a:rPr lang="en-US" altLang="ko-KR" sz="1800" i="1">
                <a:latin typeface="Times New Roman" pitchFamily="18" charset="0"/>
              </a:rPr>
              <a:t>k</a:t>
            </a:r>
            <a:r>
              <a:rPr lang="en-US" altLang="ko-KR" sz="1800">
                <a:latin typeface="Times New Roman" pitchFamily="18" charset="0"/>
              </a:rPr>
              <a:t>/2  ~ </a:t>
            </a:r>
            <a:r>
              <a:rPr lang="en-US" altLang="ko-KR" sz="1800" i="1">
                <a:latin typeface="Times New Roman" pitchFamily="18" charset="0"/>
              </a:rPr>
              <a:t>k</a:t>
            </a:r>
            <a:r>
              <a:rPr lang="en-US" altLang="ko-KR" sz="1800"/>
              <a:t> </a:t>
            </a:r>
            <a:r>
              <a:rPr lang="ko-KR" altLang="en-US" sz="1800"/>
              <a:t>개의 키를 갖는다</a:t>
            </a:r>
          </a:p>
          <a:p>
            <a:pPr lvl="1"/>
            <a:r>
              <a:rPr lang="ko-KR" altLang="en-US" sz="1800"/>
              <a:t>모든 리프 노드는 같은 깊이를 가진다</a:t>
            </a:r>
          </a:p>
        </p:txBody>
      </p:sp>
      <p:sp>
        <p:nvSpPr>
          <p:cNvPr id="73732" name="Freeform 33"/>
          <p:cNvSpPr>
            <a:spLocks/>
          </p:cNvSpPr>
          <p:nvPr/>
        </p:nvSpPr>
        <p:spPr bwMode="auto">
          <a:xfrm>
            <a:off x="4371975" y="3038475"/>
            <a:ext cx="66675" cy="247650"/>
          </a:xfrm>
          <a:custGeom>
            <a:avLst/>
            <a:gdLst>
              <a:gd name="T0" fmla="*/ 0 w 42"/>
              <a:gd name="T1" fmla="*/ 0 h 156"/>
              <a:gd name="T2" fmla="*/ 0 w 42"/>
              <a:gd name="T3" fmla="*/ 247650 h 156"/>
              <a:gd name="T4" fmla="*/ 66675 w 42"/>
              <a:gd name="T5" fmla="*/ 24765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" h="156">
                <a:moveTo>
                  <a:pt x="0" y="0"/>
                </a:moveTo>
                <a:lnTo>
                  <a:pt x="0" y="156"/>
                </a:lnTo>
                <a:lnTo>
                  <a:pt x="42" y="1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733" name="Freeform 34"/>
          <p:cNvSpPr>
            <a:spLocks/>
          </p:cNvSpPr>
          <p:nvPr/>
        </p:nvSpPr>
        <p:spPr bwMode="auto">
          <a:xfrm flipH="1">
            <a:off x="4654550" y="3035300"/>
            <a:ext cx="66675" cy="247650"/>
          </a:xfrm>
          <a:custGeom>
            <a:avLst/>
            <a:gdLst>
              <a:gd name="T0" fmla="*/ 0 w 42"/>
              <a:gd name="T1" fmla="*/ 0 h 156"/>
              <a:gd name="T2" fmla="*/ 0 w 42"/>
              <a:gd name="T3" fmla="*/ 247650 h 156"/>
              <a:gd name="T4" fmla="*/ 66675 w 42"/>
              <a:gd name="T5" fmla="*/ 24765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" h="156">
                <a:moveTo>
                  <a:pt x="0" y="0"/>
                </a:moveTo>
                <a:lnTo>
                  <a:pt x="0" y="156"/>
                </a:lnTo>
                <a:lnTo>
                  <a:pt x="42" y="1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46" name="Group 2"/>
          <p:cNvGraphicFramePr>
            <a:graphicFrameLocks noGrp="1"/>
          </p:cNvGraphicFramePr>
          <p:nvPr/>
        </p:nvGraphicFramePr>
        <p:xfrm>
          <a:off x="989013" y="4068763"/>
          <a:ext cx="7138987" cy="701675"/>
        </p:xfrm>
        <a:graphic>
          <a:graphicData uri="http://schemas.openxmlformats.org/drawingml/2006/table">
            <a:tbl>
              <a:tblPr/>
              <a:tblGrid>
                <a:gridCol w="369887"/>
                <a:gridCol w="1260475"/>
                <a:gridCol w="381000"/>
                <a:gridCol w="1298575"/>
                <a:gridCol w="381000"/>
                <a:gridCol w="1531938"/>
                <a:gridCol w="1535112"/>
                <a:gridCol w="381000"/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&lt;key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k-1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k-1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61" marB="457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2805113" y="42592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735638" y="47355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3600">
                <a:latin typeface="Times New Roman" pitchFamily="18" charset="0"/>
              </a:rPr>
              <a:t>…</a:t>
            </a: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flipH="1">
            <a:off x="4481513" y="42846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>
            <a:off x="1179513" y="42973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 flipH="1">
            <a:off x="7935913" y="42465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977900" y="3641725"/>
            <a:ext cx="3937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V="1">
            <a:off x="1155700" y="3311525"/>
            <a:ext cx="5842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1724025" y="3117850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800">
                <a:latin typeface="굴림" charset="-127"/>
              </a:rPr>
              <a:t>부모 노드의 페이지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810" name="Group 2"/>
          <p:cNvGraphicFramePr>
            <a:graphicFrameLocks noGrp="1"/>
          </p:cNvGraphicFramePr>
          <p:nvPr/>
        </p:nvGraphicFramePr>
        <p:xfrm>
          <a:off x="989013" y="2354263"/>
          <a:ext cx="7151687" cy="468312"/>
        </p:xfrm>
        <a:graphic>
          <a:graphicData uri="http://schemas.openxmlformats.org/drawingml/2006/table">
            <a:tbl>
              <a:tblPr/>
              <a:tblGrid>
                <a:gridCol w="376237"/>
                <a:gridCol w="1276350"/>
                <a:gridCol w="342900"/>
                <a:gridCol w="1308100"/>
                <a:gridCol w="1244600"/>
                <a:gridCol w="2603500"/>
              </a:tblGrid>
              <a:tr h="468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&lt;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key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0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&gt;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…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2" name="Line 18"/>
          <p:cNvSpPr>
            <a:spLocks noChangeShapeType="1"/>
          </p:cNvSpPr>
          <p:nvPr/>
        </p:nvSpPr>
        <p:spPr bwMode="auto">
          <a:xfrm flipH="1">
            <a:off x="2792413" y="25955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1179513" y="2582863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977900" y="1927225"/>
            <a:ext cx="3937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 flipV="1">
            <a:off x="1155700" y="1825625"/>
            <a:ext cx="5842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571500" y="4962525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584200" y="5521325"/>
            <a:ext cx="801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1092200" y="4962525"/>
            <a:ext cx="61087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3590925" y="6080125"/>
            <a:ext cx="1103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800">
                <a:latin typeface="굴림" charset="-127"/>
              </a:rPr>
              <a:t>페이지 </a:t>
            </a:r>
            <a:r>
              <a:rPr kumimoji="1" lang="en-US" altLang="ko-KR" sz="1800" i="1">
                <a:latin typeface="Times New Roman" pitchFamily="18" charset="0"/>
              </a:rPr>
              <a:t>p</a:t>
            </a:r>
            <a:r>
              <a:rPr kumimoji="1" lang="en-US" altLang="ko-KR" sz="1800" baseline="-25000">
                <a:latin typeface="Times New Roman" pitchFamily="18" charset="0"/>
              </a:rPr>
              <a:t>i</a:t>
            </a: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3505200" y="4962525"/>
            <a:ext cx="2171700" cy="558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ko-KR" altLang="en-US" sz="1800">
                <a:latin typeface="굴림" charset="-127"/>
              </a:rPr>
              <a:t>키 </a:t>
            </a:r>
            <a:r>
              <a:rPr kumimoji="1" lang="en-US" altLang="ko-KR" sz="1800" i="1">
                <a:latin typeface="Times New Roman" pitchFamily="18" charset="0"/>
              </a:rPr>
              <a:t>key</a:t>
            </a:r>
            <a:r>
              <a:rPr kumimoji="1" lang="en-US" altLang="ko-KR" sz="1800" baseline="-25000">
                <a:latin typeface="Times New Roman" pitchFamily="18" charset="0"/>
              </a:rPr>
              <a:t>i</a:t>
            </a:r>
            <a:r>
              <a:rPr kumimoji="1" lang="ko-KR" altLang="en-US" sz="1800">
                <a:latin typeface="굴림" charset="-127"/>
              </a:rPr>
              <a:t>를 가진 </a:t>
            </a:r>
            <a:r>
              <a:rPr kumimoji="1" lang="en-US" altLang="ko-KR" sz="1800">
                <a:latin typeface="굴림" charset="-127"/>
              </a:rPr>
              <a:t>record</a:t>
            </a:r>
          </a:p>
        </p:txBody>
      </p:sp>
      <p:sp>
        <p:nvSpPr>
          <p:cNvPr id="77851" name="Freeform 27"/>
          <p:cNvSpPr>
            <a:spLocks/>
          </p:cNvSpPr>
          <p:nvPr/>
        </p:nvSpPr>
        <p:spPr bwMode="auto">
          <a:xfrm>
            <a:off x="1108075" y="2714625"/>
            <a:ext cx="4010025" cy="2225675"/>
          </a:xfrm>
          <a:custGeom>
            <a:avLst/>
            <a:gdLst>
              <a:gd name="T0" fmla="*/ 4010025 w 2392"/>
              <a:gd name="T1" fmla="*/ 0 h 1696"/>
              <a:gd name="T2" fmla="*/ 3701562 w 2392"/>
              <a:gd name="T3" fmla="*/ 766388 h 1696"/>
              <a:gd name="T4" fmla="*/ 2427473 w 2392"/>
              <a:gd name="T5" fmla="*/ 1112838 h 1696"/>
              <a:gd name="T6" fmla="*/ 1367968 w 2392"/>
              <a:gd name="T7" fmla="*/ 1238819 h 1696"/>
              <a:gd name="T8" fmla="*/ 549870 w 2392"/>
              <a:gd name="T9" fmla="*/ 1543275 h 1696"/>
              <a:gd name="T10" fmla="*/ 0 w 2392"/>
              <a:gd name="T11" fmla="*/ 2225675 h 16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2" h="1696">
                <a:moveTo>
                  <a:pt x="2392" y="0"/>
                </a:moveTo>
                <a:cubicBezTo>
                  <a:pt x="2378" y="221"/>
                  <a:pt x="2365" y="443"/>
                  <a:pt x="2208" y="584"/>
                </a:cubicBezTo>
                <a:cubicBezTo>
                  <a:pt x="2051" y="725"/>
                  <a:pt x="1680" y="788"/>
                  <a:pt x="1448" y="848"/>
                </a:cubicBezTo>
                <a:cubicBezTo>
                  <a:pt x="1216" y="908"/>
                  <a:pt x="1003" y="889"/>
                  <a:pt x="816" y="944"/>
                </a:cubicBezTo>
                <a:cubicBezTo>
                  <a:pt x="629" y="999"/>
                  <a:pt x="464" y="1051"/>
                  <a:pt x="328" y="1176"/>
                </a:cubicBezTo>
                <a:cubicBezTo>
                  <a:pt x="192" y="1301"/>
                  <a:pt x="96" y="1498"/>
                  <a:pt x="0" y="16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7852" name="AutoShape 28"/>
          <p:cNvSpPr>
            <a:spLocks/>
          </p:cNvSpPr>
          <p:nvPr/>
        </p:nvSpPr>
        <p:spPr bwMode="auto">
          <a:xfrm rot="-5400000">
            <a:off x="4019550" y="2873375"/>
            <a:ext cx="292100" cy="5994400"/>
          </a:xfrm>
          <a:prstGeom prst="leftBrace">
            <a:avLst>
              <a:gd name="adj1" fmla="val 1710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record</a:t>
            </a:r>
            <a:r>
              <a:rPr lang="ko-KR" altLang="en-US" dirty="0" smtClean="0"/>
              <a:t>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1"/>
          <p:cNvSpPr txBox="1">
            <a:spLocks noChangeArrowheads="1"/>
          </p:cNvSpPr>
          <p:nvPr/>
        </p:nvSpPr>
        <p:spPr bwMode="auto">
          <a:xfrm>
            <a:off x="603250" y="1706563"/>
            <a:ext cx="8307388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800">
                <a:latin typeface="Times New Roman" pitchFamily="18" charset="0"/>
              </a:rPr>
              <a:t>BTreeInsert(</a:t>
            </a:r>
            <a:r>
              <a:rPr lang="en-US" altLang="ko-KR" sz="1800" i="1">
                <a:latin typeface="Times New Roman" pitchFamily="18" charset="0"/>
              </a:rPr>
              <a:t>t</a:t>
            </a:r>
            <a:r>
              <a:rPr lang="en-US" altLang="ko-KR" sz="1800">
                <a:latin typeface="Times New Roman" pitchFamily="18" charset="0"/>
              </a:rPr>
              <a:t>, </a:t>
            </a:r>
            <a:r>
              <a:rPr lang="en-US" altLang="ko-KR" sz="1800" i="1">
                <a:latin typeface="Times New Roman" pitchFamily="18" charset="0"/>
              </a:rPr>
              <a:t>x</a:t>
            </a:r>
            <a:r>
              <a:rPr lang="en-US" altLang="ko-KR" sz="1800">
                <a:latin typeface="Times New Roman" pitchFamily="18" charset="0"/>
              </a:rPr>
              <a:t>)</a:t>
            </a:r>
            <a:r>
              <a:rPr lang="en-US" altLang="ko-KR" sz="1800">
                <a:latin typeface="굴림" charset="-127"/>
              </a:rPr>
              <a:t> </a:t>
            </a:r>
            <a:endParaRPr lang="ko-KR" altLang="en-US" sz="1800">
              <a:latin typeface="굴림" charset="-127"/>
            </a:endParaRPr>
          </a:p>
          <a:p>
            <a:r>
              <a:rPr lang="en-US" altLang="ko-KR" sz="1800">
                <a:latin typeface="Times New Roman" pitchFamily="18" charset="0"/>
              </a:rPr>
              <a:t>{ </a:t>
            </a:r>
          </a:p>
          <a:p>
            <a:r>
              <a:rPr lang="en-US" altLang="ko-KR" sz="1800">
                <a:latin typeface="굴림" charset="-127"/>
              </a:rPr>
              <a:t>        </a:t>
            </a:r>
            <a:r>
              <a:rPr lang="en-US" altLang="ko-KR" sz="1800" i="1">
                <a:latin typeface="Times New Roman" pitchFamily="18" charset="0"/>
              </a:rPr>
              <a:t>x</a:t>
            </a:r>
            <a:r>
              <a:rPr lang="ko-KR" altLang="en-US" sz="1800">
                <a:latin typeface="굴림" charset="-127"/>
              </a:rPr>
              <a:t>를 삽입할 리프 노드 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ko-KR" altLang="en-US" sz="1800">
                <a:latin typeface="굴림" charset="-127"/>
              </a:rPr>
              <a:t>을 찾는다</a:t>
            </a:r>
            <a:r>
              <a:rPr lang="en-US" altLang="ko-KR" sz="1800">
                <a:latin typeface="굴림" charset="-127"/>
              </a:rPr>
              <a:t>; </a:t>
            </a:r>
          </a:p>
          <a:p>
            <a:r>
              <a:rPr lang="en-US" altLang="ko-KR" sz="1800">
                <a:latin typeface="굴림" charset="-127"/>
              </a:rPr>
              <a:t>        </a:t>
            </a:r>
            <a:r>
              <a:rPr lang="en-US" altLang="ko-KR" sz="1800" i="1">
                <a:latin typeface="Times New Roman" pitchFamily="18" charset="0"/>
              </a:rPr>
              <a:t>x</a:t>
            </a:r>
            <a:r>
              <a:rPr lang="ko-KR" altLang="en-US" sz="1800">
                <a:latin typeface="굴림" charset="-127"/>
              </a:rPr>
              <a:t>를 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ko-KR" altLang="en-US" sz="1800">
                <a:latin typeface="굴림" charset="-127"/>
              </a:rPr>
              <a:t>에 삽입한다</a:t>
            </a:r>
            <a:r>
              <a:rPr lang="en-US" altLang="ko-KR" sz="1800">
                <a:latin typeface="굴림" charset="-127"/>
              </a:rPr>
              <a:t>; </a:t>
            </a:r>
          </a:p>
          <a:p>
            <a:r>
              <a:rPr lang="en-US" altLang="ko-KR" sz="1800">
                <a:latin typeface="굴림" charset="-127"/>
              </a:rPr>
              <a:t>        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800" b="1">
                <a:solidFill>
                  <a:srgbClr val="0000FF"/>
                </a:solidFill>
                <a:latin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ko-KR" altLang="en-US" sz="1800"/>
              <a:t>에</a:t>
            </a:r>
            <a:r>
              <a:rPr lang="ko-KR" altLang="en-US"/>
              <a:t> </a:t>
            </a:r>
            <a:r>
              <a:rPr lang="ko-KR" altLang="en-US" sz="1800">
                <a:latin typeface="굴림" charset="-127"/>
              </a:rPr>
              <a:t>오버플로우 발생</a:t>
            </a:r>
            <a:r>
              <a:rPr lang="en-US" altLang="ko-KR" sz="1800">
                <a:latin typeface="Times New Roman" pitchFamily="18" charset="0"/>
              </a:rPr>
              <a:t>)</a:t>
            </a:r>
            <a:r>
              <a:rPr lang="en-US" altLang="ko-KR" sz="1800">
                <a:latin typeface="굴림" charset="-127"/>
              </a:rPr>
              <a:t> 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800">
                <a:latin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</a:rPr>
              <a:t>clearOverflow(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en-US" altLang="ko-KR" sz="1800">
                <a:latin typeface="Times New Roman" pitchFamily="18" charset="0"/>
              </a:rPr>
              <a:t>)</a:t>
            </a:r>
            <a:r>
              <a:rPr lang="en-US" altLang="ko-KR" sz="1800">
                <a:latin typeface="굴림" charset="-127"/>
              </a:rPr>
              <a:t>; </a:t>
            </a:r>
          </a:p>
          <a:p>
            <a:r>
              <a:rPr lang="en-US" altLang="ko-KR" sz="1800">
                <a:latin typeface="Times New Roman" pitchFamily="18" charset="0"/>
              </a:rPr>
              <a:t>}</a:t>
            </a:r>
            <a:r>
              <a:rPr lang="en-US" altLang="ko-KR" sz="1800">
                <a:latin typeface="굴림" charset="-127"/>
              </a:rPr>
              <a:t> </a:t>
            </a:r>
          </a:p>
          <a:p>
            <a:r>
              <a:rPr lang="en-US" altLang="ko-KR" sz="1800">
                <a:latin typeface="Times New Roman" pitchFamily="18" charset="0"/>
              </a:rPr>
              <a:t>clearOverflow(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en-US" altLang="ko-KR" sz="1800">
                <a:latin typeface="Times New Roman" pitchFamily="18" charset="0"/>
              </a:rPr>
              <a:t>) </a:t>
            </a:r>
          </a:p>
          <a:p>
            <a:r>
              <a:rPr lang="en-US" altLang="ko-KR" sz="1800">
                <a:latin typeface="Times New Roman" pitchFamily="18" charset="0"/>
              </a:rPr>
              <a:t>{  </a:t>
            </a:r>
          </a:p>
          <a:p>
            <a:r>
              <a:rPr lang="en-US" altLang="ko-KR" sz="1800" b="1">
                <a:latin typeface="굴림" charset="-127"/>
              </a:rPr>
              <a:t>     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800">
                <a:latin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</a:rPr>
              <a:t>(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ko-KR" altLang="en-US" sz="1800">
                <a:latin typeface="굴림" charset="-127"/>
              </a:rPr>
              <a:t>의 형제 노드 중 여유가 있는 노드가 있음</a:t>
            </a:r>
            <a:r>
              <a:rPr lang="en-US" altLang="ko-KR" sz="1800">
                <a:latin typeface="Times New Roman" pitchFamily="18" charset="0"/>
              </a:rPr>
              <a:t>)</a:t>
            </a:r>
            <a:r>
              <a:rPr lang="en-US" altLang="ko-KR" sz="1800">
                <a:latin typeface="굴림" charset="-127"/>
              </a:rPr>
              <a:t> 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800">
                <a:latin typeface="굴림" charset="-127"/>
              </a:rPr>
              <a:t> </a:t>
            </a:r>
            <a:r>
              <a:rPr lang="en-US" altLang="ko-KR" sz="1800">
                <a:latin typeface="Times New Roman" pitchFamily="18" charset="0"/>
              </a:rPr>
              <a:t>{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ko-KR" altLang="en-US" sz="1800">
                <a:latin typeface="굴림" charset="-127"/>
              </a:rPr>
              <a:t>의 남는 키를 넘긴다</a:t>
            </a:r>
            <a:r>
              <a:rPr lang="en-US" altLang="ko-KR" sz="1800">
                <a:latin typeface="Times New Roman" pitchFamily="18" charset="0"/>
              </a:rPr>
              <a:t>}</a:t>
            </a:r>
            <a:r>
              <a:rPr lang="en-US" altLang="ko-KR" sz="1800">
                <a:latin typeface="굴림" charset="-127"/>
              </a:rPr>
              <a:t>; </a:t>
            </a:r>
          </a:p>
          <a:p>
            <a:r>
              <a:rPr lang="en-US" altLang="ko-KR" sz="1800" b="1">
                <a:latin typeface="굴림" charset="-127"/>
              </a:rPr>
              <a:t>     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ko-KR" sz="1800">
                <a:latin typeface="Times New Roman" pitchFamily="18" charset="0"/>
              </a:rPr>
              <a:t> {</a:t>
            </a:r>
            <a:r>
              <a:rPr lang="en-US" altLang="ko-KR" sz="1800">
                <a:latin typeface="굴림" charset="-127"/>
              </a:rPr>
              <a:t> </a:t>
            </a:r>
          </a:p>
          <a:p>
            <a:r>
              <a:rPr lang="en-US" altLang="ko-KR" sz="1800">
                <a:latin typeface="굴림" charset="-127"/>
              </a:rPr>
              <a:t>                </a:t>
            </a:r>
            <a:r>
              <a:rPr lang="en-US" altLang="ko-KR" sz="1800" i="1">
                <a:latin typeface="Times New Roman" pitchFamily="18" charset="0"/>
              </a:rPr>
              <a:t>r</a:t>
            </a:r>
            <a:r>
              <a:rPr lang="ko-KR" altLang="en-US" sz="1800">
                <a:latin typeface="굴림" charset="-127"/>
              </a:rPr>
              <a:t>을 둘로 분할하고 가운데 키를 부모 노드로 넘긴다</a:t>
            </a:r>
            <a:r>
              <a:rPr lang="en-US" altLang="ko-KR" sz="1800">
                <a:latin typeface="굴림" charset="-127"/>
              </a:rPr>
              <a:t>; </a:t>
            </a:r>
          </a:p>
          <a:p>
            <a:r>
              <a:rPr lang="en-US" altLang="ko-KR" sz="1800">
                <a:latin typeface="굴림" charset="-127"/>
              </a:rPr>
              <a:t>                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800">
                <a:latin typeface="Times New Roman" pitchFamily="18" charset="0"/>
              </a:rPr>
              <a:t> (</a:t>
            </a:r>
            <a:r>
              <a:rPr lang="ko-KR" altLang="en-US" sz="1800">
                <a:latin typeface="굴림" charset="-127"/>
              </a:rPr>
              <a:t>부모 노드 </a:t>
            </a:r>
            <a:r>
              <a:rPr lang="en-US" altLang="ko-KR" sz="1800" i="1">
                <a:latin typeface="Times New Roman" pitchFamily="18" charset="0"/>
              </a:rPr>
              <a:t>p</a:t>
            </a:r>
            <a:r>
              <a:rPr lang="ko-KR" altLang="en-US" sz="1800">
                <a:latin typeface="굴림" charset="-127"/>
              </a:rPr>
              <a:t>에 오버플로우 발생</a:t>
            </a:r>
            <a:r>
              <a:rPr lang="en-US" altLang="ko-KR" sz="1800">
                <a:latin typeface="Times New Roman" pitchFamily="18" charset="0"/>
              </a:rPr>
              <a:t>) </a:t>
            </a:r>
            <a:r>
              <a:rPr lang="en-US" altLang="ko-KR" sz="18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800">
                <a:latin typeface="Times New Roman" pitchFamily="18" charset="0"/>
              </a:rPr>
              <a:t> clearOverflow(</a:t>
            </a:r>
            <a:r>
              <a:rPr lang="en-US" altLang="ko-KR" sz="1800" i="1">
                <a:latin typeface="Times New Roman" pitchFamily="18" charset="0"/>
              </a:rPr>
              <a:t>p</a:t>
            </a:r>
            <a:r>
              <a:rPr lang="en-US" altLang="ko-KR" sz="1800">
                <a:latin typeface="Times New Roman" pitchFamily="18" charset="0"/>
              </a:rPr>
              <a:t>)</a:t>
            </a:r>
            <a:r>
              <a:rPr lang="en-US" altLang="ko-KR" sz="1800">
                <a:latin typeface="굴림" charset="-127"/>
              </a:rPr>
              <a:t>; </a:t>
            </a:r>
          </a:p>
          <a:p>
            <a:r>
              <a:rPr lang="en-US" altLang="ko-KR" sz="1800">
                <a:latin typeface="굴림" charset="-127"/>
              </a:rPr>
              <a:t>     </a:t>
            </a:r>
            <a:r>
              <a:rPr lang="en-US" altLang="ko-KR" sz="1800">
                <a:latin typeface="Times New Roman" pitchFamily="18" charset="0"/>
              </a:rPr>
              <a:t>} </a:t>
            </a:r>
          </a:p>
          <a:p>
            <a:r>
              <a:rPr lang="en-US" altLang="ko-KR" sz="1800">
                <a:latin typeface="Times New Roman" pitchFamily="18" charset="0"/>
              </a:rPr>
              <a:t>} </a:t>
            </a:r>
          </a:p>
          <a:p>
            <a:endParaRPr lang="ko-KR" altLang="en-US" sz="1800">
              <a:latin typeface="Times New Roman" pitchFamily="18" charset="0"/>
            </a:endParaRPr>
          </a:p>
        </p:txBody>
      </p:sp>
      <p:sp>
        <p:nvSpPr>
          <p:cNvPr id="79876" name="Rectangle 32"/>
          <p:cNvSpPr>
            <a:spLocks noChangeArrowheads="1"/>
          </p:cNvSpPr>
          <p:nvPr/>
        </p:nvSpPr>
        <p:spPr bwMode="auto">
          <a:xfrm>
            <a:off x="5172075" y="1581150"/>
            <a:ext cx="456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800"/>
              <a:t>▷  </a:t>
            </a:r>
            <a:r>
              <a:rPr lang="en-US" altLang="ko-KR" sz="1800" i="1">
                <a:latin typeface="Times New Roman" pitchFamily="18" charset="0"/>
              </a:rPr>
              <a:t>t</a:t>
            </a:r>
            <a:r>
              <a:rPr lang="en-US" altLang="ko-KR" sz="1800">
                <a:latin typeface="Times New Roman" pitchFamily="18" charset="0"/>
              </a:rPr>
              <a:t> </a:t>
            </a:r>
            <a:r>
              <a:rPr lang="en-US" altLang="ko-KR" sz="1800"/>
              <a:t>: </a:t>
            </a:r>
            <a:r>
              <a:rPr lang="ko-KR" altLang="en-US" sz="1800"/>
              <a:t>트리의 루트 노드 </a:t>
            </a:r>
          </a:p>
          <a:p>
            <a:r>
              <a:rPr lang="ko-KR" altLang="en-US" sz="1800"/>
              <a:t>▷  </a:t>
            </a:r>
            <a:r>
              <a:rPr lang="en-US" altLang="ko-KR" sz="1800" i="1">
                <a:latin typeface="Times New Roman" pitchFamily="18" charset="0"/>
              </a:rPr>
              <a:t>x</a:t>
            </a:r>
            <a:r>
              <a:rPr lang="en-US" altLang="ko-KR" sz="1800"/>
              <a:t> : </a:t>
            </a:r>
            <a:r>
              <a:rPr lang="ko-KR" altLang="en-US" sz="1800"/>
              <a:t>삽입하고자 하는 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</a:t>
            </a:r>
            <a:r>
              <a:rPr lang="ko-KR" altLang="en-US" dirty="0" smtClean="0"/>
              <a:t>에서의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879475" y="3260725"/>
            <a:ext cx="132556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1  2  3  4  6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400300" y="3260725"/>
            <a:ext cx="7524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8  10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352800" y="3260725"/>
            <a:ext cx="1519238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675063" y="2436813"/>
            <a:ext cx="144621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7  13  25  34</a:t>
            </a:r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H="1">
            <a:off x="1608138" y="2740025"/>
            <a:ext cx="20970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4305300" y="2760663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4673600" y="2759075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H="1">
            <a:off x="2773363" y="2747963"/>
            <a:ext cx="1233487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5100638" y="2754313"/>
            <a:ext cx="2598737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652463" y="2398713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>
                <a:latin typeface="Times New Roman" pitchFamily="18" charset="0"/>
              </a:rPr>
              <a:t>(a)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6743700" y="3249613"/>
            <a:ext cx="18637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37  38  40  41  45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5076825" y="3255963"/>
            <a:ext cx="15081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27  28  30  33</a:t>
            </a:r>
          </a:p>
        </p:txBody>
      </p:sp>
      <p:sp>
        <p:nvSpPr>
          <p:cNvPr id="81934" name="AutoShape 14"/>
          <p:cNvSpPr>
            <a:spLocks noChangeArrowheads="1"/>
          </p:cNvSpPr>
          <p:nvPr/>
        </p:nvSpPr>
        <p:spPr bwMode="auto">
          <a:xfrm>
            <a:off x="4078288" y="381476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735013" y="5308600"/>
            <a:ext cx="13255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1  2  3  4  6</a:t>
            </a:r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2205038" y="5308600"/>
            <a:ext cx="109537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8  9  10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3398838" y="5308600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581400" y="4484688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7  13  25  34</a:t>
            </a: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1514475" y="4787900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4211638" y="4808538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4579938" y="4806950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2679700" y="4795838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5006975" y="4802188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47700" y="44465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>
                <a:latin typeface="Times New Roman" pitchFamily="18" charset="0"/>
              </a:rPr>
              <a:t>(b)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6878638" y="5307013"/>
            <a:ext cx="18637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37  38  40  41  45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5008563" y="5307013"/>
            <a:ext cx="17526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27  28  30  31  33</a:t>
            </a: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4556125" y="388302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9, 31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81948" name="AutoShape 28"/>
          <p:cNvSpPr>
            <a:spLocks noChangeArrowheads="1"/>
          </p:cNvSpPr>
          <p:nvPr/>
        </p:nvSpPr>
        <p:spPr bwMode="auto">
          <a:xfrm>
            <a:off x="4078288" y="589756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4556125" y="5965825"/>
            <a:ext cx="81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5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 smtClean="0"/>
              <a:t>에서 삽입의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7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Binary</a:t>
            </a:r>
            <a:r>
              <a:rPr lang="en-US" altLang="ko-KR" dirty="0"/>
              <a:t> Search Tree (BST)</a:t>
            </a:r>
          </a:p>
        </p:txBody>
      </p:sp>
      <p:sp>
        <p:nvSpPr>
          <p:cNvPr id="10243" name="Rectangle 2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ko-KR" altLang="en-US" sz="2400" smtClean="0"/>
              <a:t>각 노드는 하나씩의 키 값을 갖는다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각 노드의 키 값은 다르다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최상위 레벨에 루트 노드가 있고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각 노드는 최대 두 개의 자식을 갖는다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임의의 노드의 키값은 자신의 왼쪽 자식 노드의 키 값보다 크고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오른쪽 자식의 키값보다 작다</a:t>
            </a:r>
            <a:r>
              <a:rPr lang="en-US" altLang="ko-KR" sz="2400" smtClean="0"/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6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4213" y="3470275"/>
            <a:ext cx="152876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1  2  3  4  5  6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357438" y="3470275"/>
            <a:ext cx="10953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8  9  10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551238" y="3470275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733800" y="2646363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7  13  25  34</a:t>
            </a: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H="1">
            <a:off x="1666875" y="2949575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4364038" y="2970213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4732338" y="2968625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2832100" y="2957513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5159375" y="2963863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800100" y="2608263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>
                <a:latin typeface="Times New Roman" pitchFamily="18" charset="0"/>
              </a:rPr>
              <a:t>(c)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7031038" y="3468688"/>
            <a:ext cx="1863725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37  38  40  41  45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5160963" y="3468688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27  28  30  31  33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708025" y="4141788"/>
            <a:ext cx="125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오버플로우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V="1">
            <a:off x="1365250" y="3875088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696913" y="5172075"/>
            <a:ext cx="140176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2217738" y="5172075"/>
            <a:ext cx="124777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3563938" y="5172075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3746500" y="4348163"/>
            <a:ext cx="14462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6  13  25  34</a:t>
            </a: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 flipH="1">
            <a:off x="1679575" y="4651375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4376738" y="4672013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4745038" y="4670425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H="1">
            <a:off x="2844800" y="4659313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5172075" y="4665663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7043738" y="5170488"/>
            <a:ext cx="1863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37  38  40  41  45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173663" y="5170488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27  28  30  31  33</a:t>
            </a:r>
          </a:p>
        </p:txBody>
      </p:sp>
      <p:sp>
        <p:nvSpPr>
          <p:cNvPr id="83995" name="AutoShape 40"/>
          <p:cNvSpPr>
            <a:spLocks noChangeArrowheads="1"/>
          </p:cNvSpPr>
          <p:nvPr/>
        </p:nvSpPr>
        <p:spPr bwMode="auto">
          <a:xfrm>
            <a:off x="4205288" y="5811838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3996" name="Text Box 41"/>
          <p:cNvSpPr txBox="1">
            <a:spLocks noChangeArrowheads="1"/>
          </p:cNvSpPr>
          <p:nvPr/>
        </p:nvSpPr>
        <p:spPr bwMode="auto">
          <a:xfrm>
            <a:off x="4683125" y="58801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39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11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7"/>
          <p:cNvSpPr>
            <a:spLocks noChangeArrowheads="1"/>
          </p:cNvSpPr>
          <p:nvPr/>
        </p:nvSpPr>
        <p:spPr bwMode="auto">
          <a:xfrm>
            <a:off x="531813" y="3330575"/>
            <a:ext cx="1401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86019" name="Rectangle 28"/>
          <p:cNvSpPr>
            <a:spLocks noChangeArrowheads="1"/>
          </p:cNvSpPr>
          <p:nvPr/>
        </p:nvSpPr>
        <p:spPr bwMode="auto">
          <a:xfrm>
            <a:off x="2052638" y="3330575"/>
            <a:ext cx="1247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86020" name="Rectangle 29"/>
          <p:cNvSpPr>
            <a:spLocks noChangeArrowheads="1"/>
          </p:cNvSpPr>
          <p:nvPr/>
        </p:nvSpPr>
        <p:spPr bwMode="auto">
          <a:xfrm>
            <a:off x="3398838" y="3330575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</a:t>
            </a:r>
          </a:p>
        </p:txBody>
      </p:sp>
      <p:sp>
        <p:nvSpPr>
          <p:cNvPr id="86021" name="Rectangle 30"/>
          <p:cNvSpPr>
            <a:spLocks noChangeArrowheads="1"/>
          </p:cNvSpPr>
          <p:nvPr/>
        </p:nvSpPr>
        <p:spPr bwMode="auto">
          <a:xfrm>
            <a:off x="3759200" y="2506663"/>
            <a:ext cx="14462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6  13  25  34</a:t>
            </a:r>
          </a:p>
        </p:txBody>
      </p:sp>
      <p:sp>
        <p:nvSpPr>
          <p:cNvPr id="86022" name="Line 31"/>
          <p:cNvSpPr>
            <a:spLocks noChangeShapeType="1"/>
          </p:cNvSpPr>
          <p:nvPr/>
        </p:nvSpPr>
        <p:spPr bwMode="auto">
          <a:xfrm flipH="1">
            <a:off x="1692275" y="2809875"/>
            <a:ext cx="209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3" name="Line 32"/>
          <p:cNvSpPr>
            <a:spLocks noChangeShapeType="1"/>
          </p:cNvSpPr>
          <p:nvPr/>
        </p:nvSpPr>
        <p:spPr bwMode="auto">
          <a:xfrm>
            <a:off x="4389438" y="2830513"/>
            <a:ext cx="127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4" name="Line 33"/>
          <p:cNvSpPr>
            <a:spLocks noChangeShapeType="1"/>
          </p:cNvSpPr>
          <p:nvPr/>
        </p:nvSpPr>
        <p:spPr bwMode="auto">
          <a:xfrm>
            <a:off x="4757738" y="2828925"/>
            <a:ext cx="1158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5" name="Line 34"/>
          <p:cNvSpPr>
            <a:spLocks noChangeShapeType="1"/>
          </p:cNvSpPr>
          <p:nvPr/>
        </p:nvSpPr>
        <p:spPr bwMode="auto">
          <a:xfrm flipH="1">
            <a:off x="2857500" y="2817813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6" name="Line 35"/>
          <p:cNvSpPr>
            <a:spLocks noChangeShapeType="1"/>
          </p:cNvSpPr>
          <p:nvPr/>
        </p:nvSpPr>
        <p:spPr bwMode="auto">
          <a:xfrm>
            <a:off x="5184775" y="2824163"/>
            <a:ext cx="25987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27" name="Rectangle 36"/>
          <p:cNvSpPr>
            <a:spLocks noChangeArrowheads="1"/>
          </p:cNvSpPr>
          <p:nvPr/>
        </p:nvSpPr>
        <p:spPr bwMode="auto">
          <a:xfrm>
            <a:off x="6891338" y="3328988"/>
            <a:ext cx="20288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37  38  39  40  41  45</a:t>
            </a:r>
          </a:p>
        </p:txBody>
      </p:sp>
      <p:sp>
        <p:nvSpPr>
          <p:cNvPr id="86028" name="Rectangle 37"/>
          <p:cNvSpPr>
            <a:spLocks noChangeArrowheads="1"/>
          </p:cNvSpPr>
          <p:nvPr/>
        </p:nvSpPr>
        <p:spPr bwMode="auto">
          <a:xfrm>
            <a:off x="5008563" y="3328988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27  28  30  31  33</a:t>
            </a:r>
          </a:p>
        </p:txBody>
      </p:sp>
      <p:sp>
        <p:nvSpPr>
          <p:cNvPr id="86029" name="Text Box 38"/>
          <p:cNvSpPr txBox="1">
            <a:spLocks noChangeArrowheads="1"/>
          </p:cNvSpPr>
          <p:nvPr/>
        </p:nvSpPr>
        <p:spPr bwMode="auto">
          <a:xfrm>
            <a:off x="7413625" y="3925888"/>
            <a:ext cx="125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오버플로우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86030" name="Line 39"/>
          <p:cNvSpPr>
            <a:spLocks noChangeShapeType="1"/>
          </p:cNvSpPr>
          <p:nvPr/>
        </p:nvSpPr>
        <p:spPr bwMode="auto">
          <a:xfrm flipV="1">
            <a:off x="8070850" y="3659188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1" name="AutoShape 40"/>
          <p:cNvSpPr>
            <a:spLocks noChangeArrowheads="1"/>
          </p:cNvSpPr>
          <p:nvPr/>
        </p:nvSpPr>
        <p:spPr bwMode="auto">
          <a:xfrm>
            <a:off x="4205288" y="1697038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6032" name="Text Box 41"/>
          <p:cNvSpPr txBox="1">
            <a:spLocks noChangeArrowheads="1"/>
          </p:cNvSpPr>
          <p:nvPr/>
        </p:nvSpPr>
        <p:spPr bwMode="auto">
          <a:xfrm>
            <a:off x="4683125" y="1765300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39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86033" name="Text Box 42"/>
          <p:cNvSpPr txBox="1">
            <a:spLocks noChangeArrowheads="1"/>
          </p:cNvSpPr>
          <p:nvPr/>
        </p:nvSpPr>
        <p:spPr bwMode="auto">
          <a:xfrm>
            <a:off x="863600" y="1897063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>
                <a:latin typeface="Times New Roman" pitchFamily="18" charset="0"/>
              </a:rPr>
              <a:t>(d)</a:t>
            </a:r>
          </a:p>
        </p:txBody>
      </p:sp>
      <p:sp>
        <p:nvSpPr>
          <p:cNvPr id="86034" name="Rectangle 43"/>
          <p:cNvSpPr>
            <a:spLocks noChangeArrowheads="1"/>
          </p:cNvSpPr>
          <p:nvPr/>
        </p:nvSpPr>
        <p:spPr bwMode="auto">
          <a:xfrm>
            <a:off x="366713" y="5143500"/>
            <a:ext cx="1401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86035" name="Rectangle 44"/>
          <p:cNvSpPr>
            <a:spLocks noChangeArrowheads="1"/>
          </p:cNvSpPr>
          <p:nvPr/>
        </p:nvSpPr>
        <p:spPr bwMode="auto">
          <a:xfrm>
            <a:off x="1887538" y="5143500"/>
            <a:ext cx="1247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86036" name="Rectangle 45"/>
          <p:cNvSpPr>
            <a:spLocks noChangeArrowheads="1"/>
          </p:cNvSpPr>
          <p:nvPr/>
        </p:nvSpPr>
        <p:spPr bwMode="auto">
          <a:xfrm>
            <a:off x="3233738" y="5143500"/>
            <a:ext cx="14954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</a:t>
            </a:r>
          </a:p>
        </p:txBody>
      </p:sp>
      <p:sp>
        <p:nvSpPr>
          <p:cNvPr id="86037" name="Rectangle 46"/>
          <p:cNvSpPr>
            <a:spLocks noChangeArrowheads="1"/>
          </p:cNvSpPr>
          <p:nvPr/>
        </p:nvSpPr>
        <p:spPr bwMode="auto">
          <a:xfrm>
            <a:off x="3670300" y="4319588"/>
            <a:ext cx="18526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6  13  25  34  40</a:t>
            </a:r>
          </a:p>
        </p:txBody>
      </p:sp>
      <p:sp>
        <p:nvSpPr>
          <p:cNvPr id="86038" name="Line 47"/>
          <p:cNvSpPr>
            <a:spLocks noChangeShapeType="1"/>
          </p:cNvSpPr>
          <p:nvPr/>
        </p:nvSpPr>
        <p:spPr bwMode="auto">
          <a:xfrm flipH="1">
            <a:off x="1489075" y="4622800"/>
            <a:ext cx="22113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39" name="Line 48"/>
          <p:cNvSpPr>
            <a:spLocks noChangeShapeType="1"/>
          </p:cNvSpPr>
          <p:nvPr/>
        </p:nvSpPr>
        <p:spPr bwMode="auto">
          <a:xfrm flipH="1">
            <a:off x="4110038" y="4643438"/>
            <a:ext cx="190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0" name="Line 49"/>
          <p:cNvSpPr>
            <a:spLocks noChangeShapeType="1"/>
          </p:cNvSpPr>
          <p:nvPr/>
        </p:nvSpPr>
        <p:spPr bwMode="auto">
          <a:xfrm>
            <a:off x="4668838" y="4641850"/>
            <a:ext cx="100647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1" name="Line 50"/>
          <p:cNvSpPr>
            <a:spLocks noChangeShapeType="1"/>
          </p:cNvSpPr>
          <p:nvPr/>
        </p:nvSpPr>
        <p:spPr bwMode="auto">
          <a:xfrm flipH="1">
            <a:off x="2768600" y="4630738"/>
            <a:ext cx="12207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2" name="Line 51"/>
          <p:cNvSpPr>
            <a:spLocks noChangeShapeType="1"/>
          </p:cNvSpPr>
          <p:nvPr/>
        </p:nvSpPr>
        <p:spPr bwMode="auto">
          <a:xfrm>
            <a:off x="5095875" y="4637088"/>
            <a:ext cx="2179638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3" name="Rectangle 52"/>
          <p:cNvSpPr>
            <a:spLocks noChangeArrowheads="1"/>
          </p:cNvSpPr>
          <p:nvPr/>
        </p:nvSpPr>
        <p:spPr bwMode="auto">
          <a:xfrm>
            <a:off x="6726238" y="5141913"/>
            <a:ext cx="11779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37  38  39</a:t>
            </a:r>
          </a:p>
        </p:txBody>
      </p:sp>
      <p:sp>
        <p:nvSpPr>
          <p:cNvPr id="86044" name="Rectangle 53"/>
          <p:cNvSpPr>
            <a:spLocks noChangeArrowheads="1"/>
          </p:cNvSpPr>
          <p:nvPr/>
        </p:nvSpPr>
        <p:spPr bwMode="auto">
          <a:xfrm>
            <a:off x="4843463" y="5141913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27  28  30  31  33</a:t>
            </a:r>
          </a:p>
        </p:txBody>
      </p:sp>
      <p:sp>
        <p:nvSpPr>
          <p:cNvPr id="86045" name="Rectangle 54"/>
          <p:cNvSpPr>
            <a:spLocks noChangeArrowheads="1"/>
          </p:cNvSpPr>
          <p:nvPr/>
        </p:nvSpPr>
        <p:spPr bwMode="auto">
          <a:xfrm>
            <a:off x="8047038" y="5141913"/>
            <a:ext cx="8604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41  45</a:t>
            </a:r>
          </a:p>
        </p:txBody>
      </p:sp>
      <p:sp>
        <p:nvSpPr>
          <p:cNvPr id="86046" name="Line 55"/>
          <p:cNvSpPr>
            <a:spLocks noChangeShapeType="1"/>
          </p:cNvSpPr>
          <p:nvPr/>
        </p:nvSpPr>
        <p:spPr bwMode="auto">
          <a:xfrm>
            <a:off x="5511800" y="4632325"/>
            <a:ext cx="2946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7" name="Text Box 56"/>
          <p:cNvSpPr txBox="1">
            <a:spLocks noChangeArrowheads="1"/>
          </p:cNvSpPr>
          <p:nvPr/>
        </p:nvSpPr>
        <p:spPr bwMode="auto">
          <a:xfrm>
            <a:off x="7642225" y="5764213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분할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86048" name="Line 57"/>
          <p:cNvSpPr>
            <a:spLocks noChangeShapeType="1"/>
          </p:cNvSpPr>
          <p:nvPr/>
        </p:nvSpPr>
        <p:spPr bwMode="auto">
          <a:xfrm flipV="1">
            <a:off x="8007350" y="5510213"/>
            <a:ext cx="196850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49" name="Line 58"/>
          <p:cNvSpPr>
            <a:spLocks noChangeShapeType="1"/>
          </p:cNvSpPr>
          <p:nvPr/>
        </p:nvSpPr>
        <p:spPr bwMode="auto">
          <a:xfrm flipH="1" flipV="1">
            <a:off x="7747000" y="5510213"/>
            <a:ext cx="158750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6050" name="AutoShape 59"/>
          <p:cNvSpPr>
            <a:spLocks noChangeArrowheads="1"/>
          </p:cNvSpPr>
          <p:nvPr/>
        </p:nvSpPr>
        <p:spPr bwMode="auto">
          <a:xfrm>
            <a:off x="4281488" y="571976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6051" name="Text Box 60"/>
          <p:cNvSpPr txBox="1">
            <a:spLocks noChangeArrowheads="1"/>
          </p:cNvSpPr>
          <p:nvPr/>
        </p:nvSpPr>
        <p:spPr bwMode="auto">
          <a:xfrm>
            <a:off x="4759325" y="5788025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23, 35, 36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91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2"/>
          <p:cNvSpPr>
            <a:spLocks noChangeArrowheads="1"/>
          </p:cNvSpPr>
          <p:nvPr/>
        </p:nvSpPr>
        <p:spPr bwMode="auto">
          <a:xfrm>
            <a:off x="4205288" y="324326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683125" y="3311525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23, 35, 36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88913" y="4813300"/>
            <a:ext cx="11858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481138" y="4813300"/>
            <a:ext cx="11207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700338" y="4813300"/>
            <a:ext cx="1749425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15  17  19  20  23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581400" y="3989388"/>
            <a:ext cx="18526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6  13  25  34  40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434138" y="4811713"/>
            <a:ext cx="1762125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35  36  37  38  39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564063" y="4811713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27  28  30  31  33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8288338" y="4811713"/>
            <a:ext cx="7540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41  45</a:t>
            </a:r>
          </a:p>
        </p:txBody>
      </p:sp>
      <p:grpSp>
        <p:nvGrpSpPr>
          <p:cNvPr id="88075" name="Group 11"/>
          <p:cNvGrpSpPr>
            <a:grpSpLocks/>
          </p:cNvGrpSpPr>
          <p:nvPr/>
        </p:nvGrpSpPr>
        <p:grpSpPr bwMode="auto">
          <a:xfrm>
            <a:off x="879475" y="4292600"/>
            <a:ext cx="7693025" cy="506413"/>
            <a:chOff x="554" y="1882"/>
            <a:chExt cx="4846" cy="319"/>
          </a:xfrm>
        </p:grpSpPr>
        <p:sp>
          <p:nvSpPr>
            <p:cNvPr id="88079" name="Line 12"/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0" name="Line 13"/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1" name="Line 14"/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2" name="Line 15"/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3" name="Line 16"/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084" name="Line 17"/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8076" name="AutoShape 18"/>
          <p:cNvSpPr>
            <a:spLocks noChangeArrowheads="1"/>
          </p:cNvSpPr>
          <p:nvPr/>
        </p:nvSpPr>
        <p:spPr bwMode="auto">
          <a:xfrm>
            <a:off x="4217988" y="5427663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88077" name="Text Box 19"/>
          <p:cNvSpPr txBox="1">
            <a:spLocks noChangeArrowheads="1"/>
          </p:cNvSpPr>
          <p:nvPr/>
        </p:nvSpPr>
        <p:spPr bwMode="auto">
          <a:xfrm>
            <a:off x="4695825" y="5495925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32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88078" name="Text Box 27"/>
          <p:cNvSpPr txBox="1">
            <a:spLocks noChangeArrowheads="1"/>
          </p:cNvSpPr>
          <p:nvPr/>
        </p:nvSpPr>
        <p:spPr bwMode="auto">
          <a:xfrm>
            <a:off x="812800" y="34305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>
                <a:latin typeface="Times New Roman" pitchFamily="18" charset="0"/>
              </a:rPr>
              <a:t>(e)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1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38113" y="3990975"/>
            <a:ext cx="1147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379538" y="3990975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560638" y="3990975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15  17  19  20  23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454400" y="3167063"/>
            <a:ext cx="2106613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6  13  25  31  34  40</a:t>
            </a:r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 flipH="1">
            <a:off x="739775" y="3470275"/>
            <a:ext cx="27320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 flipH="1">
            <a:off x="3627438" y="3478213"/>
            <a:ext cx="4572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4414838" y="3489325"/>
            <a:ext cx="4603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 flipH="1">
            <a:off x="1968500" y="3490913"/>
            <a:ext cx="1792288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5172075" y="3484563"/>
            <a:ext cx="2065338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459538" y="3989388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35  36  37  38  39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4360863" y="3989388"/>
            <a:ext cx="11049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</a:t>
            </a: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8301038" y="3989388"/>
            <a:ext cx="728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41  45</a:t>
            </a: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537200" y="3479800"/>
            <a:ext cx="30861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5554663" y="3989388"/>
            <a:ext cx="8128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32  33</a:t>
            </a:r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4813300" y="3479800"/>
            <a:ext cx="11049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5902325" y="2755900"/>
            <a:ext cx="125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오버플로우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5626100" y="3060700"/>
            <a:ext cx="5016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101600" y="6216650"/>
            <a:ext cx="114776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1343025" y="6216650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2524125" y="6216650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15  17  19  20  23</a:t>
            </a: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2173288" y="5392738"/>
            <a:ext cx="11795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</a:t>
            </a:r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H="1">
            <a:off x="703263" y="5708650"/>
            <a:ext cx="14747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2854325" y="5703888"/>
            <a:ext cx="5588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336925" y="5702300"/>
            <a:ext cx="1501775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>
            <a:off x="1931988" y="5703888"/>
            <a:ext cx="611187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6951663" y="5697538"/>
            <a:ext cx="249237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6423025" y="6215063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35  36  37  38  39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4324350" y="6215063"/>
            <a:ext cx="1104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</a:t>
            </a:r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8264525" y="6215063"/>
            <a:ext cx="728663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41  45</a:t>
            </a:r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>
            <a:off x="7342188" y="5692775"/>
            <a:ext cx="1244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5518150" y="6215063"/>
            <a:ext cx="812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32  33</a:t>
            </a:r>
          </a:p>
        </p:txBody>
      </p:sp>
      <p:sp>
        <p:nvSpPr>
          <p:cNvPr id="90145" name="Line 33"/>
          <p:cNvSpPr>
            <a:spLocks noChangeShapeType="1"/>
          </p:cNvSpPr>
          <p:nvPr/>
        </p:nvSpPr>
        <p:spPr bwMode="auto">
          <a:xfrm flipH="1">
            <a:off x="5881688" y="5705475"/>
            <a:ext cx="698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6538913" y="4664075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분할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 flipH="1">
            <a:off x="6249988" y="4968875"/>
            <a:ext cx="412750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6554788" y="5392738"/>
            <a:ext cx="7858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34  40</a:t>
            </a:r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4700588" y="4706938"/>
            <a:ext cx="531812" cy="317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31</a:t>
            </a:r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 flipH="1">
            <a:off x="2806700" y="5019675"/>
            <a:ext cx="1892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>
            <a:off x="5232400" y="5019675"/>
            <a:ext cx="1676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4217988" y="407988"/>
            <a:ext cx="452437" cy="500062"/>
          </a:xfrm>
          <a:prstGeom prst="downArrow">
            <a:avLst>
              <a:gd name="adj1" fmla="val 50000"/>
              <a:gd name="adj2" fmla="val 27632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90153" name="Text Box 41"/>
          <p:cNvSpPr txBox="1">
            <a:spLocks noChangeArrowheads="1"/>
          </p:cNvSpPr>
          <p:nvPr/>
        </p:nvSpPr>
        <p:spPr bwMode="auto">
          <a:xfrm>
            <a:off x="4695825" y="447675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32 </a:t>
            </a:r>
            <a:r>
              <a:rPr kumimoji="1" lang="ko-KR" altLang="en-US" sz="1800">
                <a:latin typeface="Times New Roman" pitchFamily="18" charset="0"/>
              </a:rPr>
              <a:t>삽입</a:t>
            </a:r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138113" y="1974850"/>
            <a:ext cx="114776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1  2  3  4  5</a:t>
            </a: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1379538" y="1974850"/>
            <a:ext cx="106997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7  8  9  10</a:t>
            </a:r>
          </a:p>
        </p:txBody>
      </p:sp>
      <p:sp>
        <p:nvSpPr>
          <p:cNvPr id="90156" name="Rectangle 44"/>
          <p:cNvSpPr>
            <a:spLocks noChangeArrowheads="1"/>
          </p:cNvSpPr>
          <p:nvPr/>
        </p:nvSpPr>
        <p:spPr bwMode="auto">
          <a:xfrm>
            <a:off x="2560638" y="1974850"/>
            <a:ext cx="1711325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15  17  19  20  23</a:t>
            </a:r>
          </a:p>
        </p:txBody>
      </p: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6459538" y="1973263"/>
            <a:ext cx="17367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35  36  37  38  39</a:t>
            </a:r>
          </a:p>
        </p:txBody>
      </p:sp>
      <p:sp>
        <p:nvSpPr>
          <p:cNvPr id="90158" name="Rectangle 46"/>
          <p:cNvSpPr>
            <a:spLocks noChangeArrowheads="1"/>
          </p:cNvSpPr>
          <p:nvPr/>
        </p:nvSpPr>
        <p:spPr bwMode="auto">
          <a:xfrm>
            <a:off x="8301038" y="1973263"/>
            <a:ext cx="728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41  45</a:t>
            </a:r>
          </a:p>
        </p:txBody>
      </p:sp>
      <p:sp>
        <p:nvSpPr>
          <p:cNvPr id="90159" name="Text Box 47"/>
          <p:cNvSpPr txBox="1">
            <a:spLocks noChangeArrowheads="1"/>
          </p:cNvSpPr>
          <p:nvPr/>
        </p:nvSpPr>
        <p:spPr bwMode="auto">
          <a:xfrm>
            <a:off x="5114925" y="2532063"/>
            <a:ext cx="1250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오버플로우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90160" name="Line 48"/>
          <p:cNvSpPr>
            <a:spLocks noChangeShapeType="1"/>
          </p:cNvSpPr>
          <p:nvPr/>
        </p:nvSpPr>
        <p:spPr bwMode="auto">
          <a:xfrm flipH="1" flipV="1">
            <a:off x="5537200" y="2328863"/>
            <a:ext cx="222250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61" name="Text Box 49"/>
          <p:cNvSpPr txBox="1">
            <a:spLocks noChangeArrowheads="1"/>
          </p:cNvSpPr>
          <p:nvPr/>
        </p:nvSpPr>
        <p:spPr bwMode="auto">
          <a:xfrm>
            <a:off x="838200" y="79533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>
                <a:latin typeface="Times New Roman" pitchFamily="18" charset="0"/>
              </a:rPr>
              <a:t>(f)</a:t>
            </a:r>
          </a:p>
        </p:txBody>
      </p:sp>
      <p:sp>
        <p:nvSpPr>
          <p:cNvPr id="90162" name="Rectangle 50"/>
          <p:cNvSpPr>
            <a:spLocks noChangeArrowheads="1"/>
          </p:cNvSpPr>
          <p:nvPr/>
        </p:nvSpPr>
        <p:spPr bwMode="auto">
          <a:xfrm>
            <a:off x="3467100" y="1138238"/>
            <a:ext cx="1852613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6  13  25  34  40</a:t>
            </a:r>
          </a:p>
        </p:txBody>
      </p:sp>
      <p:sp>
        <p:nvSpPr>
          <p:cNvPr id="90163" name="Rectangle 51"/>
          <p:cNvSpPr>
            <a:spLocks noChangeArrowheads="1"/>
          </p:cNvSpPr>
          <p:nvPr/>
        </p:nvSpPr>
        <p:spPr bwMode="auto">
          <a:xfrm>
            <a:off x="4373563" y="1973263"/>
            <a:ext cx="20320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27  28  30  31  32  33</a:t>
            </a:r>
          </a:p>
        </p:txBody>
      </p:sp>
      <p:grpSp>
        <p:nvGrpSpPr>
          <p:cNvPr id="90164" name="Group 52"/>
          <p:cNvGrpSpPr>
            <a:grpSpLocks/>
          </p:cNvGrpSpPr>
          <p:nvPr/>
        </p:nvGrpSpPr>
        <p:grpSpPr bwMode="auto">
          <a:xfrm>
            <a:off x="752475" y="1430338"/>
            <a:ext cx="7693025" cy="530225"/>
            <a:chOff x="554" y="1882"/>
            <a:chExt cx="4846" cy="319"/>
          </a:xfrm>
        </p:grpSpPr>
        <p:sp>
          <p:nvSpPr>
            <p:cNvPr id="90168" name="Line 53"/>
            <p:cNvSpPr>
              <a:spLocks noChangeShapeType="1"/>
            </p:cNvSpPr>
            <p:nvPr/>
          </p:nvSpPr>
          <p:spPr bwMode="auto">
            <a:xfrm flipH="1">
              <a:off x="554" y="1882"/>
              <a:ext cx="172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69" name="Line 54"/>
            <p:cNvSpPr>
              <a:spLocks noChangeShapeType="1"/>
            </p:cNvSpPr>
            <p:nvPr/>
          </p:nvSpPr>
          <p:spPr bwMode="auto">
            <a:xfrm flipH="1">
              <a:off x="2277" y="1895"/>
              <a:ext cx="376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70" name="Line 55"/>
            <p:cNvSpPr>
              <a:spLocks noChangeShapeType="1"/>
            </p:cNvSpPr>
            <p:nvPr/>
          </p:nvSpPr>
          <p:spPr bwMode="auto">
            <a:xfrm>
              <a:off x="2885" y="1894"/>
              <a:ext cx="634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71" name="Line 56"/>
            <p:cNvSpPr>
              <a:spLocks noChangeShapeType="1"/>
            </p:cNvSpPr>
            <p:nvPr/>
          </p:nvSpPr>
          <p:spPr bwMode="auto">
            <a:xfrm flipH="1">
              <a:off x="1304" y="1887"/>
              <a:ext cx="1153" cy="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72" name="Line 57"/>
            <p:cNvSpPr>
              <a:spLocks noChangeShapeType="1"/>
            </p:cNvSpPr>
            <p:nvPr/>
          </p:nvSpPr>
          <p:spPr bwMode="auto">
            <a:xfrm>
              <a:off x="3154" y="1891"/>
              <a:ext cx="1373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173" name="Line 58"/>
            <p:cNvSpPr>
              <a:spLocks noChangeShapeType="1"/>
            </p:cNvSpPr>
            <p:nvPr/>
          </p:nvSpPr>
          <p:spPr bwMode="auto">
            <a:xfrm>
              <a:off x="3416" y="1888"/>
              <a:ext cx="1984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0165" name="Text Box 59"/>
          <p:cNvSpPr txBox="1">
            <a:spLocks noChangeArrowheads="1"/>
          </p:cNvSpPr>
          <p:nvPr/>
        </p:nvSpPr>
        <p:spPr bwMode="auto">
          <a:xfrm>
            <a:off x="5688013" y="4546600"/>
            <a:ext cx="65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ko-KR" altLang="en-US" sz="1600" b="1">
                <a:latin typeface="굴림" charset="-127"/>
              </a:rPr>
              <a:t>분할</a:t>
            </a:r>
            <a:r>
              <a:rPr kumimoji="1" lang="en-US" altLang="ko-KR" sz="1600" b="1">
                <a:latin typeface="굴림" charset="-127"/>
              </a:rPr>
              <a:t>!</a:t>
            </a:r>
          </a:p>
        </p:txBody>
      </p:sp>
      <p:sp>
        <p:nvSpPr>
          <p:cNvPr id="90166" name="Line 61"/>
          <p:cNvSpPr>
            <a:spLocks noChangeShapeType="1"/>
          </p:cNvSpPr>
          <p:nvPr/>
        </p:nvSpPr>
        <p:spPr bwMode="auto">
          <a:xfrm flipH="1" flipV="1">
            <a:off x="5827713" y="4321175"/>
            <a:ext cx="41275" cy="292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0167" name="Line 62"/>
          <p:cNvSpPr>
            <a:spLocks noChangeShapeType="1"/>
          </p:cNvSpPr>
          <p:nvPr/>
        </p:nvSpPr>
        <p:spPr bwMode="auto">
          <a:xfrm flipH="1" flipV="1">
            <a:off x="5284788" y="4349750"/>
            <a:ext cx="593725" cy="263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03250" y="1730375"/>
            <a:ext cx="7291388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600">
                <a:latin typeface="Times New Roman" pitchFamily="18" charset="0"/>
              </a:rPr>
              <a:t>BTreeDelete(</a:t>
            </a:r>
            <a:r>
              <a:rPr lang="en-US" altLang="ko-KR" sz="1600" i="1">
                <a:latin typeface="Times New Roman" pitchFamily="18" charset="0"/>
              </a:rPr>
              <a:t>t</a:t>
            </a:r>
            <a:r>
              <a:rPr lang="en-US" altLang="ko-KR" sz="1600">
                <a:latin typeface="Times New Roman" pitchFamily="18" charset="0"/>
              </a:rPr>
              <a:t>, </a:t>
            </a:r>
            <a:r>
              <a:rPr lang="en-US" altLang="ko-KR" sz="1600" i="1">
                <a:latin typeface="Times New Roman" pitchFamily="18" charset="0"/>
              </a:rPr>
              <a:t>x</a:t>
            </a:r>
            <a:r>
              <a:rPr lang="en-US" altLang="ko-KR" sz="1600">
                <a:latin typeface="Times New Roman" pitchFamily="18" charset="0"/>
              </a:rPr>
              <a:t>, </a:t>
            </a:r>
            <a:r>
              <a:rPr lang="en-US" altLang="ko-KR" sz="1600" i="1">
                <a:latin typeface="Times New Roman" pitchFamily="18" charset="0"/>
              </a:rPr>
              <a:t>v</a:t>
            </a:r>
            <a:r>
              <a:rPr lang="en-US" altLang="ko-KR" sz="1600">
                <a:latin typeface="Times New Roman" pitchFamily="18" charset="0"/>
              </a:rPr>
              <a:t>) </a:t>
            </a:r>
          </a:p>
          <a:p>
            <a:r>
              <a:rPr lang="en-US" altLang="ko-KR" sz="1600">
                <a:latin typeface="Times New Roman" pitchFamily="18" charset="0"/>
              </a:rPr>
              <a:t>{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600">
                <a:latin typeface="Times New Roman" pitchFamily="18" charset="0"/>
              </a:rPr>
              <a:t> (</a:t>
            </a:r>
            <a:r>
              <a:rPr lang="en-US" altLang="ko-KR" sz="1600" i="1">
                <a:latin typeface="Times New Roman" pitchFamily="18" charset="0"/>
              </a:rPr>
              <a:t>v</a:t>
            </a:r>
            <a:r>
              <a:rPr lang="ko-KR" altLang="en-US" sz="1600">
                <a:latin typeface="굴림" charset="-127"/>
              </a:rPr>
              <a:t>가 리프 노드 아님</a:t>
            </a:r>
            <a:r>
              <a:rPr lang="en-US" altLang="ko-KR" sz="1600">
                <a:latin typeface="Times New Roman" pitchFamily="18" charset="0"/>
              </a:rPr>
              <a:t>) 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600">
                <a:latin typeface="Times New Roman" pitchFamily="18" charset="0"/>
              </a:rPr>
              <a:t> {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	</a:t>
            </a:r>
            <a:r>
              <a:rPr lang="en-US" altLang="ko-KR" sz="1600" i="1">
                <a:latin typeface="Times New Roman" pitchFamily="18" charset="0"/>
              </a:rPr>
              <a:t>x</a:t>
            </a:r>
            <a:r>
              <a:rPr lang="ko-KR" altLang="en-US" sz="1600">
                <a:latin typeface="굴림" charset="-127"/>
              </a:rPr>
              <a:t>의 직후원소</a:t>
            </a:r>
            <a:r>
              <a:rPr lang="ko-KR" altLang="en-US" sz="1600">
                <a:latin typeface="Times New Roman" pitchFamily="18" charset="0"/>
              </a:rPr>
              <a:t>  </a:t>
            </a:r>
            <a:r>
              <a:rPr lang="en-US" altLang="ko-KR" sz="1600" i="1">
                <a:latin typeface="Times New Roman" pitchFamily="18" charset="0"/>
              </a:rPr>
              <a:t>y</a:t>
            </a:r>
            <a:r>
              <a:rPr lang="ko-KR" altLang="en-US" sz="1600">
                <a:latin typeface="굴림" charset="-127"/>
              </a:rPr>
              <a:t>를 가진 리프 노드를 찾는다</a:t>
            </a:r>
            <a:r>
              <a:rPr lang="en-US" altLang="ko-KR" sz="1600">
                <a:latin typeface="굴림" charset="-127"/>
              </a:rPr>
              <a:t>;</a:t>
            </a:r>
            <a:r>
              <a:rPr lang="en-US" altLang="ko-KR" sz="1600">
                <a:latin typeface="Times New Roman" pitchFamily="18" charset="0"/>
              </a:rPr>
              <a:t>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	</a:t>
            </a:r>
            <a:r>
              <a:rPr lang="en-US" altLang="ko-KR" sz="1600" i="1">
                <a:latin typeface="Times New Roman" pitchFamily="18" charset="0"/>
              </a:rPr>
              <a:t>x</a:t>
            </a:r>
            <a:r>
              <a:rPr lang="ko-KR" altLang="en-US" sz="1600">
                <a:latin typeface="굴림" charset="-127"/>
              </a:rPr>
              <a:t>와</a:t>
            </a:r>
            <a:r>
              <a:rPr lang="ko-KR" altLang="en-US" sz="1600">
                <a:latin typeface="Times New Roman" pitchFamily="18" charset="0"/>
              </a:rPr>
              <a:t>  </a:t>
            </a:r>
            <a:r>
              <a:rPr lang="en-US" altLang="ko-KR" sz="1600" i="1">
                <a:latin typeface="Times New Roman" pitchFamily="18" charset="0"/>
              </a:rPr>
              <a:t>y</a:t>
            </a:r>
            <a:r>
              <a:rPr lang="ko-KR" altLang="en-US" sz="1600">
                <a:latin typeface="굴림" charset="-127"/>
              </a:rPr>
              <a:t>를 맞바꾼다</a:t>
            </a:r>
            <a:r>
              <a:rPr lang="en-US" altLang="ko-KR" sz="1600">
                <a:latin typeface="Times New Roman" pitchFamily="18" charset="0"/>
              </a:rPr>
              <a:t>;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}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</a:t>
            </a:r>
            <a:r>
              <a:rPr lang="ko-KR" altLang="en-US" sz="1600">
                <a:latin typeface="굴림" charset="-127"/>
              </a:rPr>
              <a:t>리프 노드에서 </a:t>
            </a:r>
            <a:r>
              <a:rPr lang="en-US" altLang="ko-KR" sz="1600" i="1">
                <a:latin typeface="Times New Roman" pitchFamily="18" charset="0"/>
              </a:rPr>
              <a:t>x</a:t>
            </a:r>
            <a:r>
              <a:rPr lang="ko-KR" altLang="en-US" sz="1600">
                <a:latin typeface="굴림" charset="-127"/>
              </a:rPr>
              <a:t>를 제거하고 이 리프 노드를  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>
                <a:latin typeface="굴림" charset="-127"/>
              </a:rPr>
              <a:t>이라 한다</a:t>
            </a:r>
            <a:r>
              <a:rPr lang="en-US" altLang="ko-KR" sz="1600">
                <a:latin typeface="Times New Roman" pitchFamily="18" charset="0"/>
              </a:rPr>
              <a:t>;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600">
                <a:latin typeface="Times New Roman" pitchFamily="18" charset="0"/>
              </a:rPr>
              <a:t>(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>
                <a:latin typeface="굴림" charset="-127"/>
              </a:rPr>
              <a:t>에서 언더플로우 발생</a:t>
            </a:r>
            <a:r>
              <a:rPr lang="en-US" altLang="ko-KR" sz="1600">
                <a:latin typeface="Times New Roman" pitchFamily="18" charset="0"/>
              </a:rPr>
              <a:t>) 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600">
                <a:latin typeface="Times New Roman" pitchFamily="18" charset="0"/>
              </a:rPr>
              <a:t> clearUnderflow(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en-US" altLang="ko-KR" sz="1600">
                <a:latin typeface="Times New Roman" pitchFamily="18" charset="0"/>
              </a:rPr>
              <a:t>)</a:t>
            </a:r>
            <a:r>
              <a:rPr lang="en-US" altLang="ko-KR" sz="1600">
                <a:latin typeface="굴림" charset="-127"/>
              </a:rPr>
              <a:t>;</a:t>
            </a:r>
            <a:r>
              <a:rPr lang="en-US" altLang="ko-KR" sz="1600">
                <a:latin typeface="Times New Roman" pitchFamily="18" charset="0"/>
              </a:rPr>
              <a:t> </a:t>
            </a:r>
          </a:p>
          <a:p>
            <a:r>
              <a:rPr lang="en-US" altLang="ko-KR" sz="1600">
                <a:latin typeface="Times New Roman" pitchFamily="18" charset="0"/>
              </a:rPr>
              <a:t>} </a:t>
            </a:r>
          </a:p>
          <a:p>
            <a:r>
              <a:rPr lang="en-US" altLang="ko-KR" sz="1600">
                <a:latin typeface="Times New Roman" pitchFamily="18" charset="0"/>
              </a:rPr>
              <a:t>clearUnderflow(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en-US" altLang="ko-KR" sz="1600">
                <a:latin typeface="Times New Roman" pitchFamily="18" charset="0"/>
              </a:rPr>
              <a:t>) </a:t>
            </a:r>
          </a:p>
          <a:p>
            <a:r>
              <a:rPr lang="en-US" altLang="ko-KR" sz="1600">
                <a:latin typeface="Times New Roman" pitchFamily="18" charset="0"/>
              </a:rPr>
              <a:t>{ 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600">
                <a:latin typeface="Times New Roman" pitchFamily="18" charset="0"/>
              </a:rPr>
              <a:t> ( 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>
                <a:latin typeface="굴림" charset="-127"/>
              </a:rPr>
              <a:t>의 형제 노드 중 키를 하나 내놓을 수 있는 여분을 가진 노드가 있음</a:t>
            </a:r>
            <a:r>
              <a:rPr lang="en-US" altLang="ko-KR" sz="1600">
                <a:latin typeface="Times New Roman" pitchFamily="18" charset="0"/>
              </a:rPr>
              <a:t>)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	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600">
                <a:latin typeface="Times New Roman" pitchFamily="18" charset="0"/>
              </a:rPr>
              <a:t> { 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>
                <a:latin typeface="굴림" charset="-127"/>
              </a:rPr>
              <a:t>이 키를 넘겨받는다</a:t>
            </a:r>
            <a:r>
              <a:rPr lang="en-US" altLang="ko-KR" sz="1600">
                <a:latin typeface="굴림" charset="-127"/>
              </a:rPr>
              <a:t>;</a:t>
            </a:r>
            <a:r>
              <a:rPr lang="en-US" altLang="ko-KR" sz="1600">
                <a:latin typeface="Times New Roman" pitchFamily="18" charset="0"/>
              </a:rPr>
              <a:t>}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	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ko-KR" sz="1600">
                <a:latin typeface="Times New Roman" pitchFamily="18" charset="0"/>
              </a:rPr>
              <a:t> {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        		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>
                <a:latin typeface="Times New Roman" pitchFamily="18" charset="0"/>
              </a:rPr>
              <a:t>의 형제 노드와 </a:t>
            </a:r>
            <a:r>
              <a:rPr lang="en-US" altLang="ko-KR" sz="1600" i="1">
                <a:latin typeface="Times New Roman" pitchFamily="18" charset="0"/>
              </a:rPr>
              <a:t>r</a:t>
            </a:r>
            <a:r>
              <a:rPr lang="ko-KR" altLang="en-US" sz="1600">
                <a:latin typeface="Times New Roman" pitchFamily="18" charset="0"/>
              </a:rPr>
              <a:t>을 합병한다</a:t>
            </a:r>
            <a:r>
              <a:rPr lang="en-US" altLang="ko-KR" sz="1600">
                <a:latin typeface="굴림" charset="-127"/>
              </a:rPr>
              <a:t>;</a:t>
            </a:r>
            <a:r>
              <a:rPr lang="en-US" altLang="ko-KR" sz="1600">
                <a:latin typeface="Times New Roman" pitchFamily="18" charset="0"/>
              </a:rPr>
              <a:t>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       		 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600">
                <a:latin typeface="Times New Roman" pitchFamily="18" charset="0"/>
              </a:rPr>
              <a:t>(</a:t>
            </a:r>
            <a:r>
              <a:rPr lang="ko-KR" altLang="en-US" sz="1600">
                <a:latin typeface="Times New Roman" pitchFamily="18" charset="0"/>
              </a:rPr>
              <a:t>부모 노드 </a:t>
            </a:r>
            <a:r>
              <a:rPr lang="ko-KR" altLang="en-US" sz="1600" i="1">
                <a:latin typeface="Times New Roman" pitchFamily="18" charset="0"/>
              </a:rPr>
              <a:t> </a:t>
            </a:r>
            <a:r>
              <a:rPr lang="en-US" altLang="ko-KR" sz="1600" i="1">
                <a:latin typeface="Times New Roman" pitchFamily="18" charset="0"/>
              </a:rPr>
              <a:t>p</a:t>
            </a:r>
            <a:r>
              <a:rPr lang="ko-KR" altLang="en-US" sz="1600">
                <a:latin typeface="Times New Roman" pitchFamily="18" charset="0"/>
              </a:rPr>
              <a:t>에 언더플로우 발생</a:t>
            </a:r>
            <a:r>
              <a:rPr lang="en-US" altLang="ko-KR" sz="1600">
                <a:latin typeface="Times New Roman" pitchFamily="18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1600" b="1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1600">
                <a:latin typeface="Times New Roman" pitchFamily="18" charset="0"/>
              </a:rPr>
              <a:t> clearUnderflow(</a:t>
            </a:r>
            <a:r>
              <a:rPr lang="en-US" altLang="ko-KR" sz="1600" i="1">
                <a:latin typeface="Times New Roman" pitchFamily="18" charset="0"/>
              </a:rPr>
              <a:t>p</a:t>
            </a:r>
            <a:r>
              <a:rPr lang="en-US" altLang="ko-KR" sz="1600">
                <a:latin typeface="Times New Roman" pitchFamily="18" charset="0"/>
              </a:rPr>
              <a:t>)</a:t>
            </a:r>
            <a:r>
              <a:rPr lang="en-US" altLang="ko-KR" sz="1600">
                <a:latin typeface="굴림" charset="-127"/>
              </a:rPr>
              <a:t>;</a:t>
            </a:r>
            <a:r>
              <a:rPr lang="en-US" altLang="ko-KR" sz="1600">
                <a:latin typeface="Times New Roman" pitchFamily="18" charset="0"/>
              </a:rPr>
              <a:t> </a:t>
            </a:r>
          </a:p>
          <a:p>
            <a:r>
              <a:rPr lang="en-US" altLang="ko-KR" sz="1600">
                <a:latin typeface="Times New Roman" pitchFamily="18" charset="0"/>
              </a:rPr>
              <a:t>        	} </a:t>
            </a:r>
          </a:p>
          <a:p>
            <a:r>
              <a:rPr lang="en-US" altLang="ko-KR" sz="1600">
                <a:latin typeface="Times New Roman" pitchFamily="18" charset="0"/>
              </a:rPr>
              <a:t>} </a:t>
            </a:r>
          </a:p>
          <a:p>
            <a:endParaRPr lang="ko-KR" altLang="en-US" sz="1600">
              <a:latin typeface="Times New Roman" pitchFamily="18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943600" y="1676400"/>
            <a:ext cx="29813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ko-KR" altLang="en-US" sz="1800"/>
              <a:t>▷ </a:t>
            </a:r>
            <a:r>
              <a:rPr lang="en-US" altLang="ko-KR" sz="1600" i="1">
                <a:latin typeface="Times New Roman" pitchFamily="18" charset="0"/>
              </a:rPr>
              <a:t>t</a:t>
            </a:r>
            <a:r>
              <a:rPr lang="en-US" altLang="ko-KR" sz="1600">
                <a:latin typeface="Times New Roman" pitchFamily="18" charset="0"/>
              </a:rPr>
              <a:t> </a:t>
            </a:r>
            <a:r>
              <a:rPr lang="en-US" altLang="ko-KR" sz="1600"/>
              <a:t>: </a:t>
            </a:r>
            <a:r>
              <a:rPr lang="ko-KR" altLang="en-US" sz="1600"/>
              <a:t>트리의 루트 노드 </a:t>
            </a:r>
          </a:p>
          <a:p>
            <a:r>
              <a:rPr lang="ko-KR" altLang="en-US" sz="1800"/>
              <a:t>▷ </a:t>
            </a:r>
            <a:r>
              <a:rPr lang="en-US" altLang="ko-KR" sz="1600" i="1">
                <a:latin typeface="Times New Roman" pitchFamily="18" charset="0"/>
              </a:rPr>
              <a:t>x</a:t>
            </a:r>
            <a:r>
              <a:rPr lang="en-US" altLang="ko-KR" sz="1600"/>
              <a:t> : </a:t>
            </a:r>
            <a:r>
              <a:rPr lang="ko-KR" altLang="en-US" sz="1600"/>
              <a:t>삭제하고자 하는 키</a:t>
            </a:r>
          </a:p>
          <a:p>
            <a:r>
              <a:rPr lang="ko-KR" altLang="en-US" sz="1800"/>
              <a:t>▷ </a:t>
            </a:r>
            <a:r>
              <a:rPr lang="en-US" altLang="ko-KR" sz="1600" i="1">
                <a:latin typeface="Times New Roman" pitchFamily="18" charset="0"/>
              </a:rPr>
              <a:t>v</a:t>
            </a:r>
            <a:r>
              <a:rPr lang="en-US" altLang="ko-KR" sz="1600">
                <a:latin typeface="Times New Roman" pitchFamily="18" charset="0"/>
              </a:rPr>
              <a:t> :</a:t>
            </a:r>
            <a:r>
              <a:rPr lang="en-US" altLang="ko-KR" sz="1600"/>
              <a:t> </a:t>
            </a:r>
            <a:r>
              <a:rPr lang="en-US" altLang="ko-KR" sz="1600" i="1">
                <a:latin typeface="Times New Roman" pitchFamily="18" charset="0"/>
              </a:rPr>
              <a:t>x</a:t>
            </a:r>
            <a:r>
              <a:rPr lang="ko-KR" altLang="en-US" sz="1600"/>
              <a:t>를 갖고 있는 노드</a:t>
            </a:r>
            <a:endParaRPr lang="ko-KR" altLang="en-US" sz="1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에서의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86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42"/>
          <p:cNvGrpSpPr>
            <a:grpSpLocks/>
          </p:cNvGrpSpPr>
          <p:nvPr/>
        </p:nvGrpSpPr>
        <p:grpSpPr bwMode="auto">
          <a:xfrm>
            <a:off x="1030288" y="1350963"/>
            <a:ext cx="7008812" cy="5132387"/>
            <a:chOff x="307" y="761"/>
            <a:chExt cx="4667" cy="3443"/>
          </a:xfrm>
        </p:grpSpPr>
        <p:sp>
          <p:nvSpPr>
            <p:cNvPr id="94212" name="Rectangle 2"/>
            <p:cNvSpPr>
              <a:spLocks noChangeArrowheads="1"/>
            </p:cNvSpPr>
            <p:nvPr/>
          </p:nvSpPr>
          <p:spPr bwMode="auto">
            <a:xfrm>
              <a:off x="2423" y="761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4213" name="Rectangle 3"/>
            <p:cNvSpPr>
              <a:spLocks noChangeArrowheads="1"/>
            </p:cNvSpPr>
            <p:nvPr/>
          </p:nvSpPr>
          <p:spPr bwMode="auto">
            <a:xfrm>
              <a:off x="331" y="1688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1  2  3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4214" name="Rectangle 4"/>
            <p:cNvSpPr>
              <a:spLocks noChangeArrowheads="1"/>
            </p:cNvSpPr>
            <p:nvPr/>
          </p:nvSpPr>
          <p:spPr bwMode="auto">
            <a:xfrm>
              <a:off x="1096" y="1688"/>
              <a:ext cx="6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5  6  7</a:t>
              </a:r>
            </a:p>
          </p:txBody>
        </p:sp>
        <p:sp>
          <p:nvSpPr>
            <p:cNvPr id="94215" name="Rectangle 5"/>
            <p:cNvSpPr>
              <a:spLocks noChangeArrowheads="1"/>
            </p:cNvSpPr>
            <p:nvPr/>
          </p:nvSpPr>
          <p:spPr bwMode="auto">
            <a:xfrm>
              <a:off x="1912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9  10</a:t>
              </a:r>
            </a:p>
          </p:txBody>
        </p:sp>
        <p:sp>
          <p:nvSpPr>
            <p:cNvPr id="94216" name="Rectangle 6"/>
            <p:cNvSpPr>
              <a:spLocks noChangeArrowheads="1"/>
            </p:cNvSpPr>
            <p:nvPr/>
          </p:nvSpPr>
          <p:spPr bwMode="auto">
            <a:xfrm>
              <a:off x="2856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4217" name="Rectangle 7"/>
            <p:cNvSpPr>
              <a:spLocks noChangeArrowheads="1"/>
            </p:cNvSpPr>
            <p:nvPr/>
          </p:nvSpPr>
          <p:spPr bwMode="auto">
            <a:xfrm>
              <a:off x="4243" y="1688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4218" name="Rectangle 8"/>
            <p:cNvSpPr>
              <a:spLocks noChangeArrowheads="1"/>
            </p:cNvSpPr>
            <p:nvPr/>
          </p:nvSpPr>
          <p:spPr bwMode="auto">
            <a:xfrm>
              <a:off x="3536" y="1688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4219" name="Rectangle 9"/>
            <p:cNvSpPr>
              <a:spLocks noChangeArrowheads="1"/>
            </p:cNvSpPr>
            <p:nvPr/>
          </p:nvSpPr>
          <p:spPr bwMode="auto">
            <a:xfrm>
              <a:off x="3552" y="121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4220" name="Rectangle 10"/>
            <p:cNvSpPr>
              <a:spLocks noChangeArrowheads="1"/>
            </p:cNvSpPr>
            <p:nvPr/>
          </p:nvSpPr>
          <p:spPr bwMode="auto">
            <a:xfrm>
              <a:off x="1175" y="1222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4  8</a:t>
              </a:r>
            </a:p>
          </p:txBody>
        </p:sp>
        <p:sp>
          <p:nvSpPr>
            <p:cNvPr id="94221" name="Line 11"/>
            <p:cNvSpPr>
              <a:spLocks noChangeShapeType="1"/>
            </p:cNvSpPr>
            <p:nvPr/>
          </p:nvSpPr>
          <p:spPr bwMode="auto">
            <a:xfrm flipH="1">
              <a:off x="670" y="1338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2" name="Line 12"/>
            <p:cNvSpPr>
              <a:spLocks noChangeShapeType="1"/>
            </p:cNvSpPr>
            <p:nvPr/>
          </p:nvSpPr>
          <p:spPr bwMode="auto">
            <a:xfrm>
              <a:off x="1422" y="1369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3" name="Line 13"/>
            <p:cNvSpPr>
              <a:spLocks noChangeShapeType="1"/>
            </p:cNvSpPr>
            <p:nvPr/>
          </p:nvSpPr>
          <p:spPr bwMode="auto">
            <a:xfrm>
              <a:off x="1622" y="1338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4" name="Line 14"/>
            <p:cNvSpPr>
              <a:spLocks noChangeShapeType="1"/>
            </p:cNvSpPr>
            <p:nvPr/>
          </p:nvSpPr>
          <p:spPr bwMode="auto">
            <a:xfrm flipH="1">
              <a:off x="1445" y="877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5" name="Line 15"/>
            <p:cNvSpPr>
              <a:spLocks noChangeShapeType="1"/>
            </p:cNvSpPr>
            <p:nvPr/>
          </p:nvSpPr>
          <p:spPr bwMode="auto">
            <a:xfrm>
              <a:off x="2735" y="877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6" name="Line 16"/>
            <p:cNvSpPr>
              <a:spLocks noChangeShapeType="1"/>
            </p:cNvSpPr>
            <p:nvPr/>
          </p:nvSpPr>
          <p:spPr bwMode="auto">
            <a:xfrm>
              <a:off x="3803" y="1377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7" name="Line 17"/>
            <p:cNvSpPr>
              <a:spLocks noChangeShapeType="1"/>
            </p:cNvSpPr>
            <p:nvPr/>
          </p:nvSpPr>
          <p:spPr bwMode="auto">
            <a:xfrm flipH="1">
              <a:off x="3097" y="1346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8" name="Line 18"/>
            <p:cNvSpPr>
              <a:spLocks noChangeShapeType="1"/>
            </p:cNvSpPr>
            <p:nvPr/>
          </p:nvSpPr>
          <p:spPr bwMode="auto">
            <a:xfrm>
              <a:off x="3980" y="1346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29" name="AutoShape 19"/>
            <p:cNvSpPr>
              <a:spLocks noChangeArrowheads="1"/>
            </p:cNvSpPr>
            <p:nvPr/>
          </p:nvSpPr>
          <p:spPr bwMode="auto">
            <a:xfrm>
              <a:off x="2557" y="2072"/>
              <a:ext cx="285" cy="315"/>
            </a:xfrm>
            <a:prstGeom prst="downArrow">
              <a:avLst>
                <a:gd name="adj1" fmla="val 50000"/>
                <a:gd name="adj2" fmla="val 2763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4230" name="Text Box 20"/>
            <p:cNvSpPr txBox="1">
              <a:spLocks noChangeArrowheads="1"/>
            </p:cNvSpPr>
            <p:nvPr/>
          </p:nvSpPr>
          <p:spPr bwMode="auto">
            <a:xfrm>
              <a:off x="2815" y="2098"/>
              <a:ext cx="5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latin typeface="Times New Roman" pitchFamily="18" charset="0"/>
                </a:rPr>
                <a:t>7</a:t>
              </a:r>
              <a:r>
                <a:rPr kumimoji="1" lang="en-US" altLang="ko-KR" sz="1800">
                  <a:latin typeface="굴림" charset="-127"/>
                </a:rPr>
                <a:t> </a:t>
              </a:r>
              <a:r>
                <a:rPr kumimoji="1" lang="ko-KR" altLang="en-US" sz="1800">
                  <a:latin typeface="굴림" charset="-127"/>
                </a:rPr>
                <a:t>삭제</a:t>
              </a:r>
            </a:p>
          </p:txBody>
        </p:sp>
        <p:sp>
          <p:nvSpPr>
            <p:cNvPr id="94231" name="Text Box 21"/>
            <p:cNvSpPr txBox="1">
              <a:spLocks noChangeArrowheads="1"/>
            </p:cNvSpPr>
            <p:nvPr/>
          </p:nvSpPr>
          <p:spPr bwMode="auto">
            <a:xfrm>
              <a:off x="307" y="793"/>
              <a:ext cx="31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itchFamily="18" charset="0"/>
                </a:rPr>
                <a:t>(a)</a:t>
              </a:r>
            </a:p>
          </p:txBody>
        </p:sp>
        <p:sp>
          <p:nvSpPr>
            <p:cNvPr id="94232" name="Text Box 22"/>
            <p:cNvSpPr txBox="1">
              <a:spLocks noChangeArrowheads="1"/>
            </p:cNvSpPr>
            <p:nvPr/>
          </p:nvSpPr>
          <p:spPr bwMode="auto">
            <a:xfrm>
              <a:off x="337" y="2570"/>
              <a:ext cx="31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itchFamily="18" charset="0"/>
                </a:rPr>
                <a:t>(b)</a:t>
              </a:r>
            </a:p>
          </p:txBody>
        </p:sp>
        <p:sp>
          <p:nvSpPr>
            <p:cNvPr id="94233" name="Rectangle 23"/>
            <p:cNvSpPr>
              <a:spLocks noChangeArrowheads="1"/>
            </p:cNvSpPr>
            <p:nvPr/>
          </p:nvSpPr>
          <p:spPr bwMode="auto">
            <a:xfrm>
              <a:off x="2483" y="2578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4234" name="Rectangle 24"/>
            <p:cNvSpPr>
              <a:spLocks noChangeArrowheads="1"/>
            </p:cNvSpPr>
            <p:nvPr/>
          </p:nvSpPr>
          <p:spPr bwMode="auto">
            <a:xfrm>
              <a:off x="391" y="3505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1  2  3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4235" name="Rectangle 25"/>
            <p:cNvSpPr>
              <a:spLocks noChangeArrowheads="1"/>
            </p:cNvSpPr>
            <p:nvPr/>
          </p:nvSpPr>
          <p:spPr bwMode="auto">
            <a:xfrm>
              <a:off x="1225" y="3505"/>
              <a:ext cx="525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5  6</a:t>
              </a:r>
            </a:p>
          </p:txBody>
        </p:sp>
        <p:sp>
          <p:nvSpPr>
            <p:cNvPr id="94236" name="Rectangle 26"/>
            <p:cNvSpPr>
              <a:spLocks noChangeArrowheads="1"/>
            </p:cNvSpPr>
            <p:nvPr/>
          </p:nvSpPr>
          <p:spPr bwMode="auto">
            <a:xfrm>
              <a:off x="1972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9  10</a:t>
              </a:r>
            </a:p>
          </p:txBody>
        </p:sp>
        <p:sp>
          <p:nvSpPr>
            <p:cNvPr id="94237" name="Rectangle 27"/>
            <p:cNvSpPr>
              <a:spLocks noChangeArrowheads="1"/>
            </p:cNvSpPr>
            <p:nvPr/>
          </p:nvSpPr>
          <p:spPr bwMode="auto">
            <a:xfrm>
              <a:off x="2916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4238" name="Rectangle 28"/>
            <p:cNvSpPr>
              <a:spLocks noChangeArrowheads="1"/>
            </p:cNvSpPr>
            <p:nvPr/>
          </p:nvSpPr>
          <p:spPr bwMode="auto">
            <a:xfrm>
              <a:off x="4303" y="3505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4239" name="Rectangle 29"/>
            <p:cNvSpPr>
              <a:spLocks noChangeArrowheads="1"/>
            </p:cNvSpPr>
            <p:nvPr/>
          </p:nvSpPr>
          <p:spPr bwMode="auto">
            <a:xfrm>
              <a:off x="3596" y="350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4240" name="Rectangle 30"/>
            <p:cNvSpPr>
              <a:spLocks noChangeArrowheads="1"/>
            </p:cNvSpPr>
            <p:nvPr/>
          </p:nvSpPr>
          <p:spPr bwMode="auto">
            <a:xfrm>
              <a:off x="3612" y="3033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4241" name="Rectangle 31"/>
            <p:cNvSpPr>
              <a:spLocks noChangeArrowheads="1"/>
            </p:cNvSpPr>
            <p:nvPr/>
          </p:nvSpPr>
          <p:spPr bwMode="auto">
            <a:xfrm>
              <a:off x="1235" y="303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4  8</a:t>
              </a:r>
            </a:p>
          </p:txBody>
        </p:sp>
        <p:sp>
          <p:nvSpPr>
            <p:cNvPr id="94242" name="Line 32"/>
            <p:cNvSpPr>
              <a:spLocks noChangeShapeType="1"/>
            </p:cNvSpPr>
            <p:nvPr/>
          </p:nvSpPr>
          <p:spPr bwMode="auto">
            <a:xfrm flipH="1">
              <a:off x="730" y="3155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3" name="Line 33"/>
            <p:cNvSpPr>
              <a:spLocks noChangeShapeType="1"/>
            </p:cNvSpPr>
            <p:nvPr/>
          </p:nvSpPr>
          <p:spPr bwMode="auto">
            <a:xfrm>
              <a:off x="1482" y="3186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4" name="Line 34"/>
            <p:cNvSpPr>
              <a:spLocks noChangeShapeType="1"/>
            </p:cNvSpPr>
            <p:nvPr/>
          </p:nvSpPr>
          <p:spPr bwMode="auto">
            <a:xfrm>
              <a:off x="1682" y="3155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5" name="Line 35"/>
            <p:cNvSpPr>
              <a:spLocks noChangeShapeType="1"/>
            </p:cNvSpPr>
            <p:nvPr/>
          </p:nvSpPr>
          <p:spPr bwMode="auto">
            <a:xfrm flipH="1">
              <a:off x="1505" y="2694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6" name="Line 36"/>
            <p:cNvSpPr>
              <a:spLocks noChangeShapeType="1"/>
            </p:cNvSpPr>
            <p:nvPr/>
          </p:nvSpPr>
          <p:spPr bwMode="auto">
            <a:xfrm>
              <a:off x="2795" y="2694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7" name="Line 37"/>
            <p:cNvSpPr>
              <a:spLocks noChangeShapeType="1"/>
            </p:cNvSpPr>
            <p:nvPr/>
          </p:nvSpPr>
          <p:spPr bwMode="auto">
            <a:xfrm>
              <a:off x="3863" y="3194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8" name="Line 38"/>
            <p:cNvSpPr>
              <a:spLocks noChangeShapeType="1"/>
            </p:cNvSpPr>
            <p:nvPr/>
          </p:nvSpPr>
          <p:spPr bwMode="auto">
            <a:xfrm flipH="1">
              <a:off x="3157" y="3163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49" name="Line 39"/>
            <p:cNvSpPr>
              <a:spLocks noChangeShapeType="1"/>
            </p:cNvSpPr>
            <p:nvPr/>
          </p:nvSpPr>
          <p:spPr bwMode="auto">
            <a:xfrm>
              <a:off x="4040" y="3163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50" name="AutoShape 40"/>
            <p:cNvSpPr>
              <a:spLocks noChangeArrowheads="1"/>
            </p:cNvSpPr>
            <p:nvPr/>
          </p:nvSpPr>
          <p:spPr bwMode="auto">
            <a:xfrm>
              <a:off x="2617" y="3889"/>
              <a:ext cx="285" cy="315"/>
            </a:xfrm>
            <a:prstGeom prst="downArrow">
              <a:avLst>
                <a:gd name="adj1" fmla="val 50000"/>
                <a:gd name="adj2" fmla="val 2763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4251" name="Text Box 41"/>
            <p:cNvSpPr txBox="1">
              <a:spLocks noChangeArrowheads="1"/>
            </p:cNvSpPr>
            <p:nvPr/>
          </p:nvSpPr>
          <p:spPr bwMode="auto">
            <a:xfrm>
              <a:off x="2875" y="3915"/>
              <a:ext cx="55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latin typeface="Times New Roman" pitchFamily="18" charset="0"/>
                </a:rPr>
                <a:t>4</a:t>
              </a:r>
              <a:r>
                <a:rPr kumimoji="1" lang="en-US" altLang="ko-KR" sz="1800">
                  <a:latin typeface="굴림" charset="-127"/>
                </a:rPr>
                <a:t> </a:t>
              </a:r>
              <a:r>
                <a:rPr kumimoji="1" lang="ko-KR" altLang="en-US" sz="1800">
                  <a:latin typeface="굴림" charset="-127"/>
                </a:rPr>
                <a:t>삭제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</a:t>
            </a:r>
            <a:r>
              <a:rPr lang="ko-KR" altLang="en-US" dirty="0"/>
              <a:t>에서의 </a:t>
            </a:r>
            <a:r>
              <a:rPr lang="ko-KR" altLang="en-US" dirty="0" smtClean="0"/>
              <a:t>삭제의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9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62"/>
          <p:cNvGrpSpPr>
            <a:grpSpLocks/>
          </p:cNvGrpSpPr>
          <p:nvPr/>
        </p:nvGrpSpPr>
        <p:grpSpPr bwMode="auto">
          <a:xfrm>
            <a:off x="1027113" y="438150"/>
            <a:ext cx="6969125" cy="6084888"/>
            <a:chOff x="329" y="114"/>
            <a:chExt cx="4672" cy="4163"/>
          </a:xfrm>
        </p:grpSpPr>
        <p:sp>
          <p:nvSpPr>
            <p:cNvPr id="96259" name="Rectangle 2"/>
            <p:cNvSpPr>
              <a:spLocks noChangeArrowheads="1"/>
            </p:cNvSpPr>
            <p:nvPr/>
          </p:nvSpPr>
          <p:spPr bwMode="auto">
            <a:xfrm>
              <a:off x="2467" y="1354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6260" name="Rectangle 3"/>
            <p:cNvSpPr>
              <a:spLocks noChangeArrowheads="1"/>
            </p:cNvSpPr>
            <p:nvPr/>
          </p:nvSpPr>
          <p:spPr bwMode="auto">
            <a:xfrm>
              <a:off x="375" y="2281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1  2  3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6261" name="Rectangle 4"/>
            <p:cNvSpPr>
              <a:spLocks noChangeArrowheads="1"/>
            </p:cNvSpPr>
            <p:nvPr/>
          </p:nvSpPr>
          <p:spPr bwMode="auto">
            <a:xfrm>
              <a:off x="1286" y="2281"/>
              <a:ext cx="34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96262" name="Rectangle 5"/>
            <p:cNvSpPr>
              <a:spLocks noChangeArrowheads="1"/>
            </p:cNvSpPr>
            <p:nvPr/>
          </p:nvSpPr>
          <p:spPr bwMode="auto">
            <a:xfrm>
              <a:off x="1956" y="228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9  10</a:t>
              </a:r>
            </a:p>
          </p:txBody>
        </p:sp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900" y="228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6264" name="Rectangle 7"/>
            <p:cNvSpPr>
              <a:spLocks noChangeArrowheads="1"/>
            </p:cNvSpPr>
            <p:nvPr/>
          </p:nvSpPr>
          <p:spPr bwMode="auto">
            <a:xfrm>
              <a:off x="4287" y="2281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6265" name="Rectangle 8"/>
            <p:cNvSpPr>
              <a:spLocks noChangeArrowheads="1"/>
            </p:cNvSpPr>
            <p:nvPr/>
          </p:nvSpPr>
          <p:spPr bwMode="auto">
            <a:xfrm>
              <a:off x="3580" y="228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6266" name="Rectangle 9"/>
            <p:cNvSpPr>
              <a:spLocks noChangeArrowheads="1"/>
            </p:cNvSpPr>
            <p:nvPr/>
          </p:nvSpPr>
          <p:spPr bwMode="auto">
            <a:xfrm>
              <a:off x="3596" y="180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6267" name="Rectangle 10"/>
            <p:cNvSpPr>
              <a:spLocks noChangeArrowheads="1"/>
            </p:cNvSpPr>
            <p:nvPr/>
          </p:nvSpPr>
          <p:spPr bwMode="auto">
            <a:xfrm>
              <a:off x="1219" y="1815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5  8</a:t>
              </a:r>
            </a:p>
          </p:txBody>
        </p:sp>
        <p:sp>
          <p:nvSpPr>
            <p:cNvPr id="96268" name="Line 11"/>
            <p:cNvSpPr>
              <a:spLocks noChangeShapeType="1"/>
            </p:cNvSpPr>
            <p:nvPr/>
          </p:nvSpPr>
          <p:spPr bwMode="auto">
            <a:xfrm flipH="1">
              <a:off x="714" y="1931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69" name="Line 12"/>
            <p:cNvSpPr>
              <a:spLocks noChangeShapeType="1"/>
            </p:cNvSpPr>
            <p:nvPr/>
          </p:nvSpPr>
          <p:spPr bwMode="auto">
            <a:xfrm>
              <a:off x="1466" y="1962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0" name="Line 13"/>
            <p:cNvSpPr>
              <a:spLocks noChangeShapeType="1"/>
            </p:cNvSpPr>
            <p:nvPr/>
          </p:nvSpPr>
          <p:spPr bwMode="auto">
            <a:xfrm>
              <a:off x="1666" y="1931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1" name="Line 14"/>
            <p:cNvSpPr>
              <a:spLocks noChangeShapeType="1"/>
            </p:cNvSpPr>
            <p:nvPr/>
          </p:nvSpPr>
          <p:spPr bwMode="auto">
            <a:xfrm flipH="1">
              <a:off x="1489" y="1470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2" name="Line 15"/>
            <p:cNvSpPr>
              <a:spLocks noChangeShapeType="1"/>
            </p:cNvSpPr>
            <p:nvPr/>
          </p:nvSpPr>
          <p:spPr bwMode="auto">
            <a:xfrm>
              <a:off x="2779" y="1470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3" name="Line 16"/>
            <p:cNvSpPr>
              <a:spLocks noChangeShapeType="1"/>
            </p:cNvSpPr>
            <p:nvPr/>
          </p:nvSpPr>
          <p:spPr bwMode="auto">
            <a:xfrm>
              <a:off x="3847" y="197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4" name="Line 17"/>
            <p:cNvSpPr>
              <a:spLocks noChangeShapeType="1"/>
            </p:cNvSpPr>
            <p:nvPr/>
          </p:nvSpPr>
          <p:spPr bwMode="auto">
            <a:xfrm flipH="1">
              <a:off x="3141" y="1939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5" name="Line 18"/>
            <p:cNvSpPr>
              <a:spLocks noChangeShapeType="1"/>
            </p:cNvSpPr>
            <p:nvPr/>
          </p:nvSpPr>
          <p:spPr bwMode="auto">
            <a:xfrm>
              <a:off x="4024" y="1939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6" name="Text Box 19"/>
            <p:cNvSpPr txBox="1">
              <a:spLocks noChangeArrowheads="1"/>
            </p:cNvSpPr>
            <p:nvPr/>
          </p:nvSpPr>
          <p:spPr bwMode="auto">
            <a:xfrm>
              <a:off x="1532" y="2536"/>
              <a:ext cx="8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ko-KR" altLang="en-US" sz="1600" b="1">
                  <a:latin typeface="굴림" charset="-127"/>
                </a:rPr>
                <a:t>언더플로우</a:t>
              </a:r>
              <a:r>
                <a:rPr kumimoji="1" lang="en-US" altLang="ko-KR" sz="1600" b="1">
                  <a:latin typeface="굴림" charset="-127"/>
                </a:rPr>
                <a:t>!</a:t>
              </a:r>
            </a:p>
          </p:txBody>
        </p:sp>
        <p:sp>
          <p:nvSpPr>
            <p:cNvPr id="96277" name="Line 20"/>
            <p:cNvSpPr>
              <a:spLocks noChangeShapeType="1"/>
            </p:cNvSpPr>
            <p:nvPr/>
          </p:nvSpPr>
          <p:spPr bwMode="auto">
            <a:xfrm flipH="1" flipV="1">
              <a:off x="1644" y="2443"/>
              <a:ext cx="223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78" name="Rectangle 21"/>
            <p:cNvSpPr>
              <a:spLocks noChangeArrowheads="1"/>
            </p:cNvSpPr>
            <p:nvPr/>
          </p:nvSpPr>
          <p:spPr bwMode="auto">
            <a:xfrm>
              <a:off x="2510" y="2692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6279" name="Rectangle 22"/>
            <p:cNvSpPr>
              <a:spLocks noChangeArrowheads="1"/>
            </p:cNvSpPr>
            <p:nvPr/>
          </p:nvSpPr>
          <p:spPr bwMode="auto">
            <a:xfrm>
              <a:off x="479" y="3619"/>
              <a:ext cx="50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6280" name="Rectangle 23"/>
            <p:cNvSpPr>
              <a:spLocks noChangeArrowheads="1"/>
            </p:cNvSpPr>
            <p:nvPr/>
          </p:nvSpPr>
          <p:spPr bwMode="auto">
            <a:xfrm>
              <a:off x="1254" y="3619"/>
              <a:ext cx="517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5  6</a:t>
              </a:r>
            </a:p>
          </p:txBody>
        </p:sp>
        <p:sp>
          <p:nvSpPr>
            <p:cNvPr id="96281" name="Rectangle 24"/>
            <p:cNvSpPr>
              <a:spLocks noChangeArrowheads="1"/>
            </p:cNvSpPr>
            <p:nvPr/>
          </p:nvSpPr>
          <p:spPr bwMode="auto">
            <a:xfrm>
              <a:off x="1999" y="361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9  10</a:t>
              </a:r>
            </a:p>
          </p:txBody>
        </p:sp>
        <p:sp>
          <p:nvSpPr>
            <p:cNvPr id="96282" name="Rectangle 25"/>
            <p:cNvSpPr>
              <a:spLocks noChangeArrowheads="1"/>
            </p:cNvSpPr>
            <p:nvPr/>
          </p:nvSpPr>
          <p:spPr bwMode="auto">
            <a:xfrm>
              <a:off x="2943" y="361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6283" name="Rectangle 26"/>
            <p:cNvSpPr>
              <a:spLocks noChangeArrowheads="1"/>
            </p:cNvSpPr>
            <p:nvPr/>
          </p:nvSpPr>
          <p:spPr bwMode="auto">
            <a:xfrm>
              <a:off x="4330" y="3619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6284" name="Rectangle 27"/>
            <p:cNvSpPr>
              <a:spLocks noChangeArrowheads="1"/>
            </p:cNvSpPr>
            <p:nvPr/>
          </p:nvSpPr>
          <p:spPr bwMode="auto">
            <a:xfrm>
              <a:off x="3623" y="361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6285" name="Rectangle 28"/>
            <p:cNvSpPr>
              <a:spLocks noChangeArrowheads="1"/>
            </p:cNvSpPr>
            <p:nvPr/>
          </p:nvSpPr>
          <p:spPr bwMode="auto">
            <a:xfrm>
              <a:off x="3639" y="3147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6286" name="Rectangle 29"/>
            <p:cNvSpPr>
              <a:spLocks noChangeArrowheads="1"/>
            </p:cNvSpPr>
            <p:nvPr/>
          </p:nvSpPr>
          <p:spPr bwMode="auto">
            <a:xfrm>
              <a:off x="1253" y="3153"/>
              <a:ext cx="50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3  8</a:t>
              </a:r>
            </a:p>
          </p:txBody>
        </p:sp>
        <p:sp>
          <p:nvSpPr>
            <p:cNvPr id="96287" name="Line 30"/>
            <p:cNvSpPr>
              <a:spLocks noChangeShapeType="1"/>
            </p:cNvSpPr>
            <p:nvPr/>
          </p:nvSpPr>
          <p:spPr bwMode="auto">
            <a:xfrm flipH="1">
              <a:off x="757" y="3269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88" name="Line 31"/>
            <p:cNvSpPr>
              <a:spLocks noChangeShapeType="1"/>
            </p:cNvSpPr>
            <p:nvPr/>
          </p:nvSpPr>
          <p:spPr bwMode="auto">
            <a:xfrm>
              <a:off x="1509" y="330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89" name="Line 32"/>
            <p:cNvSpPr>
              <a:spLocks noChangeShapeType="1"/>
            </p:cNvSpPr>
            <p:nvPr/>
          </p:nvSpPr>
          <p:spPr bwMode="auto">
            <a:xfrm>
              <a:off x="1709" y="3269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0" name="Line 33"/>
            <p:cNvSpPr>
              <a:spLocks noChangeShapeType="1"/>
            </p:cNvSpPr>
            <p:nvPr/>
          </p:nvSpPr>
          <p:spPr bwMode="auto">
            <a:xfrm flipH="1">
              <a:off x="1532" y="2808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1" name="Line 34"/>
            <p:cNvSpPr>
              <a:spLocks noChangeShapeType="1"/>
            </p:cNvSpPr>
            <p:nvPr/>
          </p:nvSpPr>
          <p:spPr bwMode="auto">
            <a:xfrm>
              <a:off x="2822" y="2808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2" name="Line 35"/>
            <p:cNvSpPr>
              <a:spLocks noChangeShapeType="1"/>
            </p:cNvSpPr>
            <p:nvPr/>
          </p:nvSpPr>
          <p:spPr bwMode="auto">
            <a:xfrm>
              <a:off x="3890" y="3308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3" name="Line 36"/>
            <p:cNvSpPr>
              <a:spLocks noChangeShapeType="1"/>
            </p:cNvSpPr>
            <p:nvPr/>
          </p:nvSpPr>
          <p:spPr bwMode="auto">
            <a:xfrm flipH="1">
              <a:off x="3184" y="3277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4" name="Line 37"/>
            <p:cNvSpPr>
              <a:spLocks noChangeShapeType="1"/>
            </p:cNvSpPr>
            <p:nvPr/>
          </p:nvSpPr>
          <p:spPr bwMode="auto">
            <a:xfrm>
              <a:off x="4067" y="3277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295" name="AutoShape 38"/>
            <p:cNvSpPr>
              <a:spLocks noChangeArrowheads="1"/>
            </p:cNvSpPr>
            <p:nvPr/>
          </p:nvSpPr>
          <p:spPr bwMode="auto">
            <a:xfrm>
              <a:off x="2586" y="3962"/>
              <a:ext cx="285" cy="315"/>
            </a:xfrm>
            <a:prstGeom prst="downArrow">
              <a:avLst>
                <a:gd name="adj1" fmla="val 50000"/>
                <a:gd name="adj2" fmla="val 27632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6296" name="Text Box 39"/>
            <p:cNvSpPr txBox="1">
              <a:spLocks noChangeArrowheads="1"/>
            </p:cNvSpPr>
            <p:nvPr/>
          </p:nvSpPr>
          <p:spPr bwMode="auto">
            <a:xfrm>
              <a:off x="2844" y="3988"/>
              <a:ext cx="55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latin typeface="Times New Roman" pitchFamily="18" charset="0"/>
                </a:rPr>
                <a:t>9</a:t>
              </a:r>
              <a:r>
                <a:rPr kumimoji="1" lang="en-US" altLang="ko-KR" sz="1800">
                  <a:latin typeface="굴림" charset="-127"/>
                </a:rPr>
                <a:t> </a:t>
              </a:r>
              <a:r>
                <a:rPr kumimoji="1" lang="ko-KR" altLang="en-US" sz="1800">
                  <a:latin typeface="굴림" charset="-127"/>
                </a:rPr>
                <a:t>삭제</a:t>
              </a:r>
            </a:p>
          </p:txBody>
        </p:sp>
        <p:sp>
          <p:nvSpPr>
            <p:cNvPr id="96297" name="Text Box 40"/>
            <p:cNvSpPr txBox="1">
              <a:spLocks noChangeArrowheads="1"/>
            </p:cNvSpPr>
            <p:nvPr/>
          </p:nvSpPr>
          <p:spPr bwMode="auto">
            <a:xfrm>
              <a:off x="329" y="194"/>
              <a:ext cx="31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itchFamily="18" charset="0"/>
                </a:rPr>
                <a:t>(c)</a:t>
              </a:r>
            </a:p>
          </p:txBody>
        </p:sp>
        <p:sp>
          <p:nvSpPr>
            <p:cNvPr id="96298" name="Rectangle 41"/>
            <p:cNvSpPr>
              <a:spLocks noChangeArrowheads="1"/>
            </p:cNvSpPr>
            <p:nvPr/>
          </p:nvSpPr>
          <p:spPr bwMode="auto">
            <a:xfrm>
              <a:off x="2467" y="114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6299" name="Rectangle 42"/>
            <p:cNvSpPr>
              <a:spLocks noChangeArrowheads="1"/>
            </p:cNvSpPr>
            <p:nvPr/>
          </p:nvSpPr>
          <p:spPr bwMode="auto">
            <a:xfrm>
              <a:off x="375" y="1041"/>
              <a:ext cx="58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1  2  3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6300" name="Rectangle 43"/>
            <p:cNvSpPr>
              <a:spLocks noChangeArrowheads="1"/>
            </p:cNvSpPr>
            <p:nvPr/>
          </p:nvSpPr>
          <p:spPr bwMode="auto">
            <a:xfrm>
              <a:off x="1216" y="1041"/>
              <a:ext cx="51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4  6</a:t>
              </a:r>
            </a:p>
          </p:txBody>
        </p:sp>
        <p:sp>
          <p:nvSpPr>
            <p:cNvPr id="96301" name="Rectangle 44"/>
            <p:cNvSpPr>
              <a:spLocks noChangeArrowheads="1"/>
            </p:cNvSpPr>
            <p:nvPr/>
          </p:nvSpPr>
          <p:spPr bwMode="auto">
            <a:xfrm>
              <a:off x="1956" y="104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9  10</a:t>
              </a:r>
            </a:p>
          </p:txBody>
        </p:sp>
        <p:sp>
          <p:nvSpPr>
            <p:cNvPr id="96302" name="Rectangle 45"/>
            <p:cNvSpPr>
              <a:spLocks noChangeArrowheads="1"/>
            </p:cNvSpPr>
            <p:nvPr/>
          </p:nvSpPr>
          <p:spPr bwMode="auto">
            <a:xfrm>
              <a:off x="2900" y="104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6303" name="Rectangle 46"/>
            <p:cNvSpPr>
              <a:spLocks noChangeArrowheads="1"/>
            </p:cNvSpPr>
            <p:nvPr/>
          </p:nvSpPr>
          <p:spPr bwMode="auto">
            <a:xfrm>
              <a:off x="4287" y="1041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6304" name="Rectangle 47"/>
            <p:cNvSpPr>
              <a:spLocks noChangeArrowheads="1"/>
            </p:cNvSpPr>
            <p:nvPr/>
          </p:nvSpPr>
          <p:spPr bwMode="auto">
            <a:xfrm>
              <a:off x="3580" y="1041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6305" name="Rectangle 48"/>
            <p:cNvSpPr>
              <a:spLocks noChangeArrowheads="1"/>
            </p:cNvSpPr>
            <p:nvPr/>
          </p:nvSpPr>
          <p:spPr bwMode="auto">
            <a:xfrm>
              <a:off x="3596" y="56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6306" name="Rectangle 49"/>
            <p:cNvSpPr>
              <a:spLocks noChangeArrowheads="1"/>
            </p:cNvSpPr>
            <p:nvPr/>
          </p:nvSpPr>
          <p:spPr bwMode="auto">
            <a:xfrm>
              <a:off x="1219" y="575"/>
              <a:ext cx="50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5  8</a:t>
              </a:r>
            </a:p>
          </p:txBody>
        </p:sp>
        <p:sp>
          <p:nvSpPr>
            <p:cNvPr id="96307" name="Line 50"/>
            <p:cNvSpPr>
              <a:spLocks noChangeShapeType="1"/>
            </p:cNvSpPr>
            <p:nvPr/>
          </p:nvSpPr>
          <p:spPr bwMode="auto">
            <a:xfrm flipH="1">
              <a:off x="714" y="691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08" name="Line 51"/>
            <p:cNvSpPr>
              <a:spLocks noChangeShapeType="1"/>
            </p:cNvSpPr>
            <p:nvPr/>
          </p:nvSpPr>
          <p:spPr bwMode="auto">
            <a:xfrm>
              <a:off x="1466" y="722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09" name="Line 52"/>
            <p:cNvSpPr>
              <a:spLocks noChangeShapeType="1"/>
            </p:cNvSpPr>
            <p:nvPr/>
          </p:nvSpPr>
          <p:spPr bwMode="auto">
            <a:xfrm>
              <a:off x="1666" y="691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0" name="Line 53"/>
            <p:cNvSpPr>
              <a:spLocks noChangeShapeType="1"/>
            </p:cNvSpPr>
            <p:nvPr/>
          </p:nvSpPr>
          <p:spPr bwMode="auto">
            <a:xfrm flipH="1">
              <a:off x="1489" y="230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1" name="Line 54"/>
            <p:cNvSpPr>
              <a:spLocks noChangeShapeType="1"/>
            </p:cNvSpPr>
            <p:nvPr/>
          </p:nvSpPr>
          <p:spPr bwMode="auto">
            <a:xfrm>
              <a:off x="2779" y="230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2" name="Line 55"/>
            <p:cNvSpPr>
              <a:spLocks noChangeShapeType="1"/>
            </p:cNvSpPr>
            <p:nvPr/>
          </p:nvSpPr>
          <p:spPr bwMode="auto">
            <a:xfrm>
              <a:off x="3847" y="73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3" name="Line 56"/>
            <p:cNvSpPr>
              <a:spLocks noChangeShapeType="1"/>
            </p:cNvSpPr>
            <p:nvPr/>
          </p:nvSpPr>
          <p:spPr bwMode="auto">
            <a:xfrm flipH="1">
              <a:off x="3141" y="699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4" name="Line 57"/>
            <p:cNvSpPr>
              <a:spLocks noChangeShapeType="1"/>
            </p:cNvSpPr>
            <p:nvPr/>
          </p:nvSpPr>
          <p:spPr bwMode="auto">
            <a:xfrm>
              <a:off x="4024" y="699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315" name="Text Box 58"/>
            <p:cNvSpPr txBox="1">
              <a:spLocks noChangeArrowheads="1"/>
            </p:cNvSpPr>
            <p:nvPr/>
          </p:nvSpPr>
          <p:spPr bwMode="auto">
            <a:xfrm>
              <a:off x="871" y="1544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b="1">
                  <a:latin typeface="굴림" charset="-127"/>
                </a:rPr>
                <a:t>4 </a:t>
              </a:r>
              <a:r>
                <a:rPr kumimoji="1" lang="ko-KR" altLang="en-US" sz="1600" b="1">
                  <a:latin typeface="굴림" charset="-127"/>
                </a:rPr>
                <a:t>제거</a:t>
              </a:r>
            </a:p>
          </p:txBody>
        </p:sp>
        <p:sp>
          <p:nvSpPr>
            <p:cNvPr id="96316" name="Text Box 59"/>
            <p:cNvSpPr txBox="1">
              <a:spLocks noChangeArrowheads="1"/>
            </p:cNvSpPr>
            <p:nvPr/>
          </p:nvSpPr>
          <p:spPr bwMode="auto">
            <a:xfrm>
              <a:off x="859" y="237"/>
              <a:ext cx="6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600" b="1">
                  <a:latin typeface="굴림" charset="-127"/>
                </a:rPr>
                <a:t>4, 5 </a:t>
              </a:r>
              <a:r>
                <a:rPr kumimoji="1" lang="ko-KR" altLang="en-US" sz="1600" b="1">
                  <a:latin typeface="굴림" charset="-127"/>
                </a:rPr>
                <a:t>교환</a:t>
              </a:r>
            </a:p>
          </p:txBody>
        </p:sp>
        <p:sp>
          <p:nvSpPr>
            <p:cNvPr id="96317" name="Text Box 60"/>
            <p:cNvSpPr txBox="1">
              <a:spLocks noChangeArrowheads="1"/>
            </p:cNvSpPr>
            <p:nvPr/>
          </p:nvSpPr>
          <p:spPr bwMode="auto">
            <a:xfrm>
              <a:off x="897" y="2792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ko-KR" altLang="en-US" sz="1600" b="1">
                  <a:latin typeface="굴림" charset="-127"/>
                </a:rPr>
                <a:t>재분배</a:t>
              </a:r>
            </a:p>
          </p:txBody>
        </p:sp>
        <p:sp>
          <p:nvSpPr>
            <p:cNvPr id="96318" name="Freeform 61"/>
            <p:cNvSpPr>
              <a:spLocks/>
            </p:cNvSpPr>
            <p:nvPr/>
          </p:nvSpPr>
          <p:spPr bwMode="auto">
            <a:xfrm>
              <a:off x="1036" y="3414"/>
              <a:ext cx="356" cy="138"/>
            </a:xfrm>
            <a:custGeom>
              <a:avLst/>
              <a:gdLst>
                <a:gd name="T0" fmla="*/ 0 w 456"/>
                <a:gd name="T1" fmla="*/ 130 h 138"/>
                <a:gd name="T2" fmla="*/ 126 w 456"/>
                <a:gd name="T3" fmla="*/ 30 h 138"/>
                <a:gd name="T4" fmla="*/ 294 w 456"/>
                <a:gd name="T5" fmla="*/ 0 h 138"/>
                <a:gd name="T6" fmla="*/ 341 w 456"/>
                <a:gd name="T7" fmla="*/ 30 h 138"/>
                <a:gd name="T8" fmla="*/ 354 w 456"/>
                <a:gd name="T9" fmla="*/ 77 h 138"/>
                <a:gd name="T10" fmla="*/ 354 w 456"/>
                <a:gd name="T11" fmla="*/ 138 h 1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6" h="138">
                  <a:moveTo>
                    <a:pt x="0" y="130"/>
                  </a:moveTo>
                  <a:cubicBezTo>
                    <a:pt x="49" y="91"/>
                    <a:pt x="98" y="52"/>
                    <a:pt x="161" y="30"/>
                  </a:cubicBezTo>
                  <a:cubicBezTo>
                    <a:pt x="224" y="8"/>
                    <a:pt x="330" y="0"/>
                    <a:pt x="376" y="0"/>
                  </a:cubicBezTo>
                  <a:cubicBezTo>
                    <a:pt x="422" y="0"/>
                    <a:pt x="424" y="17"/>
                    <a:pt x="437" y="30"/>
                  </a:cubicBezTo>
                  <a:cubicBezTo>
                    <a:pt x="450" y="43"/>
                    <a:pt x="450" y="59"/>
                    <a:pt x="453" y="77"/>
                  </a:cubicBezTo>
                  <a:cubicBezTo>
                    <a:pt x="456" y="95"/>
                    <a:pt x="454" y="116"/>
                    <a:pt x="453" y="13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96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54"/>
          <p:cNvGrpSpPr>
            <a:grpSpLocks/>
          </p:cNvGrpSpPr>
          <p:nvPr/>
        </p:nvGrpSpPr>
        <p:grpSpPr bwMode="auto">
          <a:xfrm>
            <a:off x="1100138" y="1101725"/>
            <a:ext cx="6862762" cy="5349875"/>
            <a:chOff x="297" y="442"/>
            <a:chExt cx="4635" cy="3622"/>
          </a:xfrm>
        </p:grpSpPr>
        <p:sp>
          <p:nvSpPr>
            <p:cNvPr id="98307" name="Rectangle 2"/>
            <p:cNvSpPr>
              <a:spLocks noChangeArrowheads="1"/>
            </p:cNvSpPr>
            <p:nvPr/>
          </p:nvSpPr>
          <p:spPr bwMode="auto">
            <a:xfrm>
              <a:off x="2398" y="452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8308" name="Rectangle 3"/>
            <p:cNvSpPr>
              <a:spLocks noChangeArrowheads="1"/>
            </p:cNvSpPr>
            <p:nvPr/>
          </p:nvSpPr>
          <p:spPr bwMode="auto">
            <a:xfrm>
              <a:off x="367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8309" name="Rectangle 4"/>
            <p:cNvSpPr>
              <a:spLocks noChangeArrowheads="1"/>
            </p:cNvSpPr>
            <p:nvPr/>
          </p:nvSpPr>
          <p:spPr bwMode="auto">
            <a:xfrm>
              <a:off x="1142" y="1379"/>
              <a:ext cx="517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5  6</a:t>
              </a:r>
            </a:p>
          </p:txBody>
        </p:sp>
        <p:sp>
          <p:nvSpPr>
            <p:cNvPr id="98310" name="Rectangle 5"/>
            <p:cNvSpPr>
              <a:spLocks noChangeArrowheads="1"/>
            </p:cNvSpPr>
            <p:nvPr/>
          </p:nvSpPr>
          <p:spPr bwMode="auto">
            <a:xfrm>
              <a:off x="1965" y="1379"/>
              <a:ext cx="358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98311" name="Rectangle 6"/>
            <p:cNvSpPr>
              <a:spLocks noChangeArrowheads="1"/>
            </p:cNvSpPr>
            <p:nvPr/>
          </p:nvSpPr>
          <p:spPr bwMode="auto">
            <a:xfrm>
              <a:off x="2831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8312" name="Rectangle 7"/>
            <p:cNvSpPr>
              <a:spLocks noChangeArrowheads="1"/>
            </p:cNvSpPr>
            <p:nvPr/>
          </p:nvSpPr>
          <p:spPr bwMode="auto">
            <a:xfrm>
              <a:off x="4218" y="1379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8313" name="Rectangle 8"/>
            <p:cNvSpPr>
              <a:spLocks noChangeArrowheads="1"/>
            </p:cNvSpPr>
            <p:nvPr/>
          </p:nvSpPr>
          <p:spPr bwMode="auto">
            <a:xfrm>
              <a:off x="3511" y="1379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8314" name="Rectangle 9"/>
            <p:cNvSpPr>
              <a:spLocks noChangeArrowheads="1"/>
            </p:cNvSpPr>
            <p:nvPr/>
          </p:nvSpPr>
          <p:spPr bwMode="auto">
            <a:xfrm>
              <a:off x="3527" y="907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8315" name="Rectangle 10"/>
            <p:cNvSpPr>
              <a:spLocks noChangeArrowheads="1"/>
            </p:cNvSpPr>
            <p:nvPr/>
          </p:nvSpPr>
          <p:spPr bwMode="auto">
            <a:xfrm>
              <a:off x="1150" y="913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3  8</a:t>
              </a:r>
            </a:p>
          </p:txBody>
        </p:sp>
        <p:sp>
          <p:nvSpPr>
            <p:cNvPr id="98316" name="Line 11"/>
            <p:cNvSpPr>
              <a:spLocks noChangeShapeType="1"/>
            </p:cNvSpPr>
            <p:nvPr/>
          </p:nvSpPr>
          <p:spPr bwMode="auto">
            <a:xfrm flipH="1">
              <a:off x="645" y="1029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17" name="Line 12"/>
            <p:cNvSpPr>
              <a:spLocks noChangeShapeType="1"/>
            </p:cNvSpPr>
            <p:nvPr/>
          </p:nvSpPr>
          <p:spPr bwMode="auto">
            <a:xfrm>
              <a:off x="1397" y="1060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18" name="Line 13"/>
            <p:cNvSpPr>
              <a:spLocks noChangeShapeType="1"/>
            </p:cNvSpPr>
            <p:nvPr/>
          </p:nvSpPr>
          <p:spPr bwMode="auto">
            <a:xfrm>
              <a:off x="1597" y="1029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19" name="Line 14"/>
            <p:cNvSpPr>
              <a:spLocks noChangeShapeType="1"/>
            </p:cNvSpPr>
            <p:nvPr/>
          </p:nvSpPr>
          <p:spPr bwMode="auto">
            <a:xfrm flipH="1">
              <a:off x="1420" y="568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0" name="Line 15"/>
            <p:cNvSpPr>
              <a:spLocks noChangeShapeType="1"/>
            </p:cNvSpPr>
            <p:nvPr/>
          </p:nvSpPr>
          <p:spPr bwMode="auto">
            <a:xfrm>
              <a:off x="2710" y="568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1" name="Line 16"/>
            <p:cNvSpPr>
              <a:spLocks noChangeShapeType="1"/>
            </p:cNvSpPr>
            <p:nvPr/>
          </p:nvSpPr>
          <p:spPr bwMode="auto">
            <a:xfrm>
              <a:off x="3778" y="1068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2" name="Line 17"/>
            <p:cNvSpPr>
              <a:spLocks noChangeShapeType="1"/>
            </p:cNvSpPr>
            <p:nvPr/>
          </p:nvSpPr>
          <p:spPr bwMode="auto">
            <a:xfrm flipH="1">
              <a:off x="3072" y="1037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3" name="Line 18"/>
            <p:cNvSpPr>
              <a:spLocks noChangeShapeType="1"/>
            </p:cNvSpPr>
            <p:nvPr/>
          </p:nvSpPr>
          <p:spPr bwMode="auto">
            <a:xfrm>
              <a:off x="3955" y="1037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4" name="Text Box 19"/>
            <p:cNvSpPr txBox="1">
              <a:spLocks noChangeArrowheads="1"/>
            </p:cNvSpPr>
            <p:nvPr/>
          </p:nvSpPr>
          <p:spPr bwMode="auto">
            <a:xfrm>
              <a:off x="297" y="442"/>
              <a:ext cx="3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2000">
                  <a:latin typeface="Times New Roman" pitchFamily="18" charset="0"/>
                </a:rPr>
                <a:t>(d)</a:t>
              </a:r>
            </a:p>
          </p:txBody>
        </p:sp>
        <p:sp>
          <p:nvSpPr>
            <p:cNvPr id="98325" name="Text Box 20"/>
            <p:cNvSpPr txBox="1">
              <a:spLocks noChangeArrowheads="1"/>
            </p:cNvSpPr>
            <p:nvPr/>
          </p:nvSpPr>
          <p:spPr bwMode="auto">
            <a:xfrm>
              <a:off x="2205" y="997"/>
              <a:ext cx="84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ko-KR" altLang="en-US" sz="1600" b="1">
                  <a:latin typeface="굴림" charset="-127"/>
                </a:rPr>
                <a:t>언더플로우</a:t>
              </a:r>
              <a:r>
                <a:rPr kumimoji="1" lang="en-US" altLang="ko-KR" sz="1600" b="1">
                  <a:latin typeface="굴림" charset="-127"/>
                </a:rPr>
                <a:t>!</a:t>
              </a:r>
            </a:p>
          </p:txBody>
        </p:sp>
        <p:sp>
          <p:nvSpPr>
            <p:cNvPr id="98326" name="Line 21"/>
            <p:cNvSpPr>
              <a:spLocks noChangeShapeType="1"/>
            </p:cNvSpPr>
            <p:nvPr/>
          </p:nvSpPr>
          <p:spPr bwMode="auto">
            <a:xfrm flipH="1">
              <a:off x="2248" y="1181"/>
              <a:ext cx="292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27" name="Rectangle 22"/>
            <p:cNvSpPr>
              <a:spLocks noChangeArrowheads="1"/>
            </p:cNvSpPr>
            <p:nvPr/>
          </p:nvSpPr>
          <p:spPr bwMode="auto">
            <a:xfrm>
              <a:off x="2441" y="1809"/>
              <a:ext cx="376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98328" name="Rectangle 23"/>
            <p:cNvSpPr>
              <a:spLocks noChangeArrowheads="1"/>
            </p:cNvSpPr>
            <p:nvPr/>
          </p:nvSpPr>
          <p:spPr bwMode="auto">
            <a:xfrm>
              <a:off x="466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8329" name="Rectangle 24"/>
            <p:cNvSpPr>
              <a:spLocks noChangeArrowheads="1"/>
            </p:cNvSpPr>
            <p:nvPr/>
          </p:nvSpPr>
          <p:spPr bwMode="auto">
            <a:xfrm>
              <a:off x="1673" y="2736"/>
              <a:ext cx="724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5  6  8  10</a:t>
              </a:r>
            </a:p>
          </p:txBody>
        </p:sp>
        <p:sp>
          <p:nvSpPr>
            <p:cNvPr id="98330" name="Rectangle 25"/>
            <p:cNvSpPr>
              <a:spLocks noChangeArrowheads="1"/>
            </p:cNvSpPr>
            <p:nvPr/>
          </p:nvSpPr>
          <p:spPr bwMode="auto">
            <a:xfrm>
              <a:off x="2874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8331" name="Rectangle 26"/>
            <p:cNvSpPr>
              <a:spLocks noChangeArrowheads="1"/>
            </p:cNvSpPr>
            <p:nvPr/>
          </p:nvSpPr>
          <p:spPr bwMode="auto">
            <a:xfrm>
              <a:off x="4261" y="2736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8332" name="Rectangle 27"/>
            <p:cNvSpPr>
              <a:spLocks noChangeArrowheads="1"/>
            </p:cNvSpPr>
            <p:nvPr/>
          </p:nvSpPr>
          <p:spPr bwMode="auto">
            <a:xfrm>
              <a:off x="3554" y="2736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8333" name="Rectangle 28"/>
            <p:cNvSpPr>
              <a:spLocks noChangeArrowheads="1"/>
            </p:cNvSpPr>
            <p:nvPr/>
          </p:nvSpPr>
          <p:spPr bwMode="auto">
            <a:xfrm>
              <a:off x="3570" y="22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19  22</a:t>
              </a:r>
            </a:p>
          </p:txBody>
        </p:sp>
        <p:sp>
          <p:nvSpPr>
            <p:cNvPr id="98334" name="Rectangle 29"/>
            <p:cNvSpPr>
              <a:spLocks noChangeArrowheads="1"/>
            </p:cNvSpPr>
            <p:nvPr/>
          </p:nvSpPr>
          <p:spPr bwMode="auto">
            <a:xfrm>
              <a:off x="1239" y="2270"/>
              <a:ext cx="389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8335" name="Line 30"/>
            <p:cNvSpPr>
              <a:spLocks noChangeShapeType="1"/>
            </p:cNvSpPr>
            <p:nvPr/>
          </p:nvSpPr>
          <p:spPr bwMode="auto">
            <a:xfrm flipH="1">
              <a:off x="760" y="2386"/>
              <a:ext cx="54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36" name="Line 31"/>
            <p:cNvSpPr>
              <a:spLocks noChangeShapeType="1"/>
            </p:cNvSpPr>
            <p:nvPr/>
          </p:nvSpPr>
          <p:spPr bwMode="auto">
            <a:xfrm>
              <a:off x="1568" y="2386"/>
              <a:ext cx="507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37" name="Line 32"/>
            <p:cNvSpPr>
              <a:spLocks noChangeShapeType="1"/>
            </p:cNvSpPr>
            <p:nvPr/>
          </p:nvSpPr>
          <p:spPr bwMode="auto">
            <a:xfrm flipH="1">
              <a:off x="1463" y="1925"/>
              <a:ext cx="10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38" name="Line 33"/>
            <p:cNvSpPr>
              <a:spLocks noChangeShapeType="1"/>
            </p:cNvSpPr>
            <p:nvPr/>
          </p:nvSpPr>
          <p:spPr bwMode="auto">
            <a:xfrm>
              <a:off x="2753" y="1925"/>
              <a:ext cx="1045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39" name="Line 34"/>
            <p:cNvSpPr>
              <a:spLocks noChangeShapeType="1"/>
            </p:cNvSpPr>
            <p:nvPr/>
          </p:nvSpPr>
          <p:spPr bwMode="auto">
            <a:xfrm>
              <a:off x="3821" y="2425"/>
              <a:ext cx="0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0" name="Line 35"/>
            <p:cNvSpPr>
              <a:spLocks noChangeShapeType="1"/>
            </p:cNvSpPr>
            <p:nvPr/>
          </p:nvSpPr>
          <p:spPr bwMode="auto">
            <a:xfrm flipH="1">
              <a:off x="3115" y="2394"/>
              <a:ext cx="52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1" name="Line 36"/>
            <p:cNvSpPr>
              <a:spLocks noChangeShapeType="1"/>
            </p:cNvSpPr>
            <p:nvPr/>
          </p:nvSpPr>
          <p:spPr bwMode="auto">
            <a:xfrm>
              <a:off x="3998" y="2394"/>
              <a:ext cx="56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2" name="Text Box 37"/>
            <p:cNvSpPr txBox="1">
              <a:spLocks noChangeArrowheads="1"/>
            </p:cNvSpPr>
            <p:nvPr/>
          </p:nvSpPr>
          <p:spPr bwMode="auto">
            <a:xfrm>
              <a:off x="651" y="1917"/>
              <a:ext cx="84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ko-KR" altLang="en-US" sz="1600" b="1">
                  <a:latin typeface="굴림" charset="-127"/>
                </a:rPr>
                <a:t>언더플로우</a:t>
              </a:r>
              <a:r>
                <a:rPr kumimoji="1" lang="en-US" altLang="ko-KR" sz="1600" b="1">
                  <a:latin typeface="굴림" charset="-127"/>
                </a:rPr>
                <a:t>!</a:t>
              </a:r>
            </a:p>
          </p:txBody>
        </p:sp>
        <p:sp>
          <p:nvSpPr>
            <p:cNvPr id="98343" name="Line 38"/>
            <p:cNvSpPr>
              <a:spLocks noChangeShapeType="1"/>
            </p:cNvSpPr>
            <p:nvPr/>
          </p:nvSpPr>
          <p:spPr bwMode="auto">
            <a:xfrm>
              <a:off x="985" y="2101"/>
              <a:ext cx="223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4" name="Text Box 39"/>
            <p:cNvSpPr txBox="1">
              <a:spLocks noChangeArrowheads="1"/>
            </p:cNvSpPr>
            <p:nvPr/>
          </p:nvSpPr>
          <p:spPr bwMode="auto">
            <a:xfrm>
              <a:off x="2394" y="2286"/>
              <a:ext cx="44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ko-KR" altLang="en-US" sz="1600" b="1">
                  <a:latin typeface="굴림" charset="-127"/>
                </a:rPr>
                <a:t>병합</a:t>
              </a:r>
              <a:r>
                <a:rPr kumimoji="1" lang="en-US" altLang="ko-KR" sz="1600" b="1">
                  <a:latin typeface="굴림" charset="-127"/>
                </a:rPr>
                <a:t>!</a:t>
              </a:r>
            </a:p>
          </p:txBody>
        </p:sp>
        <p:sp>
          <p:nvSpPr>
            <p:cNvPr id="98345" name="Line 40"/>
            <p:cNvSpPr>
              <a:spLocks noChangeShapeType="1"/>
            </p:cNvSpPr>
            <p:nvPr/>
          </p:nvSpPr>
          <p:spPr bwMode="auto">
            <a:xfrm flipH="1">
              <a:off x="2292" y="2480"/>
              <a:ext cx="269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46" name="Rectangle 41"/>
            <p:cNvSpPr>
              <a:spLocks noChangeArrowheads="1"/>
            </p:cNvSpPr>
            <p:nvPr/>
          </p:nvSpPr>
          <p:spPr bwMode="auto">
            <a:xfrm>
              <a:off x="791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1  2</a:t>
              </a:r>
              <a:endParaRPr kumimoji="1" lang="ko-KR" altLang="en-US" sz="1800">
                <a:latin typeface="Times New Roman" pitchFamily="18" charset="0"/>
              </a:endParaRPr>
            </a:p>
          </p:txBody>
        </p:sp>
        <p:sp>
          <p:nvSpPr>
            <p:cNvPr id="98347" name="Rectangle 42"/>
            <p:cNvSpPr>
              <a:spLocks noChangeArrowheads="1"/>
            </p:cNvSpPr>
            <p:nvPr/>
          </p:nvSpPr>
          <p:spPr bwMode="auto">
            <a:xfrm>
              <a:off x="1457" y="3864"/>
              <a:ext cx="785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5  6  8  10</a:t>
              </a:r>
            </a:p>
          </p:txBody>
        </p:sp>
        <p:sp>
          <p:nvSpPr>
            <p:cNvPr id="98348" name="Rectangle 43"/>
            <p:cNvSpPr>
              <a:spLocks noChangeArrowheads="1"/>
            </p:cNvSpPr>
            <p:nvPr/>
          </p:nvSpPr>
          <p:spPr bwMode="auto">
            <a:xfrm>
              <a:off x="2399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16  18</a:t>
              </a:r>
            </a:p>
          </p:txBody>
        </p:sp>
        <p:sp>
          <p:nvSpPr>
            <p:cNvPr id="98349" name="Rectangle 44"/>
            <p:cNvSpPr>
              <a:spLocks noChangeArrowheads="1"/>
            </p:cNvSpPr>
            <p:nvPr/>
          </p:nvSpPr>
          <p:spPr bwMode="auto">
            <a:xfrm>
              <a:off x="3810" y="3864"/>
              <a:ext cx="671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24  25  26</a:t>
              </a:r>
            </a:p>
          </p:txBody>
        </p:sp>
        <p:sp>
          <p:nvSpPr>
            <p:cNvPr id="98350" name="Rectangle 45"/>
            <p:cNvSpPr>
              <a:spLocks noChangeArrowheads="1"/>
            </p:cNvSpPr>
            <p:nvPr/>
          </p:nvSpPr>
          <p:spPr bwMode="auto">
            <a:xfrm>
              <a:off x="3103" y="3864"/>
              <a:ext cx="504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98351" name="Rectangle 46"/>
            <p:cNvSpPr>
              <a:spLocks noChangeArrowheads="1"/>
            </p:cNvSpPr>
            <p:nvPr/>
          </p:nvSpPr>
          <p:spPr bwMode="auto">
            <a:xfrm>
              <a:off x="2186" y="3360"/>
              <a:ext cx="941" cy="2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algn="ctr" eaLnBrk="1" latinLnBrk="1" hangingPunct="1"/>
              <a:r>
                <a:rPr kumimoji="1" lang="en-US" altLang="ko-KR" sz="1800">
                  <a:latin typeface="Times New Roman" pitchFamily="18" charset="0"/>
                </a:rPr>
                <a:t>3  15  19  22</a:t>
              </a:r>
            </a:p>
          </p:txBody>
        </p:sp>
        <p:sp>
          <p:nvSpPr>
            <p:cNvPr id="98352" name="Line 47"/>
            <p:cNvSpPr>
              <a:spLocks noChangeShapeType="1"/>
            </p:cNvSpPr>
            <p:nvPr/>
          </p:nvSpPr>
          <p:spPr bwMode="auto">
            <a:xfrm flipH="1">
              <a:off x="1886" y="3499"/>
              <a:ext cx="515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3" name="Line 48"/>
            <p:cNvSpPr>
              <a:spLocks noChangeShapeType="1"/>
            </p:cNvSpPr>
            <p:nvPr/>
          </p:nvSpPr>
          <p:spPr bwMode="auto">
            <a:xfrm flipH="1">
              <a:off x="2634" y="3506"/>
              <a:ext cx="7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4" name="Line 49"/>
            <p:cNvSpPr>
              <a:spLocks noChangeShapeType="1"/>
            </p:cNvSpPr>
            <p:nvPr/>
          </p:nvSpPr>
          <p:spPr bwMode="auto">
            <a:xfrm flipH="1">
              <a:off x="1085" y="3498"/>
              <a:ext cx="1175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5" name="Line 50"/>
            <p:cNvSpPr>
              <a:spLocks noChangeShapeType="1"/>
            </p:cNvSpPr>
            <p:nvPr/>
          </p:nvSpPr>
          <p:spPr bwMode="auto">
            <a:xfrm>
              <a:off x="3073" y="3492"/>
              <a:ext cx="1023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6" name="Line 51"/>
            <p:cNvSpPr>
              <a:spLocks noChangeShapeType="1"/>
            </p:cNvSpPr>
            <p:nvPr/>
          </p:nvSpPr>
          <p:spPr bwMode="auto">
            <a:xfrm>
              <a:off x="2837" y="3507"/>
              <a:ext cx="468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357" name="Text Box 52"/>
            <p:cNvSpPr txBox="1">
              <a:spLocks noChangeArrowheads="1"/>
            </p:cNvSpPr>
            <p:nvPr/>
          </p:nvSpPr>
          <p:spPr bwMode="auto">
            <a:xfrm>
              <a:off x="3259" y="3054"/>
              <a:ext cx="44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ko-KR" altLang="en-US" sz="1600" b="1">
                  <a:latin typeface="굴림" charset="-127"/>
                </a:rPr>
                <a:t>병합</a:t>
              </a:r>
              <a:r>
                <a:rPr kumimoji="1" lang="en-US" altLang="ko-KR" sz="1600" b="1">
                  <a:latin typeface="굴림" charset="-127"/>
                </a:rPr>
                <a:t>!</a:t>
              </a:r>
            </a:p>
          </p:txBody>
        </p:sp>
        <p:sp>
          <p:nvSpPr>
            <p:cNvPr id="98358" name="Line 53"/>
            <p:cNvSpPr>
              <a:spLocks noChangeShapeType="1"/>
            </p:cNvSpPr>
            <p:nvPr/>
          </p:nvSpPr>
          <p:spPr bwMode="auto">
            <a:xfrm flipH="1">
              <a:off x="3020" y="3182"/>
              <a:ext cx="284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3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다차원</a:t>
            </a:r>
            <a:r>
              <a:rPr lang="ko-KR" altLang="en-US" dirty="0"/>
              <a:t> 검색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검색키가 두 개 이상의 필드로 이루어진 검색</a:t>
            </a:r>
          </a:p>
          <a:p>
            <a:pPr eaLnBrk="1" hangingPunct="1"/>
            <a:r>
              <a:rPr lang="en-US" altLang="ko-KR" sz="2800" smtClean="0"/>
              <a:t>3</a:t>
            </a:r>
            <a:r>
              <a:rPr lang="ko-KR" altLang="en-US" sz="2800" smtClean="0"/>
              <a:t>개의 다차원 검색트리와 하나의 다차원 저장</a:t>
            </a:r>
            <a:r>
              <a:rPr lang="en-US" altLang="ko-KR" sz="2800" smtClean="0"/>
              <a:t>/</a:t>
            </a:r>
            <a:r>
              <a:rPr lang="ko-KR" altLang="en-US" sz="2800" smtClean="0"/>
              <a:t>검색 방법 소개</a:t>
            </a:r>
          </a:p>
          <a:p>
            <a:pPr lvl="1" eaLnBrk="1" hangingPunct="1"/>
            <a:r>
              <a:rPr lang="en-US" altLang="ko-KR" sz="2400" smtClean="0"/>
              <a:t>KD-</a:t>
            </a:r>
            <a:r>
              <a:rPr lang="ko-KR" altLang="en-US" sz="2400" smtClean="0"/>
              <a:t>트리 </a:t>
            </a:r>
          </a:p>
          <a:p>
            <a:pPr lvl="1" eaLnBrk="1" hangingPunct="1"/>
            <a:r>
              <a:rPr lang="en-US" altLang="ko-KR" sz="2400" smtClean="0"/>
              <a:t>KDB-</a:t>
            </a:r>
            <a:r>
              <a:rPr lang="ko-KR" altLang="en-US" sz="2400" smtClean="0"/>
              <a:t>트리</a:t>
            </a:r>
          </a:p>
          <a:p>
            <a:pPr lvl="1" eaLnBrk="1" hangingPunct="1"/>
            <a:r>
              <a:rPr lang="en-US" altLang="ko-KR" sz="2400" smtClean="0"/>
              <a:t>R-</a:t>
            </a:r>
            <a:r>
              <a:rPr lang="ko-KR" altLang="en-US" sz="2400" smtClean="0"/>
              <a:t>트리</a:t>
            </a:r>
          </a:p>
          <a:p>
            <a:pPr lvl="1" eaLnBrk="1" hangingPunct="1"/>
            <a:r>
              <a:rPr lang="ko-KR" altLang="en-US" sz="2400" smtClean="0"/>
              <a:t>그리드 파일</a:t>
            </a:r>
          </a:p>
          <a:p>
            <a:pPr eaLnBrk="1" hangingPunct="1"/>
            <a:endParaRPr lang="ko-KR" altLang="en-US" sz="280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KD-Tree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각 레벨에서 필드를 번갈아가며 검색에 사용한다</a:t>
            </a:r>
          </a:p>
          <a:p>
            <a:pPr lvl="2" eaLnBrk="1" hangingPunct="1">
              <a:buFont typeface="Times" pitchFamily="18" charset="0"/>
              <a:buChar char="−"/>
            </a:pPr>
            <a:r>
              <a:rPr lang="ko-KR" altLang="en-US" sz="2000" smtClean="0"/>
              <a:t>한 </a:t>
            </a:r>
            <a:r>
              <a:rPr lang="en-US" altLang="ko-KR" sz="2000" smtClean="0"/>
              <a:t>level</a:t>
            </a:r>
            <a:r>
              <a:rPr lang="ko-KR" altLang="en-US" sz="2000" smtClean="0"/>
              <a:t>에서는 하나의 필드만 사용한다 </a:t>
            </a:r>
          </a:p>
          <a:p>
            <a:pPr lvl="2" eaLnBrk="1" hangingPunct="1">
              <a:buFont typeface="Times" pitchFamily="18" charset="0"/>
              <a:buChar char="−"/>
            </a:pPr>
            <a:r>
              <a:rPr lang="ko-KR" altLang="en-US" sz="2000" smtClean="0"/>
              <a:t>총  </a:t>
            </a:r>
            <a:r>
              <a:rPr lang="en-US" altLang="ko-KR" sz="2000" smtClean="0"/>
              <a:t>k </a:t>
            </a:r>
            <a:r>
              <a:rPr lang="ko-KR" altLang="en-US" sz="2000" smtClean="0"/>
              <a:t>개의 필드를 사용하는 검색이라면</a:t>
            </a:r>
            <a:r>
              <a:rPr lang="en-US" altLang="ko-KR" sz="2000" smtClean="0"/>
              <a:t>, k </a:t>
            </a:r>
            <a:r>
              <a:rPr lang="ko-KR" altLang="en-US" sz="2000" smtClean="0"/>
              <a:t>개의 </a:t>
            </a:r>
            <a:r>
              <a:rPr lang="en-US" altLang="ko-KR" sz="2000" smtClean="0"/>
              <a:t>level</a:t>
            </a:r>
            <a:r>
              <a:rPr lang="ko-KR" altLang="en-US" sz="2000" smtClean="0"/>
              <a:t>을 내려가면 검색에 사용하는 필드가 일치한다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2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038350" y="33242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914650" y="40608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174750" y="40608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7335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397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10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4734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45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381250" y="50260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</a:t>
            </a:r>
          </a:p>
        </p:txBody>
      </p:sp>
      <p:cxnSp>
        <p:nvCxnSpPr>
          <p:cNvPr id="12297" name="AutoShape 9"/>
          <p:cNvCxnSpPr>
            <a:cxnSpLocks noChangeShapeType="1"/>
            <a:stCxn id="12290" idx="3"/>
            <a:endCxn id="12292" idx="7"/>
          </p:cNvCxnSpPr>
          <p:nvPr/>
        </p:nvCxnSpPr>
        <p:spPr bwMode="auto">
          <a:xfrm flipH="1">
            <a:off x="1684338" y="3800475"/>
            <a:ext cx="4413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" name="AutoShape 10"/>
          <p:cNvCxnSpPr>
            <a:cxnSpLocks noChangeShapeType="1"/>
            <a:stCxn id="12290" idx="5"/>
            <a:endCxn id="12291" idx="1"/>
          </p:cNvCxnSpPr>
          <p:nvPr/>
        </p:nvCxnSpPr>
        <p:spPr bwMode="auto">
          <a:xfrm>
            <a:off x="2547938" y="3800475"/>
            <a:ext cx="4540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9" name="AutoShape 11"/>
          <p:cNvCxnSpPr>
            <a:cxnSpLocks noChangeShapeType="1"/>
            <a:stCxn id="12292" idx="3"/>
            <a:endCxn id="12294" idx="0"/>
          </p:cNvCxnSpPr>
          <p:nvPr/>
        </p:nvCxnSpPr>
        <p:spPr bwMode="auto">
          <a:xfrm flipH="1">
            <a:off x="838200" y="4537075"/>
            <a:ext cx="4238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  <a:stCxn id="12292" idx="5"/>
            <a:endCxn id="12293" idx="0"/>
          </p:cNvCxnSpPr>
          <p:nvPr/>
        </p:nvCxnSpPr>
        <p:spPr bwMode="auto">
          <a:xfrm>
            <a:off x="1684338" y="45370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AutoShape 13"/>
          <p:cNvCxnSpPr>
            <a:cxnSpLocks noChangeShapeType="1"/>
            <a:stCxn id="12291" idx="3"/>
            <a:endCxn id="12296" idx="0"/>
          </p:cNvCxnSpPr>
          <p:nvPr/>
        </p:nvCxnSpPr>
        <p:spPr bwMode="auto">
          <a:xfrm flipH="1">
            <a:off x="2679700" y="4537075"/>
            <a:ext cx="3222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2" name="AutoShape 14"/>
          <p:cNvCxnSpPr>
            <a:cxnSpLocks noChangeShapeType="1"/>
            <a:stCxn id="12291" idx="5"/>
            <a:endCxn id="12295" idx="0"/>
          </p:cNvCxnSpPr>
          <p:nvPr/>
        </p:nvCxnSpPr>
        <p:spPr bwMode="auto">
          <a:xfrm>
            <a:off x="3424238" y="45370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6140450" y="33115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7067550" y="25368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5302250" y="40481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835650" y="50133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4679950" y="50133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10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7918450" y="33115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45</a:t>
            </a: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6965950" y="40354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</a:t>
            </a:r>
          </a:p>
        </p:txBody>
      </p:sp>
      <p:cxnSp>
        <p:nvCxnSpPr>
          <p:cNvPr id="12310" name="AutoShape 22"/>
          <p:cNvCxnSpPr>
            <a:cxnSpLocks noChangeShapeType="1"/>
            <a:stCxn id="12303" idx="3"/>
            <a:endCxn id="12305" idx="7"/>
          </p:cNvCxnSpPr>
          <p:nvPr/>
        </p:nvCxnSpPr>
        <p:spPr bwMode="auto">
          <a:xfrm flipH="1">
            <a:off x="5811838" y="3787775"/>
            <a:ext cx="4159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3"/>
          <p:cNvCxnSpPr>
            <a:cxnSpLocks noChangeShapeType="1"/>
            <a:stCxn id="12305" idx="3"/>
            <a:endCxn id="12307" idx="0"/>
          </p:cNvCxnSpPr>
          <p:nvPr/>
        </p:nvCxnSpPr>
        <p:spPr bwMode="auto">
          <a:xfrm flipH="1">
            <a:off x="4978400" y="4524375"/>
            <a:ext cx="4111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2" name="AutoShape 24"/>
          <p:cNvCxnSpPr>
            <a:cxnSpLocks noChangeShapeType="1"/>
            <a:stCxn id="12305" idx="5"/>
            <a:endCxn id="12306" idx="0"/>
          </p:cNvCxnSpPr>
          <p:nvPr/>
        </p:nvCxnSpPr>
        <p:spPr bwMode="auto">
          <a:xfrm>
            <a:off x="5811838" y="4524375"/>
            <a:ext cx="3222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3" name="AutoShape 25"/>
          <p:cNvCxnSpPr>
            <a:cxnSpLocks noChangeShapeType="1"/>
            <a:stCxn id="12303" idx="5"/>
            <a:endCxn id="12309" idx="1"/>
          </p:cNvCxnSpPr>
          <p:nvPr/>
        </p:nvCxnSpPr>
        <p:spPr bwMode="auto">
          <a:xfrm>
            <a:off x="6650038" y="3787775"/>
            <a:ext cx="403225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AutoShape 26"/>
          <p:cNvCxnSpPr>
            <a:cxnSpLocks noChangeShapeType="1"/>
            <a:stCxn id="12304" idx="3"/>
            <a:endCxn id="12303" idx="7"/>
          </p:cNvCxnSpPr>
          <p:nvPr/>
        </p:nvCxnSpPr>
        <p:spPr bwMode="auto">
          <a:xfrm flipH="1">
            <a:off x="6650038" y="3013075"/>
            <a:ext cx="5048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AutoShape 27"/>
          <p:cNvCxnSpPr>
            <a:cxnSpLocks noChangeShapeType="1"/>
            <a:stCxn id="12304" idx="5"/>
            <a:endCxn id="12308" idx="1"/>
          </p:cNvCxnSpPr>
          <p:nvPr/>
        </p:nvCxnSpPr>
        <p:spPr bwMode="auto">
          <a:xfrm>
            <a:off x="7577138" y="3013075"/>
            <a:ext cx="4286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2005013" y="57515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(a)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589713" y="57435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(b)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BST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1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530600" y="6604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3797300" y="6604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  a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4127500" y="660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4470400" y="660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5054600" y="660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H="1">
            <a:off x="3213100" y="8636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5651500" y="8636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2476500" y="15367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2743200" y="15367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  b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30607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33909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39878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5422900" y="15367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5715000" y="15367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  c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>
            <a:off x="60325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63754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6946900" y="1536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 flipH="1">
            <a:off x="2171700" y="17526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4597400" y="17653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7531100" y="17653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1346200" y="24257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47" name="Rectangle 23"/>
          <p:cNvSpPr>
            <a:spLocks noChangeArrowheads="1"/>
          </p:cNvSpPr>
          <p:nvPr/>
        </p:nvSpPr>
        <p:spPr bwMode="auto">
          <a:xfrm>
            <a:off x="1676400" y="2425700"/>
            <a:ext cx="16383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2032000" y="2425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2413000" y="2425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6" name="Line 26"/>
          <p:cNvSpPr>
            <a:spLocks noChangeShapeType="1"/>
          </p:cNvSpPr>
          <p:nvPr/>
        </p:nvSpPr>
        <p:spPr bwMode="auto">
          <a:xfrm>
            <a:off x="2781300" y="24257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3403600" y="41783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52" name="Rectangle 28"/>
          <p:cNvSpPr>
            <a:spLocks noChangeArrowheads="1"/>
          </p:cNvSpPr>
          <p:nvPr/>
        </p:nvSpPr>
        <p:spPr bwMode="auto">
          <a:xfrm>
            <a:off x="3670300" y="4178300"/>
            <a:ext cx="17145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  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2429" name="Line 29"/>
          <p:cNvSpPr>
            <a:spLocks noChangeShapeType="1"/>
          </p:cNvSpPr>
          <p:nvPr/>
        </p:nvSpPr>
        <p:spPr bwMode="auto">
          <a:xfrm>
            <a:off x="3937000" y="417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>
            <a:off x="4229100" y="417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1" name="Line 31"/>
          <p:cNvSpPr>
            <a:spLocks noChangeShapeType="1"/>
          </p:cNvSpPr>
          <p:nvPr/>
        </p:nvSpPr>
        <p:spPr bwMode="auto">
          <a:xfrm>
            <a:off x="4864100" y="4178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6616700" y="24130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57" name="Rectangle 33"/>
          <p:cNvSpPr>
            <a:spLocks noChangeArrowheads="1"/>
          </p:cNvSpPr>
          <p:nvPr/>
        </p:nvSpPr>
        <p:spPr bwMode="auto">
          <a:xfrm>
            <a:off x="6946900" y="2413000"/>
            <a:ext cx="16383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</a:t>
            </a: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7302500" y="24130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5" name="Line 35"/>
          <p:cNvSpPr>
            <a:spLocks noChangeShapeType="1"/>
          </p:cNvSpPr>
          <p:nvPr/>
        </p:nvSpPr>
        <p:spPr bwMode="auto">
          <a:xfrm>
            <a:off x="7683500" y="24130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6" name="Line 36"/>
          <p:cNvSpPr>
            <a:spLocks noChangeShapeType="1"/>
          </p:cNvSpPr>
          <p:nvPr/>
        </p:nvSpPr>
        <p:spPr bwMode="auto">
          <a:xfrm>
            <a:off x="8051800" y="24130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7" name="Line 37"/>
          <p:cNvSpPr>
            <a:spLocks noChangeShapeType="1"/>
          </p:cNvSpPr>
          <p:nvPr/>
        </p:nvSpPr>
        <p:spPr bwMode="auto">
          <a:xfrm flipH="1">
            <a:off x="1041400" y="2641600"/>
            <a:ext cx="457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8" name="Line 38"/>
          <p:cNvSpPr>
            <a:spLocks noChangeShapeType="1"/>
          </p:cNvSpPr>
          <p:nvPr/>
        </p:nvSpPr>
        <p:spPr bwMode="auto">
          <a:xfrm>
            <a:off x="3467100" y="2628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39" name="Line 39"/>
          <p:cNvSpPr>
            <a:spLocks noChangeShapeType="1"/>
          </p:cNvSpPr>
          <p:nvPr/>
        </p:nvSpPr>
        <p:spPr bwMode="auto">
          <a:xfrm>
            <a:off x="4254500" y="3517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64" name="Text Box 40"/>
          <p:cNvSpPr txBox="1">
            <a:spLocks noChangeArrowheads="1"/>
          </p:cNvSpPr>
          <p:nvPr/>
        </p:nvSpPr>
        <p:spPr bwMode="auto">
          <a:xfrm>
            <a:off x="3895725" y="29479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65" name="Text Box 41"/>
          <p:cNvSpPr txBox="1">
            <a:spLocks noChangeArrowheads="1"/>
          </p:cNvSpPr>
          <p:nvPr/>
        </p:nvSpPr>
        <p:spPr bwMode="auto">
          <a:xfrm>
            <a:off x="682625" y="3011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66" name="Text Box 42"/>
          <p:cNvSpPr txBox="1">
            <a:spLocks noChangeArrowheads="1"/>
          </p:cNvSpPr>
          <p:nvPr/>
        </p:nvSpPr>
        <p:spPr bwMode="auto">
          <a:xfrm>
            <a:off x="4810125" y="2211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02443" name="Line 43"/>
          <p:cNvSpPr>
            <a:spLocks noChangeShapeType="1"/>
          </p:cNvSpPr>
          <p:nvPr/>
        </p:nvSpPr>
        <p:spPr bwMode="auto">
          <a:xfrm flipH="1">
            <a:off x="3073400" y="43942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4" name="Line 44"/>
          <p:cNvSpPr>
            <a:spLocks noChangeShapeType="1"/>
          </p:cNvSpPr>
          <p:nvPr/>
        </p:nvSpPr>
        <p:spPr bwMode="auto">
          <a:xfrm>
            <a:off x="5499100" y="4406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1828800" y="5054600"/>
            <a:ext cx="22860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6670" name="Rectangle 46"/>
          <p:cNvSpPr>
            <a:spLocks noChangeArrowheads="1"/>
          </p:cNvSpPr>
          <p:nvPr/>
        </p:nvSpPr>
        <p:spPr bwMode="auto">
          <a:xfrm>
            <a:off x="2133600" y="5054600"/>
            <a:ext cx="17272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x</a:t>
            </a:r>
            <a:r>
              <a:rPr lang="en-US" altLang="ko-KR" sz="2400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x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  x</a:t>
            </a:r>
            <a:r>
              <a: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>
            <a:off x="2463800" y="50546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2806700" y="50546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>
            <a:off x="3365500" y="50546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 flipH="1">
            <a:off x="1511300" y="5283200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51" name="Line 51"/>
          <p:cNvSpPr>
            <a:spLocks noChangeShapeType="1"/>
          </p:cNvSpPr>
          <p:nvPr/>
        </p:nvSpPr>
        <p:spPr bwMode="auto">
          <a:xfrm>
            <a:off x="3937000" y="5295900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6676" name="Text Box 52"/>
          <p:cNvSpPr txBox="1">
            <a:spLocks noChangeArrowheads="1"/>
          </p:cNvSpPr>
          <p:nvPr/>
        </p:nvSpPr>
        <p:spPr bwMode="auto">
          <a:xfrm>
            <a:off x="5661025" y="47767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77" name="Text Box 53"/>
          <p:cNvSpPr txBox="1">
            <a:spLocks noChangeArrowheads="1"/>
          </p:cNvSpPr>
          <p:nvPr/>
        </p:nvSpPr>
        <p:spPr bwMode="auto">
          <a:xfrm>
            <a:off x="4048125" y="5767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78" name="Text Box 54"/>
          <p:cNvSpPr txBox="1">
            <a:spLocks noChangeArrowheads="1"/>
          </p:cNvSpPr>
          <p:nvPr/>
        </p:nvSpPr>
        <p:spPr bwMode="auto">
          <a:xfrm>
            <a:off x="1254125" y="5754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666679" name="Text Box 55"/>
          <p:cNvSpPr txBox="1">
            <a:spLocks noChangeArrowheads="1"/>
          </p:cNvSpPr>
          <p:nvPr/>
        </p:nvSpPr>
        <p:spPr bwMode="auto">
          <a:xfrm>
            <a:off x="101600" y="6715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66680" name="Text Box 56"/>
          <p:cNvSpPr txBox="1">
            <a:spLocks noChangeArrowheads="1"/>
          </p:cNvSpPr>
          <p:nvPr/>
        </p:nvSpPr>
        <p:spPr bwMode="auto">
          <a:xfrm>
            <a:off x="101600" y="15351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레벨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</a:t>
            </a:r>
          </a:p>
        </p:txBody>
      </p:sp>
      <p:sp>
        <p:nvSpPr>
          <p:cNvPr id="666681" name="Text Box 57"/>
          <p:cNvSpPr txBox="1">
            <a:spLocks noChangeArrowheads="1"/>
          </p:cNvSpPr>
          <p:nvPr/>
        </p:nvSpPr>
        <p:spPr bwMode="auto">
          <a:xfrm>
            <a:off x="101600" y="24241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666682" name="Text Box 58"/>
          <p:cNvSpPr txBox="1">
            <a:spLocks noChangeArrowheads="1"/>
          </p:cNvSpPr>
          <p:nvPr/>
        </p:nvSpPr>
        <p:spPr bwMode="auto">
          <a:xfrm>
            <a:off x="101600" y="4227513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k-1</a:t>
            </a:r>
          </a:p>
        </p:txBody>
      </p:sp>
      <p:sp>
        <p:nvSpPr>
          <p:cNvPr id="666683" name="Text Box 59"/>
          <p:cNvSpPr txBox="1">
            <a:spLocks noChangeArrowheads="1"/>
          </p:cNvSpPr>
          <p:nvPr/>
        </p:nvSpPr>
        <p:spPr bwMode="auto">
          <a:xfrm>
            <a:off x="101600" y="5053013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레벨 </a:t>
            </a: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0246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KD-Tree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394200" y="701675"/>
            <a:ext cx="18415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4800600" y="701675"/>
            <a:ext cx="9906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  </a:t>
            </a: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  <a:endParaRPr lang="en-US" altLang="ko-KR" sz="2400" i="1" baseline="-250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5295900" y="7143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H="1">
            <a:off x="4114800" y="904875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6045200" y="904875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>
            <a:off x="2324100" y="1793875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191000" y="1793875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2565400" y="1577975"/>
            <a:ext cx="18415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7658" name="Rectangle 10"/>
          <p:cNvSpPr>
            <a:spLocks noChangeArrowheads="1"/>
          </p:cNvSpPr>
          <p:nvPr/>
        </p:nvSpPr>
        <p:spPr bwMode="auto">
          <a:xfrm>
            <a:off x="2971800" y="1577975"/>
            <a:ext cx="990600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  </a:t>
            </a:r>
            <a:r>
              <a:rPr lang="en-US" altLang="ko-KR" sz="2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2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3467100" y="1590675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6350000" y="1552575"/>
            <a:ext cx="1841500" cy="406400"/>
            <a:chOff x="3008" y="1576"/>
            <a:chExt cx="1160" cy="256"/>
          </a:xfrm>
        </p:grpSpPr>
        <p:sp>
          <p:nvSpPr>
            <p:cNvPr id="104486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7662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80</a:t>
              </a: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2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85</a:t>
              </a:r>
              <a:endParaRPr lang="en-US" altLang="ko-KR" sz="2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4488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4461" name="Group 16"/>
          <p:cNvGrpSpPr>
            <a:grpSpLocks/>
          </p:cNvGrpSpPr>
          <p:nvPr/>
        </p:nvGrpSpPr>
        <p:grpSpPr bwMode="auto">
          <a:xfrm>
            <a:off x="1130300" y="2441575"/>
            <a:ext cx="1841500" cy="406400"/>
            <a:chOff x="648" y="2136"/>
            <a:chExt cx="1160" cy="256"/>
          </a:xfrm>
        </p:grpSpPr>
        <p:sp>
          <p:nvSpPr>
            <p:cNvPr id="104483" name="Rectangle 1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7666" name="Rectangle 1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25  </a:t>
              </a: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20</a:t>
              </a:r>
              <a:endPara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4485" name="Line 1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4462" name="Group 20"/>
          <p:cNvGrpSpPr>
            <a:grpSpLocks/>
          </p:cNvGrpSpPr>
          <p:nvPr/>
        </p:nvGrpSpPr>
        <p:grpSpPr bwMode="auto">
          <a:xfrm>
            <a:off x="3517900" y="2428875"/>
            <a:ext cx="1841500" cy="406400"/>
            <a:chOff x="3624" y="2176"/>
            <a:chExt cx="1160" cy="256"/>
          </a:xfrm>
        </p:grpSpPr>
        <p:sp>
          <p:nvSpPr>
            <p:cNvPr id="104480" name="Rectangle 21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7670" name="Rectangle 22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40  </a:t>
              </a: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85</a:t>
              </a:r>
              <a:endPara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4482" name="Line 23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4463" name="Group 24"/>
          <p:cNvGrpSpPr>
            <a:grpSpLocks/>
          </p:cNvGrpSpPr>
          <p:nvPr/>
        </p:nvGrpSpPr>
        <p:grpSpPr bwMode="auto">
          <a:xfrm>
            <a:off x="7048500" y="2416175"/>
            <a:ext cx="1841500" cy="406400"/>
            <a:chOff x="3704" y="2112"/>
            <a:chExt cx="1160" cy="256"/>
          </a:xfrm>
        </p:grpSpPr>
        <p:sp>
          <p:nvSpPr>
            <p:cNvPr id="104477" name="Rectangle 25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7674" name="Rectangle 26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85</a:t>
              </a:r>
              <a:endParaRPr lang="en-US" altLang="ko-KR" sz="2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4479" name="Line 27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4464" name="Group 28"/>
          <p:cNvGrpSpPr>
            <a:grpSpLocks/>
          </p:cNvGrpSpPr>
          <p:nvPr/>
        </p:nvGrpSpPr>
        <p:grpSpPr bwMode="auto">
          <a:xfrm>
            <a:off x="546100" y="3330575"/>
            <a:ext cx="1841500" cy="406400"/>
            <a:chOff x="3704" y="2112"/>
            <a:chExt cx="1160" cy="256"/>
          </a:xfrm>
        </p:grpSpPr>
        <p:sp>
          <p:nvSpPr>
            <p:cNvPr id="104474" name="Rectangle 29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7678" name="Rectangle 30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10 </a:t>
              </a:r>
              <a:r>
                <a:rPr lang="en-US" altLang="ko-KR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2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2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4476" name="Line 31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4465" name="Line 32"/>
          <p:cNvSpPr>
            <a:spLocks noChangeShapeType="1"/>
          </p:cNvSpPr>
          <p:nvPr/>
        </p:nvSpPr>
        <p:spPr bwMode="auto">
          <a:xfrm flipH="1">
            <a:off x="850900" y="2657475"/>
            <a:ext cx="4826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4022725" y="6778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67682" name="Text Box 34"/>
          <p:cNvSpPr txBox="1">
            <a:spLocks noChangeArrowheads="1"/>
          </p:cNvSpPr>
          <p:nvPr/>
        </p:nvSpPr>
        <p:spPr bwMode="auto">
          <a:xfrm>
            <a:off x="2193925" y="1541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5978525" y="15414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84225" y="24177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667685" name="Text Box 37"/>
          <p:cNvSpPr txBox="1">
            <a:spLocks noChangeArrowheads="1"/>
          </p:cNvSpPr>
          <p:nvPr/>
        </p:nvSpPr>
        <p:spPr bwMode="auto">
          <a:xfrm>
            <a:off x="3171825" y="24050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67686" name="Text Box 38"/>
          <p:cNvSpPr txBox="1">
            <a:spLocks noChangeArrowheads="1"/>
          </p:cNvSpPr>
          <p:nvPr/>
        </p:nvSpPr>
        <p:spPr bwMode="auto">
          <a:xfrm>
            <a:off x="6715125" y="2392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667687" name="Text Box 39"/>
          <p:cNvSpPr txBox="1">
            <a:spLocks noChangeArrowheads="1"/>
          </p:cNvSpPr>
          <p:nvPr/>
        </p:nvSpPr>
        <p:spPr bwMode="auto">
          <a:xfrm>
            <a:off x="174625" y="33067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04473" name="Line 40"/>
          <p:cNvSpPr>
            <a:spLocks noChangeShapeType="1"/>
          </p:cNvSpPr>
          <p:nvPr/>
        </p:nvSpPr>
        <p:spPr bwMode="auto">
          <a:xfrm>
            <a:off x="7975600" y="1768475"/>
            <a:ext cx="4191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9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4894263" y="3009900"/>
            <a:ext cx="3971925" cy="3644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pSp>
        <p:nvGrpSpPr>
          <p:cNvPr id="668675" name="Group 3"/>
          <p:cNvGrpSpPr>
            <a:grpSpLocks/>
          </p:cNvGrpSpPr>
          <p:nvPr/>
        </p:nvGrpSpPr>
        <p:grpSpPr bwMode="auto">
          <a:xfrm>
            <a:off x="6843713" y="3009900"/>
            <a:ext cx="838200" cy="3644900"/>
            <a:chOff x="4311" y="1896"/>
            <a:chExt cx="528" cy="2296"/>
          </a:xfrm>
        </p:grpSpPr>
        <p:sp>
          <p:nvSpPr>
            <p:cNvPr id="106568" name="Line 4"/>
            <p:cNvSpPr>
              <a:spLocks noChangeShapeType="1"/>
            </p:cNvSpPr>
            <p:nvPr/>
          </p:nvSpPr>
          <p:spPr bwMode="auto">
            <a:xfrm>
              <a:off x="4337" y="1896"/>
              <a:ext cx="0" cy="22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69" name="Oval 5"/>
            <p:cNvSpPr>
              <a:spLocks noChangeArrowheads="1"/>
            </p:cNvSpPr>
            <p:nvPr/>
          </p:nvSpPr>
          <p:spPr bwMode="auto">
            <a:xfrm>
              <a:off x="4311" y="3005"/>
              <a:ext cx="53" cy="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678" name="Text Box 6"/>
            <p:cNvSpPr txBox="1">
              <a:spLocks noChangeArrowheads="1"/>
            </p:cNvSpPr>
            <p:nvPr/>
          </p:nvSpPr>
          <p:spPr bwMode="auto">
            <a:xfrm>
              <a:off x="4356" y="2949"/>
              <a:ext cx="48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A(</a:t>
              </a:r>
              <a:r>
                <a:rPr lang="en-US" altLang="ko-KR" sz="1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50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,50)</a:t>
              </a:r>
            </a:p>
          </p:txBody>
        </p:sp>
      </p:grpSp>
      <p:grpSp>
        <p:nvGrpSpPr>
          <p:cNvPr id="668679" name="Group 7"/>
          <p:cNvGrpSpPr>
            <a:grpSpLocks/>
          </p:cNvGrpSpPr>
          <p:nvPr/>
        </p:nvGrpSpPr>
        <p:grpSpPr bwMode="auto">
          <a:xfrm>
            <a:off x="4860925" y="3775075"/>
            <a:ext cx="2014538" cy="328613"/>
            <a:chOff x="3062" y="2378"/>
            <a:chExt cx="1269" cy="207"/>
          </a:xfrm>
        </p:grpSpPr>
        <p:sp>
          <p:nvSpPr>
            <p:cNvPr id="106565" name="Line 8"/>
            <p:cNvSpPr>
              <a:spLocks noChangeShapeType="1"/>
            </p:cNvSpPr>
            <p:nvPr/>
          </p:nvSpPr>
          <p:spPr bwMode="auto">
            <a:xfrm>
              <a:off x="3083" y="2559"/>
              <a:ext cx="1248" cy="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66" name="Oval 9"/>
            <p:cNvSpPr>
              <a:spLocks noChangeArrowheads="1"/>
            </p:cNvSpPr>
            <p:nvPr/>
          </p:nvSpPr>
          <p:spPr bwMode="auto">
            <a:xfrm>
              <a:off x="3266" y="2532"/>
              <a:ext cx="52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682" name="Text Box 10"/>
            <p:cNvSpPr txBox="1">
              <a:spLocks noChangeArrowheads="1"/>
            </p:cNvSpPr>
            <p:nvPr/>
          </p:nvSpPr>
          <p:spPr bwMode="auto">
            <a:xfrm>
              <a:off x="3062" y="2378"/>
              <a:ext cx="48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B(10,</a:t>
              </a:r>
              <a:r>
                <a:rPr lang="en-US" altLang="ko-KR" sz="12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)</a:t>
              </a:r>
            </a:p>
          </p:txBody>
        </p:sp>
      </p:grpSp>
      <p:sp>
        <p:nvSpPr>
          <p:cNvPr id="106501" name="Line 11"/>
          <p:cNvSpPr>
            <a:spLocks noChangeShapeType="1"/>
          </p:cNvSpPr>
          <p:nvPr/>
        </p:nvSpPr>
        <p:spPr bwMode="auto">
          <a:xfrm>
            <a:off x="6884988" y="3524250"/>
            <a:ext cx="1981200" cy="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02" name="Oval 12"/>
          <p:cNvSpPr>
            <a:spLocks noChangeArrowheads="1"/>
          </p:cNvSpPr>
          <p:nvPr/>
        </p:nvSpPr>
        <p:spPr bwMode="auto">
          <a:xfrm>
            <a:off x="8316913" y="3482975"/>
            <a:ext cx="82550" cy="825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7966075" y="3213100"/>
            <a:ext cx="774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C(80,</a:t>
            </a:r>
            <a:r>
              <a:rPr lang="en-US" altLang="ko-KR" sz="12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85</a:t>
            </a: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</p:txBody>
      </p:sp>
      <p:grpSp>
        <p:nvGrpSpPr>
          <p:cNvPr id="668686" name="Group 14"/>
          <p:cNvGrpSpPr>
            <a:grpSpLocks/>
          </p:cNvGrpSpPr>
          <p:nvPr/>
        </p:nvGrpSpPr>
        <p:grpSpPr bwMode="auto">
          <a:xfrm>
            <a:off x="5827713" y="4062413"/>
            <a:ext cx="835025" cy="2592387"/>
            <a:chOff x="3671" y="2559"/>
            <a:chExt cx="526" cy="1633"/>
          </a:xfrm>
        </p:grpSpPr>
        <p:sp>
          <p:nvSpPr>
            <p:cNvPr id="106562" name="Line 15"/>
            <p:cNvSpPr>
              <a:spLocks noChangeShapeType="1"/>
            </p:cNvSpPr>
            <p:nvPr/>
          </p:nvSpPr>
          <p:spPr bwMode="auto">
            <a:xfrm>
              <a:off x="3691" y="2559"/>
              <a:ext cx="0" cy="16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63" name="Oval 16"/>
            <p:cNvSpPr>
              <a:spLocks noChangeArrowheads="1"/>
            </p:cNvSpPr>
            <p:nvPr/>
          </p:nvSpPr>
          <p:spPr bwMode="auto">
            <a:xfrm>
              <a:off x="3671" y="3720"/>
              <a:ext cx="52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689" name="Text Box 17"/>
            <p:cNvSpPr txBox="1">
              <a:spLocks noChangeArrowheads="1"/>
            </p:cNvSpPr>
            <p:nvPr/>
          </p:nvSpPr>
          <p:spPr bwMode="auto">
            <a:xfrm>
              <a:off x="3709" y="3661"/>
              <a:ext cx="4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</a:t>
              </a:r>
              <a:r>
                <a:rPr lang="en-US" altLang="ko-KR" sz="1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25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,20)</a:t>
              </a:r>
            </a:p>
          </p:txBody>
        </p:sp>
      </p:grpSp>
      <p:grpSp>
        <p:nvGrpSpPr>
          <p:cNvPr id="668690" name="Group 18"/>
          <p:cNvGrpSpPr>
            <a:grpSpLocks/>
          </p:cNvGrpSpPr>
          <p:nvPr/>
        </p:nvGrpSpPr>
        <p:grpSpPr bwMode="auto">
          <a:xfrm>
            <a:off x="5667375" y="3009900"/>
            <a:ext cx="803275" cy="1062038"/>
            <a:chOff x="3570" y="1896"/>
            <a:chExt cx="506" cy="669"/>
          </a:xfrm>
        </p:grpSpPr>
        <p:sp>
          <p:nvSpPr>
            <p:cNvPr id="106559" name="Line 19"/>
            <p:cNvSpPr>
              <a:spLocks noChangeShapeType="1"/>
            </p:cNvSpPr>
            <p:nvPr/>
          </p:nvSpPr>
          <p:spPr bwMode="auto">
            <a:xfrm>
              <a:off x="4050" y="1896"/>
              <a:ext cx="0" cy="6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60" name="Oval 20"/>
            <p:cNvSpPr>
              <a:spLocks noChangeArrowheads="1"/>
            </p:cNvSpPr>
            <p:nvPr/>
          </p:nvSpPr>
          <p:spPr bwMode="auto">
            <a:xfrm>
              <a:off x="4024" y="2185"/>
              <a:ext cx="52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693" name="Text Box 21"/>
            <p:cNvSpPr txBox="1">
              <a:spLocks noChangeArrowheads="1"/>
            </p:cNvSpPr>
            <p:nvPr/>
          </p:nvSpPr>
          <p:spPr bwMode="auto">
            <a:xfrm>
              <a:off x="3570" y="2139"/>
              <a:ext cx="48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</a:t>
              </a:r>
              <a:r>
                <a:rPr lang="en-US" altLang="ko-KR" sz="1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40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,85)</a:t>
              </a:r>
            </a:p>
          </p:txBody>
        </p:sp>
      </p:grpSp>
      <p:sp>
        <p:nvSpPr>
          <p:cNvPr id="106506" name="Line 22"/>
          <p:cNvSpPr>
            <a:spLocks noChangeShapeType="1"/>
          </p:cNvSpPr>
          <p:nvPr/>
        </p:nvSpPr>
        <p:spPr bwMode="auto">
          <a:xfrm>
            <a:off x="7747000" y="3524250"/>
            <a:ext cx="0" cy="3124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6507" name="Oval 23"/>
          <p:cNvSpPr>
            <a:spLocks noChangeArrowheads="1"/>
          </p:cNvSpPr>
          <p:nvPr/>
        </p:nvSpPr>
        <p:spPr bwMode="auto">
          <a:xfrm>
            <a:off x="7715250" y="3484563"/>
            <a:ext cx="82550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8696" name="Text Box 24"/>
          <p:cNvSpPr txBox="1">
            <a:spLocks noChangeArrowheads="1"/>
          </p:cNvSpPr>
          <p:nvPr/>
        </p:nvSpPr>
        <p:spPr bwMode="auto">
          <a:xfrm>
            <a:off x="7135813" y="3209925"/>
            <a:ext cx="758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F(</a:t>
            </a:r>
            <a:r>
              <a:rPr lang="en-US" altLang="ko-KR" sz="1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,85)</a:t>
            </a:r>
          </a:p>
        </p:txBody>
      </p:sp>
      <p:grpSp>
        <p:nvGrpSpPr>
          <p:cNvPr id="668697" name="Group 25"/>
          <p:cNvGrpSpPr>
            <a:grpSpLocks/>
          </p:cNvGrpSpPr>
          <p:nvPr/>
        </p:nvGrpSpPr>
        <p:grpSpPr bwMode="auto">
          <a:xfrm>
            <a:off x="4860925" y="4181475"/>
            <a:ext cx="987425" cy="338138"/>
            <a:chOff x="3062" y="2634"/>
            <a:chExt cx="622" cy="213"/>
          </a:xfrm>
        </p:grpSpPr>
        <p:sp>
          <p:nvSpPr>
            <p:cNvPr id="106556" name="Line 26"/>
            <p:cNvSpPr>
              <a:spLocks noChangeShapeType="1"/>
            </p:cNvSpPr>
            <p:nvPr/>
          </p:nvSpPr>
          <p:spPr bwMode="auto">
            <a:xfrm>
              <a:off x="3090" y="2821"/>
              <a:ext cx="594" cy="0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57" name="Oval 27"/>
            <p:cNvSpPr>
              <a:spLocks noChangeArrowheads="1"/>
            </p:cNvSpPr>
            <p:nvPr/>
          </p:nvSpPr>
          <p:spPr bwMode="auto">
            <a:xfrm>
              <a:off x="3273" y="2795"/>
              <a:ext cx="52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700" name="Text Box 28"/>
            <p:cNvSpPr txBox="1">
              <a:spLocks noChangeArrowheads="1"/>
            </p:cNvSpPr>
            <p:nvPr/>
          </p:nvSpPr>
          <p:spPr bwMode="auto">
            <a:xfrm>
              <a:off x="3062" y="2634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G(10,</a:t>
              </a:r>
              <a:r>
                <a:rPr lang="en-US" altLang="ko-KR" sz="12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)</a:t>
              </a:r>
            </a:p>
          </p:txBody>
        </p:sp>
      </p:grpSp>
      <p:grpSp>
        <p:nvGrpSpPr>
          <p:cNvPr id="668701" name="Group 29"/>
          <p:cNvGrpSpPr>
            <a:grpSpLocks/>
          </p:cNvGrpSpPr>
          <p:nvPr/>
        </p:nvGrpSpPr>
        <p:grpSpPr bwMode="auto">
          <a:xfrm>
            <a:off x="2640013" y="401638"/>
            <a:ext cx="1489075" cy="400050"/>
            <a:chOff x="1663" y="421"/>
            <a:chExt cx="938" cy="252"/>
          </a:xfrm>
        </p:grpSpPr>
        <p:sp>
          <p:nvSpPr>
            <p:cNvPr id="106552" name="Rectangle 30"/>
            <p:cNvSpPr>
              <a:spLocks noChangeArrowheads="1"/>
            </p:cNvSpPr>
            <p:nvPr/>
          </p:nvSpPr>
          <p:spPr bwMode="auto">
            <a:xfrm>
              <a:off x="1859" y="421"/>
              <a:ext cx="742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703" name="Rectangle 31"/>
            <p:cNvSpPr>
              <a:spLocks noChangeArrowheads="1"/>
            </p:cNvSpPr>
            <p:nvPr/>
          </p:nvSpPr>
          <p:spPr bwMode="auto">
            <a:xfrm>
              <a:off x="2022" y="421"/>
              <a:ext cx="4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50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6554" name="Line 32"/>
            <p:cNvSpPr>
              <a:spLocks noChangeShapeType="1"/>
            </p:cNvSpPr>
            <p:nvPr/>
          </p:nvSpPr>
          <p:spPr bwMode="auto">
            <a:xfrm>
              <a:off x="2222" y="42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05" name="Text Box 33"/>
            <p:cNvSpPr txBox="1">
              <a:spLocks noChangeArrowheads="1"/>
            </p:cNvSpPr>
            <p:nvPr/>
          </p:nvSpPr>
          <p:spPr bwMode="auto">
            <a:xfrm>
              <a:off x="1663" y="42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</p:grpSp>
      <p:grpSp>
        <p:nvGrpSpPr>
          <p:cNvPr id="668706" name="Group 34"/>
          <p:cNvGrpSpPr>
            <a:grpSpLocks/>
          </p:cNvGrpSpPr>
          <p:nvPr/>
        </p:nvGrpSpPr>
        <p:grpSpPr bwMode="auto">
          <a:xfrm>
            <a:off x="1468438" y="601663"/>
            <a:ext cx="1612900" cy="1065212"/>
            <a:chOff x="925" y="547"/>
            <a:chExt cx="1016" cy="671"/>
          </a:xfrm>
        </p:grpSpPr>
        <p:sp>
          <p:nvSpPr>
            <p:cNvPr id="106547" name="Line 35"/>
            <p:cNvSpPr>
              <a:spLocks noChangeShapeType="1"/>
            </p:cNvSpPr>
            <p:nvPr/>
          </p:nvSpPr>
          <p:spPr bwMode="auto">
            <a:xfrm flipH="1">
              <a:off x="1746" y="547"/>
              <a:ext cx="195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48" name="Rectangle 36"/>
            <p:cNvSpPr>
              <a:spLocks noChangeArrowheads="1"/>
            </p:cNvSpPr>
            <p:nvPr/>
          </p:nvSpPr>
          <p:spPr bwMode="auto">
            <a:xfrm>
              <a:off x="1120" y="965"/>
              <a:ext cx="743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8709" name="Rectangle 37"/>
            <p:cNvSpPr>
              <a:spLocks noChangeArrowheads="1"/>
            </p:cNvSpPr>
            <p:nvPr/>
          </p:nvSpPr>
          <p:spPr bwMode="auto">
            <a:xfrm>
              <a:off x="1285" y="965"/>
              <a:ext cx="4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10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6550" name="Line 38"/>
            <p:cNvSpPr>
              <a:spLocks noChangeShapeType="1"/>
            </p:cNvSpPr>
            <p:nvPr/>
          </p:nvSpPr>
          <p:spPr bwMode="auto">
            <a:xfrm>
              <a:off x="1484" y="97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11" name="Text Box 39"/>
            <p:cNvSpPr txBox="1">
              <a:spLocks noChangeArrowheads="1"/>
            </p:cNvSpPr>
            <p:nvPr/>
          </p:nvSpPr>
          <p:spPr bwMode="auto">
            <a:xfrm>
              <a:off x="925" y="960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</p:grpSp>
      <p:grpSp>
        <p:nvGrpSpPr>
          <p:cNvPr id="668712" name="Group 40"/>
          <p:cNvGrpSpPr>
            <a:grpSpLocks/>
          </p:cNvGrpSpPr>
          <p:nvPr/>
        </p:nvGrpSpPr>
        <p:grpSpPr bwMode="auto">
          <a:xfrm>
            <a:off x="3890963" y="601663"/>
            <a:ext cx="1490662" cy="1041400"/>
            <a:chOff x="2451" y="547"/>
            <a:chExt cx="939" cy="656"/>
          </a:xfrm>
        </p:grpSpPr>
        <p:sp>
          <p:nvSpPr>
            <p:cNvPr id="106541" name="Line 41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542" name="Group 42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06544" name="Rectangle 43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8716" name="Rectangle 44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6546" name="Line 45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18" name="Text Box 46"/>
            <p:cNvSpPr txBox="1">
              <a:spLocks noChangeArrowheads="1"/>
            </p:cNvSpPr>
            <p:nvPr/>
          </p:nvSpPr>
          <p:spPr bwMode="auto">
            <a:xfrm>
              <a:off x="2451" y="96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grpSp>
        <p:nvGrpSpPr>
          <p:cNvPr id="668719" name="Group 47"/>
          <p:cNvGrpSpPr>
            <a:grpSpLocks/>
          </p:cNvGrpSpPr>
          <p:nvPr/>
        </p:nvGrpSpPr>
        <p:grpSpPr bwMode="auto">
          <a:xfrm>
            <a:off x="565150" y="1479550"/>
            <a:ext cx="1474788" cy="1039813"/>
            <a:chOff x="356" y="1100"/>
            <a:chExt cx="929" cy="655"/>
          </a:xfrm>
        </p:grpSpPr>
        <p:sp>
          <p:nvSpPr>
            <p:cNvPr id="106535" name="Line 4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536" name="Group 4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06538" name="Rectangle 5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8723" name="Rectangle 5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6540" name="Line 5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25" name="Text Box 53"/>
            <p:cNvSpPr txBox="1">
              <a:spLocks noChangeArrowheads="1"/>
            </p:cNvSpPr>
            <p:nvPr/>
          </p:nvSpPr>
          <p:spPr bwMode="auto">
            <a:xfrm>
              <a:off x="356" y="15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</p:grpSp>
      <p:grpSp>
        <p:nvGrpSpPr>
          <p:cNvPr id="668726" name="Group 54"/>
          <p:cNvGrpSpPr>
            <a:grpSpLocks/>
          </p:cNvGrpSpPr>
          <p:nvPr/>
        </p:nvGrpSpPr>
        <p:grpSpPr bwMode="auto">
          <a:xfrm>
            <a:off x="2093913" y="1479550"/>
            <a:ext cx="1474787" cy="1027113"/>
            <a:chOff x="1319" y="1100"/>
            <a:chExt cx="929" cy="647"/>
          </a:xfrm>
        </p:grpSpPr>
        <p:sp>
          <p:nvSpPr>
            <p:cNvPr id="106529" name="Line 5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530" name="Group 5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06532" name="Rectangle 5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8730" name="Rectangle 5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6534" name="Line 5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32" name="Text Box 60"/>
            <p:cNvSpPr txBox="1">
              <a:spLocks noChangeArrowheads="1"/>
            </p:cNvSpPr>
            <p:nvPr/>
          </p:nvSpPr>
          <p:spPr bwMode="auto">
            <a:xfrm>
              <a:off x="1319" y="1498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668733" name="Group 61"/>
          <p:cNvGrpSpPr>
            <a:grpSpLocks/>
          </p:cNvGrpSpPr>
          <p:nvPr/>
        </p:nvGrpSpPr>
        <p:grpSpPr bwMode="auto">
          <a:xfrm>
            <a:off x="174625" y="2330450"/>
            <a:ext cx="1490663" cy="1066800"/>
            <a:chOff x="110" y="1636"/>
            <a:chExt cx="939" cy="672"/>
          </a:xfrm>
        </p:grpSpPr>
        <p:grpSp>
          <p:nvGrpSpPr>
            <p:cNvPr id="106523" name="Group 6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06526" name="Rectangle 6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8736" name="Rectangle 6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10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6528" name="Line 6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6524" name="Line 6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8739" name="Text Box 6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668740" name="Group 68"/>
          <p:cNvGrpSpPr>
            <a:grpSpLocks/>
          </p:cNvGrpSpPr>
          <p:nvPr/>
        </p:nvGrpSpPr>
        <p:grpSpPr bwMode="auto">
          <a:xfrm>
            <a:off x="4362450" y="1454150"/>
            <a:ext cx="1466850" cy="1041400"/>
            <a:chOff x="2748" y="1084"/>
            <a:chExt cx="924" cy="656"/>
          </a:xfrm>
        </p:grpSpPr>
        <p:grpSp>
          <p:nvGrpSpPr>
            <p:cNvPr id="106517" name="Group 6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06520" name="Rectangle 7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8743" name="Rectangle 7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6522" name="Line 7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8745" name="Text Box 73"/>
            <p:cNvSpPr txBox="1">
              <a:spLocks noChangeArrowheads="1"/>
            </p:cNvSpPr>
            <p:nvPr/>
          </p:nvSpPr>
          <p:spPr bwMode="auto">
            <a:xfrm>
              <a:off x="2748" y="1489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106519" name="Line 7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5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6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6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582863" y="1008063"/>
            <a:ext cx="1177925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2841625" y="100806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3159125" y="101917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2271713" y="101123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 flipH="1">
            <a:off x="1666875" y="120808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102100" y="1871663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4364038" y="187166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4679950" y="188436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3792538" y="18637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3640138" y="120808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8556" name="Group 12"/>
          <p:cNvGrpSpPr>
            <a:grpSpLocks/>
          </p:cNvGrpSpPr>
          <p:nvPr/>
        </p:nvGrpSpPr>
        <p:grpSpPr bwMode="auto">
          <a:xfrm>
            <a:off x="1079500" y="1871663"/>
            <a:ext cx="1177925" cy="403225"/>
            <a:chOff x="3008" y="1576"/>
            <a:chExt cx="1160" cy="256"/>
          </a:xfrm>
        </p:grpSpPr>
        <p:sp>
          <p:nvSpPr>
            <p:cNvPr id="108626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9710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628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12" name="Text Box 16"/>
          <p:cNvSpPr txBox="1">
            <a:spLocks noChangeArrowheads="1"/>
          </p:cNvSpPr>
          <p:nvPr/>
        </p:nvSpPr>
        <p:spPr bwMode="auto">
          <a:xfrm>
            <a:off x="766763" y="188912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08558" name="Group 17"/>
          <p:cNvGrpSpPr>
            <a:grpSpLocks/>
          </p:cNvGrpSpPr>
          <p:nvPr/>
        </p:nvGrpSpPr>
        <p:grpSpPr bwMode="auto">
          <a:xfrm>
            <a:off x="2876550" y="2085975"/>
            <a:ext cx="1474788" cy="1039813"/>
            <a:chOff x="356" y="1100"/>
            <a:chExt cx="929" cy="655"/>
          </a:xfrm>
        </p:grpSpPr>
        <p:sp>
          <p:nvSpPr>
            <p:cNvPr id="108620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8621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08623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9717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8625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19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08559" name="Group 24"/>
          <p:cNvGrpSpPr>
            <a:grpSpLocks/>
          </p:cNvGrpSpPr>
          <p:nvPr/>
        </p:nvGrpSpPr>
        <p:grpSpPr bwMode="auto">
          <a:xfrm>
            <a:off x="4405313" y="2085975"/>
            <a:ext cx="1474787" cy="1027113"/>
            <a:chOff x="1319" y="1100"/>
            <a:chExt cx="929" cy="647"/>
          </a:xfrm>
        </p:grpSpPr>
        <p:sp>
          <p:nvSpPr>
            <p:cNvPr id="108614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8615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08617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9724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8619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26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08560" name="Group 31"/>
          <p:cNvGrpSpPr>
            <a:grpSpLocks/>
          </p:cNvGrpSpPr>
          <p:nvPr/>
        </p:nvGrpSpPr>
        <p:grpSpPr bwMode="auto">
          <a:xfrm>
            <a:off x="2498725" y="2936875"/>
            <a:ext cx="1490663" cy="1066800"/>
            <a:chOff x="110" y="1636"/>
            <a:chExt cx="939" cy="672"/>
          </a:xfrm>
        </p:grpSpPr>
        <p:grpSp>
          <p:nvGrpSpPr>
            <p:cNvPr id="108608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08611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9730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8613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8609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9733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08561" name="Group 38"/>
          <p:cNvGrpSpPr>
            <a:grpSpLocks/>
          </p:cNvGrpSpPr>
          <p:nvPr/>
        </p:nvGrpSpPr>
        <p:grpSpPr bwMode="auto">
          <a:xfrm>
            <a:off x="1225550" y="2073275"/>
            <a:ext cx="1466850" cy="1041400"/>
            <a:chOff x="2748" y="1084"/>
            <a:chExt cx="924" cy="656"/>
          </a:xfrm>
        </p:grpSpPr>
        <p:grpSp>
          <p:nvGrpSpPr>
            <p:cNvPr id="108602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08605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9737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8607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39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08604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562" name="Line 45"/>
          <p:cNvSpPr>
            <a:spLocks noChangeShapeType="1"/>
          </p:cNvSpPr>
          <p:nvPr/>
        </p:nvSpPr>
        <p:spPr bwMode="auto">
          <a:xfrm>
            <a:off x="4194175" y="289877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8563" name="Group 46"/>
          <p:cNvGrpSpPr>
            <a:grpSpLocks/>
          </p:cNvGrpSpPr>
          <p:nvPr/>
        </p:nvGrpSpPr>
        <p:grpSpPr bwMode="auto">
          <a:xfrm>
            <a:off x="4441825" y="3587750"/>
            <a:ext cx="1179513" cy="401638"/>
            <a:chOff x="648" y="2136"/>
            <a:chExt cx="1160" cy="256"/>
          </a:xfrm>
        </p:grpSpPr>
        <p:sp>
          <p:nvSpPr>
            <p:cNvPr id="108599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9744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601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46" name="Text Box 50"/>
          <p:cNvSpPr txBox="1">
            <a:spLocks noChangeArrowheads="1"/>
          </p:cNvSpPr>
          <p:nvPr/>
        </p:nvSpPr>
        <p:spPr bwMode="auto">
          <a:xfrm>
            <a:off x="4146550" y="359251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08565" name="Group 51"/>
          <p:cNvGrpSpPr>
            <a:grpSpLocks/>
          </p:cNvGrpSpPr>
          <p:nvPr/>
        </p:nvGrpSpPr>
        <p:grpSpPr bwMode="auto">
          <a:xfrm>
            <a:off x="3206750" y="3775075"/>
            <a:ext cx="1474788" cy="1039813"/>
            <a:chOff x="356" y="1100"/>
            <a:chExt cx="929" cy="655"/>
          </a:xfrm>
        </p:grpSpPr>
        <p:sp>
          <p:nvSpPr>
            <p:cNvPr id="108593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8594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08596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9751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8598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53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08566" name="Line 58"/>
          <p:cNvSpPr>
            <a:spLocks noChangeShapeType="1"/>
          </p:cNvSpPr>
          <p:nvPr/>
        </p:nvSpPr>
        <p:spPr bwMode="auto">
          <a:xfrm flipH="1">
            <a:off x="5957888" y="377507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8567" name="Group 59"/>
          <p:cNvGrpSpPr>
            <a:grpSpLocks/>
          </p:cNvGrpSpPr>
          <p:nvPr/>
        </p:nvGrpSpPr>
        <p:grpSpPr bwMode="auto">
          <a:xfrm>
            <a:off x="5386388" y="4414838"/>
            <a:ext cx="1179512" cy="400050"/>
            <a:chOff x="3624" y="2176"/>
            <a:chExt cx="1160" cy="256"/>
          </a:xfrm>
        </p:grpSpPr>
        <p:sp>
          <p:nvSpPr>
            <p:cNvPr id="108590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9757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592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59" name="Text Box 63"/>
          <p:cNvSpPr txBox="1">
            <a:spLocks noChangeArrowheads="1"/>
          </p:cNvSpPr>
          <p:nvPr/>
        </p:nvSpPr>
        <p:spPr bwMode="auto">
          <a:xfrm>
            <a:off x="5091113" y="44196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08569" name="Group 64"/>
          <p:cNvGrpSpPr>
            <a:grpSpLocks/>
          </p:cNvGrpSpPr>
          <p:nvPr/>
        </p:nvGrpSpPr>
        <p:grpSpPr bwMode="auto">
          <a:xfrm>
            <a:off x="5694363" y="2960688"/>
            <a:ext cx="1490662" cy="1041400"/>
            <a:chOff x="2451" y="547"/>
            <a:chExt cx="939" cy="656"/>
          </a:xfrm>
        </p:grpSpPr>
        <p:sp>
          <p:nvSpPr>
            <p:cNvPr id="108584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8585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08587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69764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08589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69766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08570" name="Line 71"/>
          <p:cNvSpPr>
            <a:spLocks noChangeShapeType="1"/>
          </p:cNvSpPr>
          <p:nvPr/>
        </p:nvSpPr>
        <p:spPr bwMode="auto">
          <a:xfrm>
            <a:off x="6434138" y="462438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8571" name="Group 72"/>
          <p:cNvGrpSpPr>
            <a:grpSpLocks/>
          </p:cNvGrpSpPr>
          <p:nvPr/>
        </p:nvGrpSpPr>
        <p:grpSpPr bwMode="auto">
          <a:xfrm>
            <a:off x="6235700" y="5262563"/>
            <a:ext cx="1177925" cy="403225"/>
            <a:chOff x="3008" y="1576"/>
            <a:chExt cx="1160" cy="256"/>
          </a:xfrm>
        </p:grpSpPr>
        <p:sp>
          <p:nvSpPr>
            <p:cNvPr id="108581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9770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583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9772" name="Text Box 76"/>
          <p:cNvSpPr txBox="1">
            <a:spLocks noChangeArrowheads="1"/>
          </p:cNvSpPr>
          <p:nvPr/>
        </p:nvSpPr>
        <p:spPr bwMode="auto">
          <a:xfrm>
            <a:off x="5922963" y="528002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108573" name="Group 77"/>
          <p:cNvGrpSpPr>
            <a:grpSpLocks/>
          </p:cNvGrpSpPr>
          <p:nvPr/>
        </p:nvGrpSpPr>
        <p:grpSpPr bwMode="auto">
          <a:xfrm>
            <a:off x="4625975" y="5276850"/>
            <a:ext cx="1179513" cy="403225"/>
            <a:chOff x="3704" y="2112"/>
            <a:chExt cx="1160" cy="256"/>
          </a:xfrm>
        </p:grpSpPr>
        <p:sp>
          <p:nvSpPr>
            <p:cNvPr id="108578" name="Rectangle 78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9775" name="Rectangle 79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8580" name="Line 80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574" name="Line 81"/>
          <p:cNvSpPr>
            <a:spLocks noChangeShapeType="1"/>
          </p:cNvSpPr>
          <p:nvPr/>
        </p:nvSpPr>
        <p:spPr bwMode="auto">
          <a:xfrm flipH="1">
            <a:off x="5214938" y="461327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9778" name="Text Box 82"/>
          <p:cNvSpPr txBox="1">
            <a:spLocks noChangeArrowheads="1"/>
          </p:cNvSpPr>
          <p:nvPr/>
        </p:nvSpPr>
        <p:spPr bwMode="auto">
          <a:xfrm>
            <a:off x="4314825" y="52816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08576" name="AutoShape 83"/>
          <p:cNvSpPr>
            <a:spLocks noChangeArrowheads="1"/>
          </p:cNvSpPr>
          <p:nvPr/>
        </p:nvSpPr>
        <p:spPr bwMode="auto">
          <a:xfrm>
            <a:off x="4203700" y="2905125"/>
            <a:ext cx="4673600" cy="31242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6CCFF">
                  <a:alpha val="70000"/>
                </a:srgbClr>
              </a:gs>
              <a:gs pos="100000">
                <a:srgbClr val="2F5E76">
                  <a:alpha val="7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08577" name="AutoShape 84"/>
          <p:cNvSpPr>
            <a:spLocks noChangeArrowheads="1"/>
          </p:cNvSpPr>
          <p:nvPr/>
        </p:nvSpPr>
        <p:spPr bwMode="auto">
          <a:xfrm>
            <a:off x="2971800" y="3159125"/>
            <a:ext cx="3860800" cy="19558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6CCFF">
                  <a:alpha val="70000"/>
                </a:srgbClr>
              </a:gs>
              <a:gs pos="100000">
                <a:srgbClr val="2F5E76">
                  <a:alpha val="7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582863" y="98901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2841625" y="9890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3159125" y="100012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2271713" y="99218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H="1">
            <a:off x="1666875" y="118903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102100" y="1852613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0728" name="Rectangle 8"/>
          <p:cNvSpPr>
            <a:spLocks noChangeArrowheads="1"/>
          </p:cNvSpPr>
          <p:nvPr/>
        </p:nvSpPr>
        <p:spPr bwMode="auto">
          <a:xfrm>
            <a:off x="4364038" y="18526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4679950" y="18653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730" name="Text Box 10"/>
          <p:cNvSpPr txBox="1">
            <a:spLocks noChangeArrowheads="1"/>
          </p:cNvSpPr>
          <p:nvPr/>
        </p:nvSpPr>
        <p:spPr bwMode="auto">
          <a:xfrm>
            <a:off x="3792538" y="18446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3640138" y="118903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0604" name="Group 12"/>
          <p:cNvGrpSpPr>
            <a:grpSpLocks/>
          </p:cNvGrpSpPr>
          <p:nvPr/>
        </p:nvGrpSpPr>
        <p:grpSpPr bwMode="auto">
          <a:xfrm>
            <a:off x="1079500" y="1852613"/>
            <a:ext cx="1177925" cy="403225"/>
            <a:chOff x="3008" y="1576"/>
            <a:chExt cx="1160" cy="256"/>
          </a:xfrm>
        </p:grpSpPr>
        <p:sp>
          <p:nvSpPr>
            <p:cNvPr id="110672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0734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0674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36" name="Text Box 16"/>
          <p:cNvSpPr txBox="1">
            <a:spLocks noChangeArrowheads="1"/>
          </p:cNvSpPr>
          <p:nvPr/>
        </p:nvSpPr>
        <p:spPr bwMode="auto">
          <a:xfrm>
            <a:off x="766763" y="18700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10606" name="Group 17"/>
          <p:cNvGrpSpPr>
            <a:grpSpLocks/>
          </p:cNvGrpSpPr>
          <p:nvPr/>
        </p:nvGrpSpPr>
        <p:grpSpPr bwMode="auto">
          <a:xfrm>
            <a:off x="2876550" y="2066925"/>
            <a:ext cx="1474788" cy="1039813"/>
            <a:chOff x="356" y="1100"/>
            <a:chExt cx="929" cy="655"/>
          </a:xfrm>
        </p:grpSpPr>
        <p:sp>
          <p:nvSpPr>
            <p:cNvPr id="110666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0667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0669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0741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0671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43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10607" name="Group 24"/>
          <p:cNvGrpSpPr>
            <a:grpSpLocks/>
          </p:cNvGrpSpPr>
          <p:nvPr/>
        </p:nvGrpSpPr>
        <p:grpSpPr bwMode="auto">
          <a:xfrm>
            <a:off x="4405313" y="2066925"/>
            <a:ext cx="1474787" cy="1027113"/>
            <a:chOff x="1319" y="1100"/>
            <a:chExt cx="929" cy="647"/>
          </a:xfrm>
        </p:grpSpPr>
        <p:sp>
          <p:nvSpPr>
            <p:cNvPr id="110660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0661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10663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0748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0665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50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10608" name="Group 31"/>
          <p:cNvGrpSpPr>
            <a:grpSpLocks/>
          </p:cNvGrpSpPr>
          <p:nvPr/>
        </p:nvGrpSpPr>
        <p:grpSpPr bwMode="auto">
          <a:xfrm>
            <a:off x="2498725" y="2917825"/>
            <a:ext cx="1490663" cy="1066800"/>
            <a:chOff x="110" y="1636"/>
            <a:chExt cx="939" cy="672"/>
          </a:xfrm>
        </p:grpSpPr>
        <p:grpSp>
          <p:nvGrpSpPr>
            <p:cNvPr id="110654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10657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0754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0659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0655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0757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10609" name="Group 38"/>
          <p:cNvGrpSpPr>
            <a:grpSpLocks/>
          </p:cNvGrpSpPr>
          <p:nvPr/>
        </p:nvGrpSpPr>
        <p:grpSpPr bwMode="auto">
          <a:xfrm>
            <a:off x="1225550" y="2054225"/>
            <a:ext cx="1466850" cy="1041400"/>
            <a:chOff x="2748" y="1084"/>
            <a:chExt cx="924" cy="656"/>
          </a:xfrm>
        </p:grpSpPr>
        <p:grpSp>
          <p:nvGrpSpPr>
            <p:cNvPr id="110648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10651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0761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0653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63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10650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0610" name="Line 45"/>
          <p:cNvSpPr>
            <a:spLocks noChangeShapeType="1"/>
          </p:cNvSpPr>
          <p:nvPr/>
        </p:nvSpPr>
        <p:spPr bwMode="auto">
          <a:xfrm>
            <a:off x="4194175" y="287972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0611" name="Group 46"/>
          <p:cNvGrpSpPr>
            <a:grpSpLocks/>
          </p:cNvGrpSpPr>
          <p:nvPr/>
        </p:nvGrpSpPr>
        <p:grpSpPr bwMode="auto">
          <a:xfrm>
            <a:off x="4441825" y="3568700"/>
            <a:ext cx="1179513" cy="401638"/>
            <a:chOff x="648" y="2136"/>
            <a:chExt cx="1160" cy="256"/>
          </a:xfrm>
        </p:grpSpPr>
        <p:sp>
          <p:nvSpPr>
            <p:cNvPr id="110645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0768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0647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4146550" y="35734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10613" name="Group 51"/>
          <p:cNvGrpSpPr>
            <a:grpSpLocks/>
          </p:cNvGrpSpPr>
          <p:nvPr/>
        </p:nvGrpSpPr>
        <p:grpSpPr bwMode="auto">
          <a:xfrm>
            <a:off x="3206750" y="3756025"/>
            <a:ext cx="1474788" cy="1039813"/>
            <a:chOff x="356" y="1100"/>
            <a:chExt cx="929" cy="655"/>
          </a:xfrm>
        </p:grpSpPr>
        <p:sp>
          <p:nvSpPr>
            <p:cNvPr id="110639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0640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0642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0775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0644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77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10614" name="Line 58"/>
          <p:cNvSpPr>
            <a:spLocks noChangeShapeType="1"/>
          </p:cNvSpPr>
          <p:nvPr/>
        </p:nvSpPr>
        <p:spPr bwMode="auto">
          <a:xfrm flipH="1">
            <a:off x="5957888" y="375602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0615" name="Group 59"/>
          <p:cNvGrpSpPr>
            <a:grpSpLocks/>
          </p:cNvGrpSpPr>
          <p:nvPr/>
        </p:nvGrpSpPr>
        <p:grpSpPr bwMode="auto">
          <a:xfrm>
            <a:off x="5386388" y="4395788"/>
            <a:ext cx="1179512" cy="400050"/>
            <a:chOff x="3624" y="2176"/>
            <a:chExt cx="1160" cy="256"/>
          </a:xfrm>
        </p:grpSpPr>
        <p:sp>
          <p:nvSpPr>
            <p:cNvPr id="110636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0781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0638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83" name="Text Box 63"/>
          <p:cNvSpPr txBox="1">
            <a:spLocks noChangeArrowheads="1"/>
          </p:cNvSpPr>
          <p:nvPr/>
        </p:nvSpPr>
        <p:spPr bwMode="auto">
          <a:xfrm>
            <a:off x="5091113" y="44005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10617" name="Group 64"/>
          <p:cNvGrpSpPr>
            <a:grpSpLocks/>
          </p:cNvGrpSpPr>
          <p:nvPr/>
        </p:nvGrpSpPr>
        <p:grpSpPr bwMode="auto">
          <a:xfrm>
            <a:off x="5694363" y="2941638"/>
            <a:ext cx="1490662" cy="1041400"/>
            <a:chOff x="2451" y="547"/>
            <a:chExt cx="939" cy="656"/>
          </a:xfrm>
        </p:grpSpPr>
        <p:sp>
          <p:nvSpPr>
            <p:cNvPr id="110630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0631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10633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0788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0635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0790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10618" name="Line 71"/>
          <p:cNvSpPr>
            <a:spLocks noChangeShapeType="1"/>
          </p:cNvSpPr>
          <p:nvPr/>
        </p:nvSpPr>
        <p:spPr bwMode="auto">
          <a:xfrm>
            <a:off x="6434138" y="460533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0619" name="Group 72"/>
          <p:cNvGrpSpPr>
            <a:grpSpLocks/>
          </p:cNvGrpSpPr>
          <p:nvPr/>
        </p:nvGrpSpPr>
        <p:grpSpPr bwMode="auto">
          <a:xfrm>
            <a:off x="6235700" y="5243513"/>
            <a:ext cx="1177925" cy="403225"/>
            <a:chOff x="3008" y="1576"/>
            <a:chExt cx="1160" cy="256"/>
          </a:xfrm>
        </p:grpSpPr>
        <p:sp>
          <p:nvSpPr>
            <p:cNvPr id="110627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0794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0629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0796" name="Text Box 76"/>
          <p:cNvSpPr txBox="1">
            <a:spLocks noChangeArrowheads="1"/>
          </p:cNvSpPr>
          <p:nvPr/>
        </p:nvSpPr>
        <p:spPr bwMode="auto">
          <a:xfrm>
            <a:off x="5922963" y="526097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110621" name="Group 77"/>
          <p:cNvGrpSpPr>
            <a:grpSpLocks/>
          </p:cNvGrpSpPr>
          <p:nvPr/>
        </p:nvGrpSpPr>
        <p:grpSpPr bwMode="auto">
          <a:xfrm>
            <a:off x="4625975" y="5257800"/>
            <a:ext cx="1179513" cy="403225"/>
            <a:chOff x="3704" y="2112"/>
            <a:chExt cx="1160" cy="256"/>
          </a:xfrm>
        </p:grpSpPr>
        <p:sp>
          <p:nvSpPr>
            <p:cNvPr id="110624" name="Rectangle 78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0799" name="Rectangle 79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0626" name="Line 80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0622" name="Line 81"/>
          <p:cNvSpPr>
            <a:spLocks noChangeShapeType="1"/>
          </p:cNvSpPr>
          <p:nvPr/>
        </p:nvSpPr>
        <p:spPr bwMode="auto">
          <a:xfrm flipH="1">
            <a:off x="5214938" y="459422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0802" name="Text Box 82"/>
          <p:cNvSpPr txBox="1">
            <a:spLocks noChangeArrowheads="1"/>
          </p:cNvSpPr>
          <p:nvPr/>
        </p:nvSpPr>
        <p:spPr bwMode="auto">
          <a:xfrm>
            <a:off x="4314825" y="52625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582863" y="129381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2841625" y="12938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3159125" y="130492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2271713" y="129698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1666875" y="149383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4102100" y="2157413"/>
            <a:ext cx="1179513" cy="3889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4364038" y="21574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4679950" y="21701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754" name="Text Box 10"/>
          <p:cNvSpPr txBox="1">
            <a:spLocks noChangeArrowheads="1"/>
          </p:cNvSpPr>
          <p:nvPr/>
        </p:nvSpPr>
        <p:spPr bwMode="auto">
          <a:xfrm>
            <a:off x="3792538" y="21494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3640138" y="149383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652" name="Group 12"/>
          <p:cNvGrpSpPr>
            <a:grpSpLocks/>
          </p:cNvGrpSpPr>
          <p:nvPr/>
        </p:nvGrpSpPr>
        <p:grpSpPr bwMode="auto">
          <a:xfrm>
            <a:off x="1079500" y="2157413"/>
            <a:ext cx="1177925" cy="403225"/>
            <a:chOff x="3008" y="1576"/>
            <a:chExt cx="1160" cy="256"/>
          </a:xfrm>
        </p:grpSpPr>
        <p:sp>
          <p:nvSpPr>
            <p:cNvPr id="112720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1758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22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760" name="Text Box 16"/>
          <p:cNvSpPr txBox="1">
            <a:spLocks noChangeArrowheads="1"/>
          </p:cNvSpPr>
          <p:nvPr/>
        </p:nvSpPr>
        <p:spPr bwMode="auto">
          <a:xfrm>
            <a:off x="766763" y="21748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12654" name="Group 17"/>
          <p:cNvGrpSpPr>
            <a:grpSpLocks/>
          </p:cNvGrpSpPr>
          <p:nvPr/>
        </p:nvGrpSpPr>
        <p:grpSpPr bwMode="auto">
          <a:xfrm>
            <a:off x="2876550" y="2371725"/>
            <a:ext cx="1474788" cy="1039813"/>
            <a:chOff x="356" y="1100"/>
            <a:chExt cx="929" cy="655"/>
          </a:xfrm>
        </p:grpSpPr>
        <p:sp>
          <p:nvSpPr>
            <p:cNvPr id="112714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2715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2717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1765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2719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67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12655" name="Group 24"/>
          <p:cNvGrpSpPr>
            <a:grpSpLocks/>
          </p:cNvGrpSpPr>
          <p:nvPr/>
        </p:nvGrpSpPr>
        <p:grpSpPr bwMode="auto">
          <a:xfrm>
            <a:off x="4405313" y="2371725"/>
            <a:ext cx="1474787" cy="1027113"/>
            <a:chOff x="1319" y="1100"/>
            <a:chExt cx="929" cy="647"/>
          </a:xfrm>
        </p:grpSpPr>
        <p:sp>
          <p:nvSpPr>
            <p:cNvPr id="112708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2709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12711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1772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2713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74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12656" name="Group 31"/>
          <p:cNvGrpSpPr>
            <a:grpSpLocks/>
          </p:cNvGrpSpPr>
          <p:nvPr/>
        </p:nvGrpSpPr>
        <p:grpSpPr bwMode="auto">
          <a:xfrm>
            <a:off x="2498725" y="3222625"/>
            <a:ext cx="1490663" cy="1066800"/>
            <a:chOff x="110" y="1636"/>
            <a:chExt cx="939" cy="672"/>
          </a:xfrm>
        </p:grpSpPr>
        <p:grpSp>
          <p:nvGrpSpPr>
            <p:cNvPr id="112702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12705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1778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2707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2703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1781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12657" name="Group 38"/>
          <p:cNvGrpSpPr>
            <a:grpSpLocks/>
          </p:cNvGrpSpPr>
          <p:nvPr/>
        </p:nvGrpSpPr>
        <p:grpSpPr bwMode="auto">
          <a:xfrm>
            <a:off x="1225550" y="2359025"/>
            <a:ext cx="1466850" cy="1041400"/>
            <a:chOff x="2748" y="1084"/>
            <a:chExt cx="924" cy="656"/>
          </a:xfrm>
        </p:grpSpPr>
        <p:grpSp>
          <p:nvGrpSpPr>
            <p:cNvPr id="112696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12699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1785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2701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787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12698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658" name="Line 45"/>
          <p:cNvSpPr>
            <a:spLocks noChangeShapeType="1"/>
          </p:cNvSpPr>
          <p:nvPr/>
        </p:nvSpPr>
        <p:spPr bwMode="auto">
          <a:xfrm>
            <a:off x="4194175" y="318452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659" name="Group 46"/>
          <p:cNvGrpSpPr>
            <a:grpSpLocks/>
          </p:cNvGrpSpPr>
          <p:nvPr/>
        </p:nvGrpSpPr>
        <p:grpSpPr bwMode="auto">
          <a:xfrm>
            <a:off x="4441825" y="3873500"/>
            <a:ext cx="1179513" cy="401638"/>
            <a:chOff x="648" y="2136"/>
            <a:chExt cx="1160" cy="256"/>
          </a:xfrm>
        </p:grpSpPr>
        <p:sp>
          <p:nvSpPr>
            <p:cNvPr id="112693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1792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95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794" name="Text Box 50"/>
          <p:cNvSpPr txBox="1">
            <a:spLocks noChangeArrowheads="1"/>
          </p:cNvSpPr>
          <p:nvPr/>
        </p:nvSpPr>
        <p:spPr bwMode="auto">
          <a:xfrm>
            <a:off x="4146550" y="38782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12661" name="Group 51"/>
          <p:cNvGrpSpPr>
            <a:grpSpLocks/>
          </p:cNvGrpSpPr>
          <p:nvPr/>
        </p:nvGrpSpPr>
        <p:grpSpPr bwMode="auto">
          <a:xfrm>
            <a:off x="3206750" y="4060825"/>
            <a:ext cx="1474788" cy="1039813"/>
            <a:chOff x="356" y="1100"/>
            <a:chExt cx="929" cy="655"/>
          </a:xfrm>
        </p:grpSpPr>
        <p:sp>
          <p:nvSpPr>
            <p:cNvPr id="112687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2688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2690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1799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2692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801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12662" name="Line 58"/>
          <p:cNvSpPr>
            <a:spLocks noChangeShapeType="1"/>
          </p:cNvSpPr>
          <p:nvPr/>
        </p:nvSpPr>
        <p:spPr bwMode="auto">
          <a:xfrm flipH="1">
            <a:off x="5957888" y="406082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663" name="Group 59"/>
          <p:cNvGrpSpPr>
            <a:grpSpLocks/>
          </p:cNvGrpSpPr>
          <p:nvPr/>
        </p:nvGrpSpPr>
        <p:grpSpPr bwMode="auto">
          <a:xfrm>
            <a:off x="5386388" y="4700588"/>
            <a:ext cx="1179512" cy="400050"/>
            <a:chOff x="3624" y="2176"/>
            <a:chExt cx="1160" cy="256"/>
          </a:xfrm>
        </p:grpSpPr>
        <p:sp>
          <p:nvSpPr>
            <p:cNvPr id="112684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1805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86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807" name="Text Box 63"/>
          <p:cNvSpPr txBox="1">
            <a:spLocks noChangeArrowheads="1"/>
          </p:cNvSpPr>
          <p:nvPr/>
        </p:nvSpPr>
        <p:spPr bwMode="auto">
          <a:xfrm>
            <a:off x="5091113" y="47053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12665" name="Group 64"/>
          <p:cNvGrpSpPr>
            <a:grpSpLocks/>
          </p:cNvGrpSpPr>
          <p:nvPr/>
        </p:nvGrpSpPr>
        <p:grpSpPr bwMode="auto">
          <a:xfrm>
            <a:off x="5694363" y="3246438"/>
            <a:ext cx="1490662" cy="1041400"/>
            <a:chOff x="2451" y="547"/>
            <a:chExt cx="939" cy="656"/>
          </a:xfrm>
        </p:grpSpPr>
        <p:sp>
          <p:nvSpPr>
            <p:cNvPr id="112678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2679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12681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1812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2683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1814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12666" name="Line 71"/>
          <p:cNvSpPr>
            <a:spLocks noChangeShapeType="1"/>
          </p:cNvSpPr>
          <p:nvPr/>
        </p:nvSpPr>
        <p:spPr bwMode="auto">
          <a:xfrm>
            <a:off x="6434138" y="491013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667" name="Group 72"/>
          <p:cNvGrpSpPr>
            <a:grpSpLocks/>
          </p:cNvGrpSpPr>
          <p:nvPr/>
        </p:nvGrpSpPr>
        <p:grpSpPr bwMode="auto">
          <a:xfrm>
            <a:off x="6235700" y="5548313"/>
            <a:ext cx="1177925" cy="403225"/>
            <a:chOff x="3008" y="1576"/>
            <a:chExt cx="1160" cy="256"/>
          </a:xfrm>
        </p:grpSpPr>
        <p:sp>
          <p:nvSpPr>
            <p:cNvPr id="112675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1818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77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1820" name="Text Box 76"/>
          <p:cNvSpPr txBox="1">
            <a:spLocks noChangeArrowheads="1"/>
          </p:cNvSpPr>
          <p:nvPr/>
        </p:nvSpPr>
        <p:spPr bwMode="auto">
          <a:xfrm>
            <a:off x="5922963" y="556577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112669" name="Group 77"/>
          <p:cNvGrpSpPr>
            <a:grpSpLocks/>
          </p:cNvGrpSpPr>
          <p:nvPr/>
        </p:nvGrpSpPr>
        <p:grpSpPr bwMode="auto">
          <a:xfrm>
            <a:off x="4625975" y="5562600"/>
            <a:ext cx="1179513" cy="403225"/>
            <a:chOff x="3704" y="2112"/>
            <a:chExt cx="1160" cy="256"/>
          </a:xfrm>
        </p:grpSpPr>
        <p:sp>
          <p:nvSpPr>
            <p:cNvPr id="112672" name="Rectangle 78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1823" name="Rectangle 79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74" name="Line 80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670" name="Line 81"/>
          <p:cNvSpPr>
            <a:spLocks noChangeShapeType="1"/>
          </p:cNvSpPr>
          <p:nvPr/>
        </p:nvSpPr>
        <p:spPr bwMode="auto">
          <a:xfrm flipH="1">
            <a:off x="5214938" y="489902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1826" name="Text Box 82"/>
          <p:cNvSpPr txBox="1">
            <a:spLocks noChangeArrowheads="1"/>
          </p:cNvSpPr>
          <p:nvPr/>
        </p:nvSpPr>
        <p:spPr bwMode="auto">
          <a:xfrm>
            <a:off x="4314825" y="55673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6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4057650" y="2306638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14691" name="Freeform 3"/>
          <p:cNvSpPr>
            <a:spLocks/>
          </p:cNvSpPr>
          <p:nvPr/>
        </p:nvSpPr>
        <p:spPr bwMode="auto">
          <a:xfrm>
            <a:off x="3914775" y="1339850"/>
            <a:ext cx="927100" cy="287338"/>
          </a:xfrm>
          <a:custGeom>
            <a:avLst/>
            <a:gdLst>
              <a:gd name="T0" fmla="*/ 0 w 584"/>
              <a:gd name="T1" fmla="*/ 287338 h 181"/>
              <a:gd name="T2" fmla="*/ 450850 w 584"/>
              <a:gd name="T3" fmla="*/ 125413 h 181"/>
              <a:gd name="T4" fmla="*/ 438150 w 584"/>
              <a:gd name="T5" fmla="*/ 61913 h 181"/>
              <a:gd name="T6" fmla="*/ 350838 w 584"/>
              <a:gd name="T7" fmla="*/ 112713 h 181"/>
              <a:gd name="T8" fmla="*/ 488950 w 584"/>
              <a:gd name="T9" fmla="*/ 200025 h 181"/>
              <a:gd name="T10" fmla="*/ 625475 w 584"/>
              <a:gd name="T11" fmla="*/ 174625 h 181"/>
              <a:gd name="T12" fmla="*/ 701675 w 584"/>
              <a:gd name="T13" fmla="*/ 125413 h 181"/>
              <a:gd name="T14" fmla="*/ 701675 w 584"/>
              <a:gd name="T15" fmla="*/ 12700 h 181"/>
              <a:gd name="T16" fmla="*/ 650875 w 584"/>
              <a:gd name="T17" fmla="*/ 25400 h 181"/>
              <a:gd name="T18" fmla="*/ 688975 w 584"/>
              <a:gd name="T19" fmla="*/ 138113 h 181"/>
              <a:gd name="T20" fmla="*/ 838200 w 584"/>
              <a:gd name="T21" fmla="*/ 112713 h 181"/>
              <a:gd name="T22" fmla="*/ 927100 w 584"/>
              <a:gd name="T23" fmla="*/ 12700 h 1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84" h="181">
                <a:moveTo>
                  <a:pt x="0" y="181"/>
                </a:moveTo>
                <a:cubicBezTo>
                  <a:pt x="150" y="152"/>
                  <a:pt x="173" y="149"/>
                  <a:pt x="284" y="79"/>
                </a:cubicBezTo>
                <a:cubicBezTo>
                  <a:pt x="281" y="66"/>
                  <a:pt x="288" y="46"/>
                  <a:pt x="276" y="39"/>
                </a:cubicBezTo>
                <a:cubicBezTo>
                  <a:pt x="232" y="14"/>
                  <a:pt x="228" y="50"/>
                  <a:pt x="221" y="71"/>
                </a:cubicBezTo>
                <a:cubicBezTo>
                  <a:pt x="236" y="113"/>
                  <a:pt x="268" y="116"/>
                  <a:pt x="308" y="126"/>
                </a:cubicBezTo>
                <a:cubicBezTo>
                  <a:pt x="326" y="124"/>
                  <a:pt x="372" y="122"/>
                  <a:pt x="394" y="110"/>
                </a:cubicBezTo>
                <a:cubicBezTo>
                  <a:pt x="411" y="101"/>
                  <a:pt x="442" y="79"/>
                  <a:pt x="442" y="79"/>
                </a:cubicBezTo>
                <a:cubicBezTo>
                  <a:pt x="449" y="58"/>
                  <a:pt x="463" y="28"/>
                  <a:pt x="442" y="8"/>
                </a:cubicBezTo>
                <a:cubicBezTo>
                  <a:pt x="434" y="0"/>
                  <a:pt x="421" y="13"/>
                  <a:pt x="410" y="16"/>
                </a:cubicBezTo>
                <a:cubicBezTo>
                  <a:pt x="397" y="54"/>
                  <a:pt x="391" y="73"/>
                  <a:pt x="434" y="87"/>
                </a:cubicBezTo>
                <a:cubicBezTo>
                  <a:pt x="435" y="87"/>
                  <a:pt x="509" y="84"/>
                  <a:pt x="528" y="71"/>
                </a:cubicBezTo>
                <a:cubicBezTo>
                  <a:pt x="552" y="55"/>
                  <a:pt x="563" y="27"/>
                  <a:pt x="584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183188" y="117951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2773" name="Rectangle 5"/>
          <p:cNvSpPr>
            <a:spLocks noChangeArrowheads="1"/>
          </p:cNvSpPr>
          <p:nvPr/>
        </p:nvSpPr>
        <p:spPr bwMode="auto">
          <a:xfrm>
            <a:off x="5429250" y="11795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  </a:t>
            </a: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  <a:endParaRPr lang="en-US" altLang="ko-KR" sz="1400" i="1" baseline="-250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5759450" y="1190625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4872038" y="1182688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2562225" y="1433513"/>
            <a:ext cx="1179513" cy="3889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2777" name="Rectangle 9"/>
          <p:cNvSpPr>
            <a:spLocks noChangeArrowheads="1"/>
          </p:cNvSpPr>
          <p:nvPr/>
        </p:nvSpPr>
        <p:spPr bwMode="auto">
          <a:xfrm>
            <a:off x="2824163" y="143351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3140075" y="144621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779" name="Text Box 11"/>
          <p:cNvSpPr txBox="1">
            <a:spLocks noChangeArrowheads="1"/>
          </p:cNvSpPr>
          <p:nvPr/>
        </p:nvSpPr>
        <p:spPr bwMode="auto">
          <a:xfrm>
            <a:off x="2252663" y="14255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3611563" y="164623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01" name="Group 13"/>
          <p:cNvGrpSpPr>
            <a:grpSpLocks/>
          </p:cNvGrpSpPr>
          <p:nvPr/>
        </p:nvGrpSpPr>
        <p:grpSpPr bwMode="auto">
          <a:xfrm>
            <a:off x="1050925" y="2309813"/>
            <a:ext cx="1177925" cy="403225"/>
            <a:chOff x="3008" y="1576"/>
            <a:chExt cx="1160" cy="256"/>
          </a:xfrm>
        </p:grpSpPr>
        <p:sp>
          <p:nvSpPr>
            <p:cNvPr id="114771" name="Rectangle 14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73" name="Line 16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738188" y="23272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14703" name="Group 18"/>
          <p:cNvGrpSpPr>
            <a:grpSpLocks/>
          </p:cNvGrpSpPr>
          <p:nvPr/>
        </p:nvGrpSpPr>
        <p:grpSpPr bwMode="auto">
          <a:xfrm>
            <a:off x="2847975" y="2524125"/>
            <a:ext cx="1474788" cy="1039813"/>
            <a:chOff x="356" y="1100"/>
            <a:chExt cx="929" cy="655"/>
          </a:xfrm>
        </p:grpSpPr>
        <p:sp>
          <p:nvSpPr>
            <p:cNvPr id="114765" name="Line 19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4766" name="Group 20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4768" name="Rectangle 21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2790" name="Rectangle 22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4770" name="Line 23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792" name="Text Box 24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14704" name="Group 25"/>
          <p:cNvGrpSpPr>
            <a:grpSpLocks/>
          </p:cNvGrpSpPr>
          <p:nvPr/>
        </p:nvGrpSpPr>
        <p:grpSpPr bwMode="auto">
          <a:xfrm>
            <a:off x="4376738" y="2524125"/>
            <a:ext cx="1474787" cy="1027113"/>
            <a:chOff x="1319" y="1100"/>
            <a:chExt cx="929" cy="647"/>
          </a:xfrm>
        </p:grpSpPr>
        <p:sp>
          <p:nvSpPr>
            <p:cNvPr id="114759" name="Line 26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4760" name="Group 27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14762" name="Rectangle 28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2797" name="Rectangle 29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4764" name="Line 30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799" name="Text Box 31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14705" name="Group 32"/>
          <p:cNvGrpSpPr>
            <a:grpSpLocks/>
          </p:cNvGrpSpPr>
          <p:nvPr/>
        </p:nvGrpSpPr>
        <p:grpSpPr bwMode="auto">
          <a:xfrm>
            <a:off x="2470150" y="3375025"/>
            <a:ext cx="1490663" cy="1066800"/>
            <a:chOff x="110" y="1636"/>
            <a:chExt cx="939" cy="672"/>
          </a:xfrm>
        </p:grpSpPr>
        <p:grpSp>
          <p:nvGrpSpPr>
            <p:cNvPr id="114753" name="Group 33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14756" name="Rectangle 34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2803" name="Rectangle 35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4758" name="Line 36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4754" name="Line 37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2806" name="Text Box 38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14706" name="Group 39"/>
          <p:cNvGrpSpPr>
            <a:grpSpLocks/>
          </p:cNvGrpSpPr>
          <p:nvPr/>
        </p:nvGrpSpPr>
        <p:grpSpPr bwMode="auto">
          <a:xfrm>
            <a:off x="1196975" y="2511425"/>
            <a:ext cx="1466850" cy="1041400"/>
            <a:chOff x="2748" y="1084"/>
            <a:chExt cx="924" cy="656"/>
          </a:xfrm>
        </p:grpSpPr>
        <p:grpSp>
          <p:nvGrpSpPr>
            <p:cNvPr id="114747" name="Group 40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14750" name="Rectangle 41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2810" name="Rectangle 42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4752" name="Line 43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12" name="Text Box 44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14749" name="Line 45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707" name="Line 46"/>
          <p:cNvSpPr>
            <a:spLocks noChangeShapeType="1"/>
          </p:cNvSpPr>
          <p:nvPr/>
        </p:nvSpPr>
        <p:spPr bwMode="auto">
          <a:xfrm>
            <a:off x="4165600" y="333692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08" name="Group 47"/>
          <p:cNvGrpSpPr>
            <a:grpSpLocks/>
          </p:cNvGrpSpPr>
          <p:nvPr/>
        </p:nvGrpSpPr>
        <p:grpSpPr bwMode="auto">
          <a:xfrm>
            <a:off x="4413250" y="4025900"/>
            <a:ext cx="1179513" cy="401638"/>
            <a:chOff x="648" y="2136"/>
            <a:chExt cx="1160" cy="256"/>
          </a:xfrm>
        </p:grpSpPr>
        <p:sp>
          <p:nvSpPr>
            <p:cNvPr id="114744" name="Rectangle 48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2817" name="Rectangle 49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46" name="Line 50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4117975" y="40306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14710" name="Group 52"/>
          <p:cNvGrpSpPr>
            <a:grpSpLocks/>
          </p:cNvGrpSpPr>
          <p:nvPr/>
        </p:nvGrpSpPr>
        <p:grpSpPr bwMode="auto">
          <a:xfrm>
            <a:off x="3178175" y="4213225"/>
            <a:ext cx="1474788" cy="1039813"/>
            <a:chOff x="356" y="1100"/>
            <a:chExt cx="929" cy="655"/>
          </a:xfrm>
        </p:grpSpPr>
        <p:sp>
          <p:nvSpPr>
            <p:cNvPr id="114738" name="Line 53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4739" name="Group 54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4741" name="Rectangle 55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2824" name="Rectangle 56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4743" name="Line 57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26" name="Text Box 58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14711" name="Line 59"/>
          <p:cNvSpPr>
            <a:spLocks noChangeShapeType="1"/>
          </p:cNvSpPr>
          <p:nvPr/>
        </p:nvSpPr>
        <p:spPr bwMode="auto">
          <a:xfrm flipH="1">
            <a:off x="5929313" y="421322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12" name="Group 60"/>
          <p:cNvGrpSpPr>
            <a:grpSpLocks/>
          </p:cNvGrpSpPr>
          <p:nvPr/>
        </p:nvGrpSpPr>
        <p:grpSpPr bwMode="auto">
          <a:xfrm>
            <a:off x="5357813" y="4852988"/>
            <a:ext cx="1179512" cy="400050"/>
            <a:chOff x="3624" y="2176"/>
            <a:chExt cx="1160" cy="256"/>
          </a:xfrm>
        </p:grpSpPr>
        <p:sp>
          <p:nvSpPr>
            <p:cNvPr id="114735" name="Rectangle 61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2830" name="Rectangle 62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37" name="Line 63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32" name="Text Box 64"/>
          <p:cNvSpPr txBox="1">
            <a:spLocks noChangeArrowheads="1"/>
          </p:cNvSpPr>
          <p:nvPr/>
        </p:nvSpPr>
        <p:spPr bwMode="auto">
          <a:xfrm>
            <a:off x="5062538" y="48577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14714" name="Group 65"/>
          <p:cNvGrpSpPr>
            <a:grpSpLocks/>
          </p:cNvGrpSpPr>
          <p:nvPr/>
        </p:nvGrpSpPr>
        <p:grpSpPr bwMode="auto">
          <a:xfrm>
            <a:off x="5665788" y="3398838"/>
            <a:ext cx="1490662" cy="1041400"/>
            <a:chOff x="2451" y="547"/>
            <a:chExt cx="939" cy="656"/>
          </a:xfrm>
        </p:grpSpPr>
        <p:sp>
          <p:nvSpPr>
            <p:cNvPr id="114729" name="Line 66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4730" name="Group 67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14732" name="Rectangle 68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2837" name="Rectangle 69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4734" name="Line 70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2839" name="Text Box 71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14715" name="Line 72"/>
          <p:cNvSpPr>
            <a:spLocks noChangeShapeType="1"/>
          </p:cNvSpPr>
          <p:nvPr/>
        </p:nvSpPr>
        <p:spPr bwMode="auto">
          <a:xfrm>
            <a:off x="6405563" y="506253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16" name="Group 73"/>
          <p:cNvGrpSpPr>
            <a:grpSpLocks/>
          </p:cNvGrpSpPr>
          <p:nvPr/>
        </p:nvGrpSpPr>
        <p:grpSpPr bwMode="auto">
          <a:xfrm>
            <a:off x="6207125" y="5700713"/>
            <a:ext cx="1177925" cy="403225"/>
            <a:chOff x="3008" y="1576"/>
            <a:chExt cx="1160" cy="256"/>
          </a:xfrm>
        </p:grpSpPr>
        <p:sp>
          <p:nvSpPr>
            <p:cNvPr id="114726" name="Rectangle 74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2843" name="Rectangle 75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28" name="Line 76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2845" name="Text Box 77"/>
          <p:cNvSpPr txBox="1">
            <a:spLocks noChangeArrowheads="1"/>
          </p:cNvSpPr>
          <p:nvPr/>
        </p:nvSpPr>
        <p:spPr bwMode="auto">
          <a:xfrm>
            <a:off x="5894388" y="571817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114718" name="Group 78"/>
          <p:cNvGrpSpPr>
            <a:grpSpLocks/>
          </p:cNvGrpSpPr>
          <p:nvPr/>
        </p:nvGrpSpPr>
        <p:grpSpPr bwMode="auto">
          <a:xfrm>
            <a:off x="4597400" y="5715000"/>
            <a:ext cx="1179513" cy="403225"/>
            <a:chOff x="3704" y="2112"/>
            <a:chExt cx="1160" cy="256"/>
          </a:xfrm>
        </p:grpSpPr>
        <p:sp>
          <p:nvSpPr>
            <p:cNvPr id="114723" name="Rectangle 79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2848" name="Rectangle 80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25" name="Line 81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719" name="Line 82"/>
          <p:cNvSpPr>
            <a:spLocks noChangeShapeType="1"/>
          </p:cNvSpPr>
          <p:nvPr/>
        </p:nvSpPr>
        <p:spPr bwMode="auto">
          <a:xfrm flipH="1">
            <a:off x="5186363" y="505142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2851" name="Text Box 83"/>
          <p:cNvSpPr txBox="1">
            <a:spLocks noChangeArrowheads="1"/>
          </p:cNvSpPr>
          <p:nvPr/>
        </p:nvSpPr>
        <p:spPr bwMode="auto">
          <a:xfrm>
            <a:off x="4286250" y="57197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14721" name="Line 84"/>
          <p:cNvSpPr>
            <a:spLocks noChangeShapeType="1"/>
          </p:cNvSpPr>
          <p:nvPr/>
        </p:nvSpPr>
        <p:spPr bwMode="auto">
          <a:xfrm flipH="1">
            <a:off x="1638300" y="164623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722" name="Freeform 85"/>
          <p:cNvSpPr>
            <a:spLocks/>
          </p:cNvSpPr>
          <p:nvPr/>
        </p:nvSpPr>
        <p:spPr bwMode="auto">
          <a:xfrm rot="20590251" flipH="1">
            <a:off x="3387725" y="1789113"/>
            <a:ext cx="509588" cy="671512"/>
          </a:xfrm>
          <a:custGeom>
            <a:avLst/>
            <a:gdLst>
              <a:gd name="T0" fmla="*/ 0 w 196"/>
              <a:gd name="T1" fmla="*/ 671512 h 829"/>
              <a:gd name="T2" fmla="*/ 309393 w 196"/>
              <a:gd name="T3" fmla="*/ 441464 h 829"/>
              <a:gd name="T4" fmla="*/ 205395 w 196"/>
              <a:gd name="T5" fmla="*/ 274599 h 829"/>
              <a:gd name="T6" fmla="*/ 473189 w 196"/>
              <a:gd name="T7" fmla="*/ 134464 h 829"/>
              <a:gd name="T8" fmla="*/ 431590 w 196"/>
              <a:gd name="T9" fmla="*/ 0 h 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" h="829">
                <a:moveTo>
                  <a:pt x="0" y="829"/>
                </a:moveTo>
                <a:cubicBezTo>
                  <a:pt x="53" y="728"/>
                  <a:pt x="106" y="627"/>
                  <a:pt x="119" y="545"/>
                </a:cubicBezTo>
                <a:cubicBezTo>
                  <a:pt x="132" y="463"/>
                  <a:pt x="69" y="402"/>
                  <a:pt x="79" y="339"/>
                </a:cubicBezTo>
                <a:cubicBezTo>
                  <a:pt x="89" y="276"/>
                  <a:pt x="168" y="222"/>
                  <a:pt x="182" y="166"/>
                </a:cubicBezTo>
                <a:cubicBezTo>
                  <a:pt x="196" y="110"/>
                  <a:pt x="181" y="55"/>
                  <a:pt x="1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0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4086225" y="2401888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590800" y="1528763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2852738" y="1528763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168650" y="1541463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3798" name="Text Box 6"/>
          <p:cNvSpPr txBox="1">
            <a:spLocks noChangeArrowheads="1"/>
          </p:cNvSpPr>
          <p:nvPr/>
        </p:nvSpPr>
        <p:spPr bwMode="auto">
          <a:xfrm>
            <a:off x="2281238" y="15208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3640138" y="1741488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1079500" y="2405063"/>
            <a:ext cx="1177925" cy="403225"/>
            <a:chOff x="3008" y="1576"/>
            <a:chExt cx="1160" cy="256"/>
          </a:xfrm>
        </p:grpSpPr>
        <p:sp>
          <p:nvSpPr>
            <p:cNvPr id="116813" name="Rectangle 9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3802" name="Rectangle 10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6815" name="Line 11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04" name="Text Box 12"/>
          <p:cNvSpPr txBox="1">
            <a:spLocks noChangeArrowheads="1"/>
          </p:cNvSpPr>
          <p:nvPr/>
        </p:nvSpPr>
        <p:spPr bwMode="auto">
          <a:xfrm>
            <a:off x="766763" y="242252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16746" name="Group 13"/>
          <p:cNvGrpSpPr>
            <a:grpSpLocks/>
          </p:cNvGrpSpPr>
          <p:nvPr/>
        </p:nvGrpSpPr>
        <p:grpSpPr bwMode="auto">
          <a:xfrm>
            <a:off x="2876550" y="2619375"/>
            <a:ext cx="1474788" cy="1039813"/>
            <a:chOff x="356" y="1100"/>
            <a:chExt cx="929" cy="655"/>
          </a:xfrm>
        </p:grpSpPr>
        <p:sp>
          <p:nvSpPr>
            <p:cNvPr id="116807" name="Line 14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6808" name="Group 15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6810" name="Rectangle 16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3809" name="Rectangle 17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6812" name="Line 18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11" name="Text Box 19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16747" name="Group 20"/>
          <p:cNvGrpSpPr>
            <a:grpSpLocks/>
          </p:cNvGrpSpPr>
          <p:nvPr/>
        </p:nvGrpSpPr>
        <p:grpSpPr bwMode="auto">
          <a:xfrm>
            <a:off x="4405313" y="2619375"/>
            <a:ext cx="1474787" cy="1027113"/>
            <a:chOff x="1319" y="1100"/>
            <a:chExt cx="929" cy="647"/>
          </a:xfrm>
        </p:grpSpPr>
        <p:sp>
          <p:nvSpPr>
            <p:cNvPr id="116801" name="Line 21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6802" name="Group 22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16804" name="Rectangle 23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3816" name="Rectangle 24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6806" name="Line 25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18" name="Text Box 26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16748" name="Group 27"/>
          <p:cNvGrpSpPr>
            <a:grpSpLocks/>
          </p:cNvGrpSpPr>
          <p:nvPr/>
        </p:nvGrpSpPr>
        <p:grpSpPr bwMode="auto">
          <a:xfrm>
            <a:off x="2498725" y="3470275"/>
            <a:ext cx="1490663" cy="1066800"/>
            <a:chOff x="110" y="1636"/>
            <a:chExt cx="939" cy="672"/>
          </a:xfrm>
        </p:grpSpPr>
        <p:grpSp>
          <p:nvGrpSpPr>
            <p:cNvPr id="116795" name="Group 28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16798" name="Rectangle 29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3822" name="Rectangle 30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6800" name="Line 31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6796" name="Line 32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16749" name="Group 34"/>
          <p:cNvGrpSpPr>
            <a:grpSpLocks/>
          </p:cNvGrpSpPr>
          <p:nvPr/>
        </p:nvGrpSpPr>
        <p:grpSpPr bwMode="auto">
          <a:xfrm>
            <a:off x="1225550" y="2606675"/>
            <a:ext cx="1466850" cy="1041400"/>
            <a:chOff x="2748" y="1084"/>
            <a:chExt cx="924" cy="656"/>
          </a:xfrm>
        </p:grpSpPr>
        <p:grpSp>
          <p:nvGrpSpPr>
            <p:cNvPr id="116789" name="Group 35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16792" name="Rectangle 36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3829" name="Rectangle 37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6794" name="Line 38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31" name="Text Box 39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16791" name="Line 40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6750" name="Line 41"/>
          <p:cNvSpPr>
            <a:spLocks noChangeShapeType="1"/>
          </p:cNvSpPr>
          <p:nvPr/>
        </p:nvSpPr>
        <p:spPr bwMode="auto">
          <a:xfrm>
            <a:off x="4194175" y="3432175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6751" name="Group 42"/>
          <p:cNvGrpSpPr>
            <a:grpSpLocks/>
          </p:cNvGrpSpPr>
          <p:nvPr/>
        </p:nvGrpSpPr>
        <p:grpSpPr bwMode="auto">
          <a:xfrm>
            <a:off x="4441825" y="4121150"/>
            <a:ext cx="1179513" cy="401638"/>
            <a:chOff x="648" y="2136"/>
            <a:chExt cx="1160" cy="256"/>
          </a:xfrm>
        </p:grpSpPr>
        <p:sp>
          <p:nvSpPr>
            <p:cNvPr id="116786" name="Rectangle 43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3836" name="Rectangle 44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6788" name="Line 45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4146550" y="412591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16753" name="Group 47"/>
          <p:cNvGrpSpPr>
            <a:grpSpLocks/>
          </p:cNvGrpSpPr>
          <p:nvPr/>
        </p:nvGrpSpPr>
        <p:grpSpPr bwMode="auto">
          <a:xfrm>
            <a:off x="3206750" y="4308475"/>
            <a:ext cx="1474788" cy="1039813"/>
            <a:chOff x="356" y="1100"/>
            <a:chExt cx="929" cy="655"/>
          </a:xfrm>
        </p:grpSpPr>
        <p:sp>
          <p:nvSpPr>
            <p:cNvPr id="116780" name="Line 4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6781" name="Group 4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6783" name="Rectangle 5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3843" name="Rectangle 5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6785" name="Line 5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45" name="Text Box 53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16754" name="Line 54"/>
          <p:cNvSpPr>
            <a:spLocks noChangeShapeType="1"/>
          </p:cNvSpPr>
          <p:nvPr/>
        </p:nvSpPr>
        <p:spPr bwMode="auto">
          <a:xfrm flipH="1">
            <a:off x="5957888" y="4308475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6755" name="Group 55"/>
          <p:cNvGrpSpPr>
            <a:grpSpLocks/>
          </p:cNvGrpSpPr>
          <p:nvPr/>
        </p:nvGrpSpPr>
        <p:grpSpPr bwMode="auto">
          <a:xfrm>
            <a:off x="5386388" y="4948238"/>
            <a:ext cx="1179512" cy="400050"/>
            <a:chOff x="3624" y="2176"/>
            <a:chExt cx="1160" cy="256"/>
          </a:xfrm>
        </p:grpSpPr>
        <p:sp>
          <p:nvSpPr>
            <p:cNvPr id="116777" name="Rectangle 56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3849" name="Rectangle 57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6779" name="Line 58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51" name="Text Box 59"/>
          <p:cNvSpPr txBox="1">
            <a:spLocks noChangeArrowheads="1"/>
          </p:cNvSpPr>
          <p:nvPr/>
        </p:nvSpPr>
        <p:spPr bwMode="auto">
          <a:xfrm>
            <a:off x="5091113" y="49530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16757" name="Group 60"/>
          <p:cNvGrpSpPr>
            <a:grpSpLocks/>
          </p:cNvGrpSpPr>
          <p:nvPr/>
        </p:nvGrpSpPr>
        <p:grpSpPr bwMode="auto">
          <a:xfrm>
            <a:off x="5694363" y="3494088"/>
            <a:ext cx="1490662" cy="1041400"/>
            <a:chOff x="2451" y="547"/>
            <a:chExt cx="939" cy="656"/>
          </a:xfrm>
        </p:grpSpPr>
        <p:sp>
          <p:nvSpPr>
            <p:cNvPr id="116771" name="Line 61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6772" name="Group 62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16774" name="Rectangle 63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3856" name="Rectangle 64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6776" name="Line 65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3858" name="Text Box 66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16758" name="Line 67"/>
          <p:cNvSpPr>
            <a:spLocks noChangeShapeType="1"/>
          </p:cNvSpPr>
          <p:nvPr/>
        </p:nvSpPr>
        <p:spPr bwMode="auto">
          <a:xfrm>
            <a:off x="6434138" y="5157788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6759" name="Group 68"/>
          <p:cNvGrpSpPr>
            <a:grpSpLocks/>
          </p:cNvGrpSpPr>
          <p:nvPr/>
        </p:nvGrpSpPr>
        <p:grpSpPr bwMode="auto">
          <a:xfrm>
            <a:off x="6235700" y="5795963"/>
            <a:ext cx="1177925" cy="403225"/>
            <a:chOff x="3008" y="1576"/>
            <a:chExt cx="1160" cy="256"/>
          </a:xfrm>
        </p:grpSpPr>
        <p:sp>
          <p:nvSpPr>
            <p:cNvPr id="116768" name="Rectangle 69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3862" name="Rectangle 70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6770" name="Line 71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3864" name="Text Box 72"/>
          <p:cNvSpPr txBox="1">
            <a:spLocks noChangeArrowheads="1"/>
          </p:cNvSpPr>
          <p:nvPr/>
        </p:nvSpPr>
        <p:spPr bwMode="auto">
          <a:xfrm>
            <a:off x="5922963" y="5813425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grpSp>
        <p:nvGrpSpPr>
          <p:cNvPr id="116761" name="Group 73"/>
          <p:cNvGrpSpPr>
            <a:grpSpLocks/>
          </p:cNvGrpSpPr>
          <p:nvPr/>
        </p:nvGrpSpPr>
        <p:grpSpPr bwMode="auto">
          <a:xfrm>
            <a:off x="4625975" y="5810250"/>
            <a:ext cx="1179513" cy="403225"/>
            <a:chOff x="3704" y="2112"/>
            <a:chExt cx="1160" cy="256"/>
          </a:xfrm>
        </p:grpSpPr>
        <p:sp>
          <p:nvSpPr>
            <p:cNvPr id="116765" name="Rectangle 74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3867" name="Rectangle 75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6767" name="Line 76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6762" name="Line 77"/>
          <p:cNvSpPr>
            <a:spLocks noChangeShapeType="1"/>
          </p:cNvSpPr>
          <p:nvPr/>
        </p:nvSpPr>
        <p:spPr bwMode="auto">
          <a:xfrm flipH="1">
            <a:off x="5214938" y="5146675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3870" name="Text Box 78"/>
          <p:cNvSpPr txBox="1">
            <a:spLocks noChangeArrowheads="1"/>
          </p:cNvSpPr>
          <p:nvPr/>
        </p:nvSpPr>
        <p:spPr bwMode="auto">
          <a:xfrm>
            <a:off x="4314825" y="5815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16764" name="Line 79"/>
          <p:cNvSpPr>
            <a:spLocks noChangeShapeType="1"/>
          </p:cNvSpPr>
          <p:nvPr/>
        </p:nvSpPr>
        <p:spPr bwMode="auto">
          <a:xfrm flipH="1">
            <a:off x="1666875" y="1741488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2"/>
          <p:cNvGrpSpPr>
            <a:grpSpLocks/>
          </p:cNvGrpSpPr>
          <p:nvPr/>
        </p:nvGrpSpPr>
        <p:grpSpPr bwMode="auto">
          <a:xfrm>
            <a:off x="4121150" y="2435225"/>
            <a:ext cx="1179513" cy="403225"/>
            <a:chOff x="3704" y="2112"/>
            <a:chExt cx="1160" cy="256"/>
          </a:xfrm>
        </p:grpSpPr>
        <p:sp>
          <p:nvSpPr>
            <p:cNvPr id="118862" name="Rectangle 3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4820" name="Rectangle 4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8864" name="Line 5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8787" name="Rectangle 6"/>
          <p:cNvSpPr>
            <a:spLocks noChangeArrowheads="1"/>
          </p:cNvSpPr>
          <p:nvPr/>
        </p:nvSpPr>
        <p:spPr bwMode="auto">
          <a:xfrm>
            <a:off x="4622800" y="5834063"/>
            <a:ext cx="1177925" cy="3889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18788" name="Rectangle 7"/>
          <p:cNvSpPr>
            <a:spLocks noChangeArrowheads="1"/>
          </p:cNvSpPr>
          <p:nvPr/>
        </p:nvSpPr>
        <p:spPr bwMode="auto">
          <a:xfrm>
            <a:off x="2619375" y="1557338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2881313" y="1557338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8790" name="Line 9"/>
          <p:cNvSpPr>
            <a:spLocks noChangeShapeType="1"/>
          </p:cNvSpPr>
          <p:nvPr/>
        </p:nvSpPr>
        <p:spPr bwMode="auto">
          <a:xfrm>
            <a:off x="3197225" y="157003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2309813" y="154940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18792" name="Line 11"/>
          <p:cNvSpPr>
            <a:spLocks noChangeShapeType="1"/>
          </p:cNvSpPr>
          <p:nvPr/>
        </p:nvSpPr>
        <p:spPr bwMode="auto">
          <a:xfrm>
            <a:off x="3668713" y="1770063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8793" name="Group 12"/>
          <p:cNvGrpSpPr>
            <a:grpSpLocks/>
          </p:cNvGrpSpPr>
          <p:nvPr/>
        </p:nvGrpSpPr>
        <p:grpSpPr bwMode="auto">
          <a:xfrm>
            <a:off x="1108075" y="2433638"/>
            <a:ext cx="1177925" cy="403225"/>
            <a:chOff x="3008" y="1576"/>
            <a:chExt cx="1160" cy="256"/>
          </a:xfrm>
        </p:grpSpPr>
        <p:sp>
          <p:nvSpPr>
            <p:cNvPr id="118859" name="Rectangle 1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4830" name="Rectangle 1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8861" name="Line 1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32" name="Text Box 16"/>
          <p:cNvSpPr txBox="1">
            <a:spLocks noChangeArrowheads="1"/>
          </p:cNvSpPr>
          <p:nvPr/>
        </p:nvSpPr>
        <p:spPr bwMode="auto">
          <a:xfrm>
            <a:off x="795338" y="245110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18795" name="Group 17"/>
          <p:cNvGrpSpPr>
            <a:grpSpLocks/>
          </p:cNvGrpSpPr>
          <p:nvPr/>
        </p:nvGrpSpPr>
        <p:grpSpPr bwMode="auto">
          <a:xfrm>
            <a:off x="2905125" y="2647950"/>
            <a:ext cx="1474788" cy="1039813"/>
            <a:chOff x="356" y="1100"/>
            <a:chExt cx="929" cy="655"/>
          </a:xfrm>
        </p:grpSpPr>
        <p:sp>
          <p:nvSpPr>
            <p:cNvPr id="118853" name="Line 18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54" name="Group 19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8856" name="Rectangle 20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4837" name="Rectangle 21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8858" name="Line 22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39" name="Text Box 23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18796" name="Group 24"/>
          <p:cNvGrpSpPr>
            <a:grpSpLocks/>
          </p:cNvGrpSpPr>
          <p:nvPr/>
        </p:nvGrpSpPr>
        <p:grpSpPr bwMode="auto">
          <a:xfrm>
            <a:off x="4433888" y="2647950"/>
            <a:ext cx="1474787" cy="1027113"/>
            <a:chOff x="1319" y="1100"/>
            <a:chExt cx="929" cy="647"/>
          </a:xfrm>
        </p:grpSpPr>
        <p:sp>
          <p:nvSpPr>
            <p:cNvPr id="118847" name="Line 25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48" name="Group 26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18850" name="Rectangle 27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4844" name="Rectangle 28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8852" name="Line 29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46" name="Text Box 30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18797" name="Group 31"/>
          <p:cNvGrpSpPr>
            <a:grpSpLocks/>
          </p:cNvGrpSpPr>
          <p:nvPr/>
        </p:nvGrpSpPr>
        <p:grpSpPr bwMode="auto">
          <a:xfrm>
            <a:off x="2527300" y="3498850"/>
            <a:ext cx="1490663" cy="1066800"/>
            <a:chOff x="110" y="1636"/>
            <a:chExt cx="939" cy="672"/>
          </a:xfrm>
        </p:grpSpPr>
        <p:grpSp>
          <p:nvGrpSpPr>
            <p:cNvPr id="118841" name="Group 32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18844" name="Rectangle 33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4850" name="Rectangle 34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8846" name="Line 35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8842" name="Line 36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4853" name="Text Box 37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18798" name="Group 38"/>
          <p:cNvGrpSpPr>
            <a:grpSpLocks/>
          </p:cNvGrpSpPr>
          <p:nvPr/>
        </p:nvGrpSpPr>
        <p:grpSpPr bwMode="auto">
          <a:xfrm>
            <a:off x="1254125" y="2635250"/>
            <a:ext cx="1466850" cy="1041400"/>
            <a:chOff x="2748" y="1084"/>
            <a:chExt cx="924" cy="656"/>
          </a:xfrm>
        </p:grpSpPr>
        <p:grpSp>
          <p:nvGrpSpPr>
            <p:cNvPr id="118835" name="Group 39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18838" name="Rectangle 40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4857" name="Rectangle 41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8840" name="Line 42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59" name="Text Box 43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18837" name="Line 44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8799" name="Line 45"/>
          <p:cNvSpPr>
            <a:spLocks noChangeShapeType="1"/>
          </p:cNvSpPr>
          <p:nvPr/>
        </p:nvSpPr>
        <p:spPr bwMode="auto">
          <a:xfrm>
            <a:off x="4222750" y="3460750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8800" name="Group 46"/>
          <p:cNvGrpSpPr>
            <a:grpSpLocks/>
          </p:cNvGrpSpPr>
          <p:nvPr/>
        </p:nvGrpSpPr>
        <p:grpSpPr bwMode="auto">
          <a:xfrm>
            <a:off x="4470400" y="4149725"/>
            <a:ext cx="1179513" cy="401638"/>
            <a:chOff x="648" y="2136"/>
            <a:chExt cx="1160" cy="256"/>
          </a:xfrm>
        </p:grpSpPr>
        <p:sp>
          <p:nvSpPr>
            <p:cNvPr id="118832" name="Rectangle 47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4864" name="Rectangle 48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8834" name="Line 49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66" name="Text Box 50"/>
          <p:cNvSpPr txBox="1">
            <a:spLocks noChangeArrowheads="1"/>
          </p:cNvSpPr>
          <p:nvPr/>
        </p:nvSpPr>
        <p:spPr bwMode="auto">
          <a:xfrm>
            <a:off x="4175125" y="415448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18802" name="Group 51"/>
          <p:cNvGrpSpPr>
            <a:grpSpLocks/>
          </p:cNvGrpSpPr>
          <p:nvPr/>
        </p:nvGrpSpPr>
        <p:grpSpPr bwMode="auto">
          <a:xfrm>
            <a:off x="3235325" y="4337050"/>
            <a:ext cx="1474788" cy="1039813"/>
            <a:chOff x="356" y="1100"/>
            <a:chExt cx="929" cy="655"/>
          </a:xfrm>
        </p:grpSpPr>
        <p:sp>
          <p:nvSpPr>
            <p:cNvPr id="118826" name="Line 52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27" name="Group 53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18829" name="Rectangle 54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4871" name="Rectangle 55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8831" name="Line 56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73" name="Text Box 57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18803" name="Line 58"/>
          <p:cNvSpPr>
            <a:spLocks noChangeShapeType="1"/>
          </p:cNvSpPr>
          <p:nvPr/>
        </p:nvSpPr>
        <p:spPr bwMode="auto">
          <a:xfrm flipH="1">
            <a:off x="5986463" y="4337050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8804" name="Group 59"/>
          <p:cNvGrpSpPr>
            <a:grpSpLocks/>
          </p:cNvGrpSpPr>
          <p:nvPr/>
        </p:nvGrpSpPr>
        <p:grpSpPr bwMode="auto">
          <a:xfrm>
            <a:off x="5414963" y="4976813"/>
            <a:ext cx="1179512" cy="400050"/>
            <a:chOff x="3624" y="2176"/>
            <a:chExt cx="1160" cy="256"/>
          </a:xfrm>
        </p:grpSpPr>
        <p:sp>
          <p:nvSpPr>
            <p:cNvPr id="118823" name="Rectangle 60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4877" name="Rectangle 61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8825" name="Line 62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79" name="Text Box 63"/>
          <p:cNvSpPr txBox="1">
            <a:spLocks noChangeArrowheads="1"/>
          </p:cNvSpPr>
          <p:nvPr/>
        </p:nvSpPr>
        <p:spPr bwMode="auto">
          <a:xfrm>
            <a:off x="5119688" y="498157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18806" name="Group 64"/>
          <p:cNvGrpSpPr>
            <a:grpSpLocks/>
          </p:cNvGrpSpPr>
          <p:nvPr/>
        </p:nvGrpSpPr>
        <p:grpSpPr bwMode="auto">
          <a:xfrm>
            <a:off x="5722938" y="3522663"/>
            <a:ext cx="1490662" cy="1041400"/>
            <a:chOff x="2451" y="547"/>
            <a:chExt cx="939" cy="656"/>
          </a:xfrm>
        </p:grpSpPr>
        <p:sp>
          <p:nvSpPr>
            <p:cNvPr id="118817" name="Line 65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18" name="Group 66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18820" name="Rectangle 67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4884" name="Rectangle 68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8822" name="Line 69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4886" name="Text Box 70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18807" name="Line 71"/>
          <p:cNvSpPr>
            <a:spLocks noChangeShapeType="1"/>
          </p:cNvSpPr>
          <p:nvPr/>
        </p:nvSpPr>
        <p:spPr bwMode="auto">
          <a:xfrm>
            <a:off x="6462713" y="5186363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8808" name="Group 72"/>
          <p:cNvGrpSpPr>
            <a:grpSpLocks/>
          </p:cNvGrpSpPr>
          <p:nvPr/>
        </p:nvGrpSpPr>
        <p:grpSpPr bwMode="auto">
          <a:xfrm>
            <a:off x="6264275" y="5824538"/>
            <a:ext cx="1177925" cy="403225"/>
            <a:chOff x="3008" y="1576"/>
            <a:chExt cx="1160" cy="256"/>
          </a:xfrm>
        </p:grpSpPr>
        <p:sp>
          <p:nvSpPr>
            <p:cNvPr id="118814" name="Rectangle 73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4890" name="Rectangle 74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8816" name="Line 75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4892" name="Text Box 76"/>
          <p:cNvSpPr txBox="1">
            <a:spLocks noChangeArrowheads="1"/>
          </p:cNvSpPr>
          <p:nvPr/>
        </p:nvSpPr>
        <p:spPr bwMode="auto">
          <a:xfrm>
            <a:off x="5951538" y="584200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118810" name="Line 77"/>
          <p:cNvSpPr>
            <a:spLocks noChangeShapeType="1"/>
          </p:cNvSpPr>
          <p:nvPr/>
        </p:nvSpPr>
        <p:spPr bwMode="auto">
          <a:xfrm flipH="1">
            <a:off x="5243513" y="5175250"/>
            <a:ext cx="307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4894" name="Text Box 78"/>
          <p:cNvSpPr txBox="1">
            <a:spLocks noChangeArrowheads="1"/>
          </p:cNvSpPr>
          <p:nvPr/>
        </p:nvSpPr>
        <p:spPr bwMode="auto">
          <a:xfrm>
            <a:off x="3835400" y="24399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18812" name="Line 79"/>
          <p:cNvSpPr>
            <a:spLocks noChangeShapeType="1"/>
          </p:cNvSpPr>
          <p:nvPr/>
        </p:nvSpPr>
        <p:spPr bwMode="auto">
          <a:xfrm flipH="1">
            <a:off x="1695450" y="1770063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8813" name="Freeform 80"/>
          <p:cNvSpPr>
            <a:spLocks/>
          </p:cNvSpPr>
          <p:nvPr/>
        </p:nvSpPr>
        <p:spPr bwMode="auto">
          <a:xfrm rot="-1095267">
            <a:off x="4543425" y="2900363"/>
            <a:ext cx="730250" cy="2865437"/>
          </a:xfrm>
          <a:custGeom>
            <a:avLst/>
            <a:gdLst>
              <a:gd name="T0" fmla="*/ 0 w 196"/>
              <a:gd name="T1" fmla="*/ 2865437 h 829"/>
              <a:gd name="T2" fmla="*/ 443366 w 196"/>
              <a:gd name="T3" fmla="*/ 1883792 h 829"/>
              <a:gd name="T4" fmla="*/ 294335 w 196"/>
              <a:gd name="T5" fmla="*/ 1171753 h 829"/>
              <a:gd name="T6" fmla="*/ 678089 w 196"/>
              <a:gd name="T7" fmla="*/ 573779 h 829"/>
              <a:gd name="T8" fmla="*/ 618477 w 196"/>
              <a:gd name="T9" fmla="*/ 0 h 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6" h="829">
                <a:moveTo>
                  <a:pt x="0" y="829"/>
                </a:moveTo>
                <a:cubicBezTo>
                  <a:pt x="53" y="728"/>
                  <a:pt x="106" y="627"/>
                  <a:pt x="119" y="545"/>
                </a:cubicBezTo>
                <a:cubicBezTo>
                  <a:pt x="132" y="463"/>
                  <a:pt x="69" y="402"/>
                  <a:pt x="79" y="339"/>
                </a:cubicBezTo>
                <a:cubicBezTo>
                  <a:pt x="89" y="276"/>
                  <a:pt x="168" y="222"/>
                  <a:pt x="182" y="166"/>
                </a:cubicBezTo>
                <a:cubicBezTo>
                  <a:pt x="196" y="110"/>
                  <a:pt x="181" y="55"/>
                  <a:pt x="166" y="0"/>
                </a:cubicBez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2"/>
          <p:cNvGrpSpPr>
            <a:grpSpLocks/>
          </p:cNvGrpSpPr>
          <p:nvPr/>
        </p:nvGrpSpPr>
        <p:grpSpPr bwMode="auto">
          <a:xfrm>
            <a:off x="4054475" y="2530475"/>
            <a:ext cx="1179513" cy="403225"/>
            <a:chOff x="3704" y="2112"/>
            <a:chExt cx="1160" cy="256"/>
          </a:xfrm>
        </p:grpSpPr>
        <p:sp>
          <p:nvSpPr>
            <p:cNvPr id="120907" name="Rectangle 3"/>
            <p:cNvSpPr>
              <a:spLocks noChangeArrowheads="1"/>
            </p:cNvSpPr>
            <p:nvPr/>
          </p:nvSpPr>
          <p:spPr bwMode="auto">
            <a:xfrm>
              <a:off x="3704" y="2112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5844" name="Rectangle 4"/>
            <p:cNvSpPr>
              <a:spLocks noChangeArrowheads="1"/>
            </p:cNvSpPr>
            <p:nvPr/>
          </p:nvSpPr>
          <p:spPr bwMode="auto">
            <a:xfrm>
              <a:off x="3960" y="2112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68 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72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0909" name="Line 5"/>
            <p:cNvSpPr>
              <a:spLocks noChangeShapeType="1"/>
            </p:cNvSpPr>
            <p:nvPr/>
          </p:nvSpPr>
          <p:spPr bwMode="auto">
            <a:xfrm>
              <a:off x="4272" y="2120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0835" name="Rectangle 6"/>
          <p:cNvSpPr>
            <a:spLocks noChangeArrowheads="1"/>
          </p:cNvSpPr>
          <p:nvPr/>
        </p:nvSpPr>
        <p:spPr bwMode="auto">
          <a:xfrm>
            <a:off x="2552700" y="1652588"/>
            <a:ext cx="1179513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2814638" y="1652588"/>
            <a:ext cx="635000" cy="38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55  </a:t>
            </a:r>
            <a:r>
              <a:rPr lang="en-US" altLang="ko-KR" sz="1400" i="1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70</a:t>
            </a:r>
            <a:endParaRPr lang="en-US" altLang="ko-KR" sz="1400" i="1" baseline="-2500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0837" name="Line 8"/>
          <p:cNvSpPr>
            <a:spLocks noChangeShapeType="1"/>
          </p:cNvSpPr>
          <p:nvPr/>
        </p:nvSpPr>
        <p:spPr bwMode="auto">
          <a:xfrm>
            <a:off x="3130550" y="1665288"/>
            <a:ext cx="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5849" name="Text Box 9"/>
          <p:cNvSpPr txBox="1">
            <a:spLocks noChangeArrowheads="1"/>
          </p:cNvSpPr>
          <p:nvPr/>
        </p:nvSpPr>
        <p:spPr bwMode="auto">
          <a:xfrm>
            <a:off x="2243138" y="16446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20839" name="Line 10"/>
          <p:cNvSpPr>
            <a:spLocks noChangeShapeType="1"/>
          </p:cNvSpPr>
          <p:nvPr/>
        </p:nvSpPr>
        <p:spPr bwMode="auto">
          <a:xfrm>
            <a:off x="3602038" y="1865313"/>
            <a:ext cx="954087" cy="65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0840" name="Group 11"/>
          <p:cNvGrpSpPr>
            <a:grpSpLocks/>
          </p:cNvGrpSpPr>
          <p:nvPr/>
        </p:nvGrpSpPr>
        <p:grpSpPr bwMode="auto">
          <a:xfrm>
            <a:off x="1041400" y="2528888"/>
            <a:ext cx="1177925" cy="403225"/>
            <a:chOff x="3008" y="1576"/>
            <a:chExt cx="1160" cy="256"/>
          </a:xfrm>
        </p:grpSpPr>
        <p:sp>
          <p:nvSpPr>
            <p:cNvPr id="120904" name="Rectangle 12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30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55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0906" name="Line 14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55" name="Text Box 15"/>
          <p:cNvSpPr txBox="1">
            <a:spLocks noChangeArrowheads="1"/>
          </p:cNvSpPr>
          <p:nvPr/>
        </p:nvSpPr>
        <p:spPr bwMode="auto">
          <a:xfrm>
            <a:off x="728663" y="2546350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grpSp>
        <p:nvGrpSpPr>
          <p:cNvPr id="120842" name="Group 16"/>
          <p:cNvGrpSpPr>
            <a:grpSpLocks/>
          </p:cNvGrpSpPr>
          <p:nvPr/>
        </p:nvGrpSpPr>
        <p:grpSpPr bwMode="auto">
          <a:xfrm>
            <a:off x="2838450" y="2743200"/>
            <a:ext cx="1474788" cy="1039813"/>
            <a:chOff x="356" y="1100"/>
            <a:chExt cx="929" cy="655"/>
          </a:xfrm>
        </p:grpSpPr>
        <p:sp>
          <p:nvSpPr>
            <p:cNvPr id="120898" name="Line 17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20899" name="Group 18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20901" name="Rectangle 19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5860" name="Rectangle 20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20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0903" name="Line 21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62" name="Text Box 22"/>
            <p:cNvSpPr txBox="1">
              <a:spLocks noChangeArrowheads="1"/>
            </p:cNvSpPr>
            <p:nvPr/>
          </p:nvSpPr>
          <p:spPr bwMode="auto">
            <a:xfrm>
              <a:off x="356" y="1505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</p:grpSp>
      <p:grpSp>
        <p:nvGrpSpPr>
          <p:cNvPr id="120843" name="Group 23"/>
          <p:cNvGrpSpPr>
            <a:grpSpLocks/>
          </p:cNvGrpSpPr>
          <p:nvPr/>
        </p:nvGrpSpPr>
        <p:grpSpPr bwMode="auto">
          <a:xfrm>
            <a:off x="4367213" y="2743200"/>
            <a:ext cx="1474787" cy="1027113"/>
            <a:chOff x="1319" y="1100"/>
            <a:chExt cx="929" cy="647"/>
          </a:xfrm>
        </p:grpSpPr>
        <p:sp>
          <p:nvSpPr>
            <p:cNvPr id="120892" name="Line 24"/>
            <p:cNvSpPr>
              <a:spLocks noChangeShapeType="1"/>
            </p:cNvSpPr>
            <p:nvPr/>
          </p:nvSpPr>
          <p:spPr bwMode="auto">
            <a:xfrm>
              <a:off x="1776" y="1100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20893" name="Group 25"/>
            <p:cNvGrpSpPr>
              <a:grpSpLocks/>
            </p:cNvGrpSpPr>
            <p:nvPr/>
          </p:nvGrpSpPr>
          <p:grpSpPr bwMode="auto">
            <a:xfrm>
              <a:off x="1505" y="1495"/>
              <a:ext cx="743" cy="252"/>
              <a:chOff x="3624" y="2176"/>
              <a:chExt cx="1160" cy="256"/>
            </a:xfrm>
          </p:grpSpPr>
          <p:sp>
            <p:nvSpPr>
              <p:cNvPr id="120895" name="Rectangle 26"/>
              <p:cNvSpPr>
                <a:spLocks noChangeArrowheads="1"/>
              </p:cNvSpPr>
              <p:nvPr/>
            </p:nvSpPr>
            <p:spPr bwMode="auto">
              <a:xfrm>
                <a:off x="3624" y="21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5867" name="Rectangle 27"/>
              <p:cNvSpPr>
                <a:spLocks noChangeArrowheads="1"/>
              </p:cNvSpPr>
              <p:nvPr/>
            </p:nvSpPr>
            <p:spPr bwMode="auto">
              <a:xfrm>
                <a:off x="3880" y="21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0897" name="Line 28"/>
              <p:cNvSpPr>
                <a:spLocks noChangeShapeType="1"/>
              </p:cNvSpPr>
              <p:nvPr/>
            </p:nvSpPr>
            <p:spPr bwMode="auto">
              <a:xfrm>
                <a:off x="4192" y="21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1319" y="1498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  <p:grpSp>
        <p:nvGrpSpPr>
          <p:cNvPr id="120844" name="Group 30"/>
          <p:cNvGrpSpPr>
            <a:grpSpLocks/>
          </p:cNvGrpSpPr>
          <p:nvPr/>
        </p:nvGrpSpPr>
        <p:grpSpPr bwMode="auto">
          <a:xfrm>
            <a:off x="2460625" y="3594100"/>
            <a:ext cx="1490663" cy="1066800"/>
            <a:chOff x="110" y="1636"/>
            <a:chExt cx="939" cy="672"/>
          </a:xfrm>
        </p:grpSpPr>
        <p:grpSp>
          <p:nvGrpSpPr>
            <p:cNvPr id="120886" name="Group 31"/>
            <p:cNvGrpSpPr>
              <a:grpSpLocks/>
            </p:cNvGrpSpPr>
            <p:nvPr/>
          </p:nvGrpSpPr>
          <p:grpSpPr bwMode="auto">
            <a:xfrm>
              <a:off x="306" y="2054"/>
              <a:ext cx="743" cy="254"/>
              <a:chOff x="3704" y="2112"/>
              <a:chExt cx="1160" cy="256"/>
            </a:xfrm>
          </p:grpSpPr>
          <p:sp>
            <p:nvSpPr>
              <p:cNvPr id="120889" name="Rectangle 32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5873" name="Rectangle 33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61 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0891" name="Line 34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0887" name="Line 35"/>
            <p:cNvSpPr>
              <a:spLocks noChangeShapeType="1"/>
            </p:cNvSpPr>
            <p:nvPr/>
          </p:nvSpPr>
          <p:spPr bwMode="auto">
            <a:xfrm flipH="1">
              <a:off x="429" y="1636"/>
              <a:ext cx="194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876" name="Text Box 36"/>
            <p:cNvSpPr txBox="1">
              <a:spLocks noChangeArrowheads="1"/>
            </p:cNvSpPr>
            <p:nvPr/>
          </p:nvSpPr>
          <p:spPr bwMode="auto">
            <a:xfrm>
              <a:off x="110" y="2057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</a:t>
              </a:r>
            </a:p>
          </p:txBody>
        </p:sp>
      </p:grpSp>
      <p:grpSp>
        <p:nvGrpSpPr>
          <p:cNvPr id="120845" name="Group 37"/>
          <p:cNvGrpSpPr>
            <a:grpSpLocks/>
          </p:cNvGrpSpPr>
          <p:nvPr/>
        </p:nvGrpSpPr>
        <p:grpSpPr bwMode="auto">
          <a:xfrm>
            <a:off x="1187450" y="2730500"/>
            <a:ext cx="1466850" cy="1041400"/>
            <a:chOff x="2748" y="1084"/>
            <a:chExt cx="924" cy="656"/>
          </a:xfrm>
        </p:grpSpPr>
        <p:grpSp>
          <p:nvGrpSpPr>
            <p:cNvPr id="120880" name="Group 38"/>
            <p:cNvGrpSpPr>
              <a:grpSpLocks/>
            </p:cNvGrpSpPr>
            <p:nvPr/>
          </p:nvGrpSpPr>
          <p:grpSpPr bwMode="auto">
            <a:xfrm>
              <a:off x="2929" y="1486"/>
              <a:ext cx="743" cy="254"/>
              <a:chOff x="3704" y="2112"/>
              <a:chExt cx="1160" cy="256"/>
            </a:xfrm>
          </p:grpSpPr>
          <p:sp>
            <p:nvSpPr>
              <p:cNvPr id="120883" name="Rectangle 39"/>
              <p:cNvSpPr>
                <a:spLocks noChangeArrowheads="1"/>
              </p:cNvSpPr>
              <p:nvPr/>
            </p:nvSpPr>
            <p:spPr bwMode="auto">
              <a:xfrm>
                <a:off x="3704" y="2112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3960" y="2112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40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0885" name="Line 41"/>
              <p:cNvSpPr>
                <a:spLocks noChangeShapeType="1"/>
              </p:cNvSpPr>
              <p:nvPr/>
            </p:nvSpPr>
            <p:spPr bwMode="auto">
              <a:xfrm>
                <a:off x="4272" y="2120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82" name="Text Box 42"/>
            <p:cNvSpPr txBox="1">
              <a:spLocks noChangeArrowheads="1"/>
            </p:cNvSpPr>
            <p:nvPr/>
          </p:nvSpPr>
          <p:spPr bwMode="auto">
            <a:xfrm>
              <a:off x="2748" y="148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20882" name="Line 43"/>
            <p:cNvSpPr>
              <a:spLocks noChangeShapeType="1"/>
            </p:cNvSpPr>
            <p:nvPr/>
          </p:nvSpPr>
          <p:spPr bwMode="auto">
            <a:xfrm>
              <a:off x="3304" y="1084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0846" name="Line 44"/>
          <p:cNvSpPr>
            <a:spLocks noChangeShapeType="1"/>
          </p:cNvSpPr>
          <p:nvPr/>
        </p:nvSpPr>
        <p:spPr bwMode="auto">
          <a:xfrm>
            <a:off x="4156075" y="3556000"/>
            <a:ext cx="338138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0847" name="Group 45"/>
          <p:cNvGrpSpPr>
            <a:grpSpLocks/>
          </p:cNvGrpSpPr>
          <p:nvPr/>
        </p:nvGrpSpPr>
        <p:grpSpPr bwMode="auto">
          <a:xfrm>
            <a:off x="4403725" y="4244975"/>
            <a:ext cx="1179513" cy="401638"/>
            <a:chOff x="648" y="2136"/>
            <a:chExt cx="1160" cy="256"/>
          </a:xfrm>
        </p:grpSpPr>
        <p:sp>
          <p:nvSpPr>
            <p:cNvPr id="120877" name="Rectangle 46"/>
            <p:cNvSpPr>
              <a:spLocks noChangeArrowheads="1"/>
            </p:cNvSpPr>
            <p:nvPr/>
          </p:nvSpPr>
          <p:spPr bwMode="auto">
            <a:xfrm>
              <a:off x="648" y="213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5887" name="Rectangle 47"/>
            <p:cNvSpPr>
              <a:spLocks noChangeArrowheads="1"/>
            </p:cNvSpPr>
            <p:nvPr/>
          </p:nvSpPr>
          <p:spPr bwMode="auto">
            <a:xfrm>
              <a:off x="904" y="213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60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0879" name="Line 48"/>
            <p:cNvSpPr>
              <a:spLocks noChangeShapeType="1"/>
            </p:cNvSpPr>
            <p:nvPr/>
          </p:nvSpPr>
          <p:spPr bwMode="auto">
            <a:xfrm>
              <a:off x="1216" y="214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889" name="Text Box 49"/>
          <p:cNvSpPr txBox="1">
            <a:spLocks noChangeArrowheads="1"/>
          </p:cNvSpPr>
          <p:nvPr/>
        </p:nvSpPr>
        <p:spPr bwMode="auto">
          <a:xfrm>
            <a:off x="4108450" y="424973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20849" name="Group 50"/>
          <p:cNvGrpSpPr>
            <a:grpSpLocks/>
          </p:cNvGrpSpPr>
          <p:nvPr/>
        </p:nvGrpSpPr>
        <p:grpSpPr bwMode="auto">
          <a:xfrm>
            <a:off x="3168650" y="4432300"/>
            <a:ext cx="1474788" cy="1039813"/>
            <a:chOff x="356" y="1100"/>
            <a:chExt cx="929" cy="655"/>
          </a:xfrm>
        </p:grpSpPr>
        <p:sp>
          <p:nvSpPr>
            <p:cNvPr id="120871" name="Line 51"/>
            <p:cNvSpPr>
              <a:spLocks noChangeShapeType="1"/>
            </p:cNvSpPr>
            <p:nvPr/>
          </p:nvSpPr>
          <p:spPr bwMode="auto">
            <a:xfrm flipH="1">
              <a:off x="1023" y="1100"/>
              <a:ext cx="195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20872" name="Group 52"/>
            <p:cNvGrpSpPr>
              <a:grpSpLocks/>
            </p:cNvGrpSpPr>
            <p:nvPr/>
          </p:nvGrpSpPr>
          <p:grpSpPr bwMode="auto">
            <a:xfrm>
              <a:off x="542" y="1502"/>
              <a:ext cx="743" cy="253"/>
              <a:chOff x="648" y="2136"/>
              <a:chExt cx="1160" cy="256"/>
            </a:xfrm>
          </p:grpSpPr>
          <p:sp>
            <p:nvSpPr>
              <p:cNvPr id="120874" name="Rectangle 53"/>
              <p:cNvSpPr>
                <a:spLocks noChangeArrowheads="1"/>
              </p:cNvSpPr>
              <p:nvPr/>
            </p:nvSpPr>
            <p:spPr bwMode="auto">
              <a:xfrm>
                <a:off x="648" y="213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5894" name="Rectangle 54"/>
              <p:cNvSpPr>
                <a:spLocks noChangeArrowheads="1"/>
              </p:cNvSpPr>
              <p:nvPr/>
            </p:nvSpPr>
            <p:spPr bwMode="auto">
              <a:xfrm>
                <a:off x="904" y="213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75  </a:t>
                </a: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55</a:t>
                </a:r>
                <a:endParaRPr lang="en-US" altLang="ko-KR" sz="14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0876" name="Line 55"/>
              <p:cNvSpPr>
                <a:spLocks noChangeShapeType="1"/>
              </p:cNvSpPr>
              <p:nvPr/>
            </p:nvSpPr>
            <p:spPr bwMode="auto">
              <a:xfrm>
                <a:off x="1216" y="214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356" y="15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J</a:t>
              </a:r>
            </a:p>
          </p:txBody>
        </p:sp>
      </p:grpSp>
      <p:sp>
        <p:nvSpPr>
          <p:cNvPr id="120850" name="Line 57"/>
          <p:cNvSpPr>
            <a:spLocks noChangeShapeType="1"/>
          </p:cNvSpPr>
          <p:nvPr/>
        </p:nvSpPr>
        <p:spPr bwMode="auto">
          <a:xfrm flipH="1">
            <a:off x="5919788" y="4432300"/>
            <a:ext cx="188912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0851" name="Group 58"/>
          <p:cNvGrpSpPr>
            <a:grpSpLocks/>
          </p:cNvGrpSpPr>
          <p:nvPr/>
        </p:nvGrpSpPr>
        <p:grpSpPr bwMode="auto">
          <a:xfrm>
            <a:off x="5348288" y="5072063"/>
            <a:ext cx="1179512" cy="400050"/>
            <a:chOff x="3624" y="2176"/>
            <a:chExt cx="1160" cy="256"/>
          </a:xfrm>
        </p:grpSpPr>
        <p:sp>
          <p:nvSpPr>
            <p:cNvPr id="120868" name="Rectangle 59"/>
            <p:cNvSpPr>
              <a:spLocks noChangeArrowheads="1"/>
            </p:cNvSpPr>
            <p:nvPr/>
          </p:nvSpPr>
          <p:spPr bwMode="auto">
            <a:xfrm>
              <a:off x="3624" y="21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5900" name="Rectangle 60"/>
            <p:cNvSpPr>
              <a:spLocks noChangeArrowheads="1"/>
            </p:cNvSpPr>
            <p:nvPr/>
          </p:nvSpPr>
          <p:spPr bwMode="auto">
            <a:xfrm>
              <a:off x="3880" y="21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70  </a:t>
              </a: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75</a:t>
              </a:r>
              <a:endParaRPr lang="en-US" altLang="ko-KR" sz="1400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0870" name="Line 61"/>
            <p:cNvSpPr>
              <a:spLocks noChangeShapeType="1"/>
            </p:cNvSpPr>
            <p:nvPr/>
          </p:nvSpPr>
          <p:spPr bwMode="auto">
            <a:xfrm>
              <a:off x="4192" y="21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902" name="Text Box 62"/>
          <p:cNvSpPr txBox="1">
            <a:spLocks noChangeArrowheads="1"/>
          </p:cNvSpPr>
          <p:nvPr/>
        </p:nvSpPr>
        <p:spPr bwMode="auto">
          <a:xfrm>
            <a:off x="5053013" y="5076825"/>
            <a:ext cx="303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grpSp>
        <p:nvGrpSpPr>
          <p:cNvPr id="120853" name="Group 63"/>
          <p:cNvGrpSpPr>
            <a:grpSpLocks/>
          </p:cNvGrpSpPr>
          <p:nvPr/>
        </p:nvGrpSpPr>
        <p:grpSpPr bwMode="auto">
          <a:xfrm>
            <a:off x="5656263" y="3617913"/>
            <a:ext cx="1490662" cy="1041400"/>
            <a:chOff x="2451" y="547"/>
            <a:chExt cx="939" cy="656"/>
          </a:xfrm>
        </p:grpSpPr>
        <p:sp>
          <p:nvSpPr>
            <p:cNvPr id="120862" name="Line 64"/>
            <p:cNvSpPr>
              <a:spLocks noChangeShapeType="1"/>
            </p:cNvSpPr>
            <p:nvPr/>
          </p:nvSpPr>
          <p:spPr bwMode="auto">
            <a:xfrm>
              <a:off x="2525" y="547"/>
              <a:ext cx="169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20863" name="Group 65"/>
            <p:cNvGrpSpPr>
              <a:grpSpLocks/>
            </p:cNvGrpSpPr>
            <p:nvPr/>
          </p:nvGrpSpPr>
          <p:grpSpPr bwMode="auto">
            <a:xfrm>
              <a:off x="2648" y="949"/>
              <a:ext cx="742" cy="254"/>
              <a:chOff x="3008" y="1576"/>
              <a:chExt cx="1160" cy="256"/>
            </a:xfrm>
          </p:grpSpPr>
          <p:sp>
            <p:nvSpPr>
              <p:cNvPr id="120865" name="Rectangle 66"/>
              <p:cNvSpPr>
                <a:spLocks noChangeArrowheads="1"/>
              </p:cNvSpPr>
              <p:nvPr/>
            </p:nvSpPr>
            <p:spPr bwMode="auto">
              <a:xfrm>
                <a:off x="3008" y="1576"/>
                <a:ext cx="1160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75907" name="Rectangle 67"/>
              <p:cNvSpPr>
                <a:spLocks noChangeArrowheads="1"/>
              </p:cNvSpPr>
              <p:nvPr/>
            </p:nvSpPr>
            <p:spPr bwMode="auto">
              <a:xfrm>
                <a:off x="3264" y="1576"/>
                <a:ext cx="624" cy="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65</a:t>
                </a:r>
                <a:r>
                  <a:rPr lang="en-US" altLang="ko-KR" sz="1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1">
                    <a:solidFill>
                      <a:srgbClr val="0099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80</a:t>
                </a:r>
                <a:endParaRPr lang="en-US" altLang="ko-KR" sz="1400" i="1" baseline="-25000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0867" name="Line 68"/>
              <p:cNvSpPr>
                <a:spLocks noChangeShapeType="1"/>
              </p:cNvSpPr>
              <p:nvPr/>
            </p:nvSpPr>
            <p:spPr bwMode="auto">
              <a:xfrm>
                <a:off x="3576" y="1584"/>
                <a:ext cx="0" cy="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2451" y="96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</a:t>
              </a:r>
            </a:p>
          </p:txBody>
        </p:sp>
      </p:grpSp>
      <p:sp>
        <p:nvSpPr>
          <p:cNvPr id="120854" name="Line 70"/>
          <p:cNvSpPr>
            <a:spLocks noChangeShapeType="1"/>
          </p:cNvSpPr>
          <p:nvPr/>
        </p:nvSpPr>
        <p:spPr bwMode="auto">
          <a:xfrm>
            <a:off x="6396038" y="5281613"/>
            <a:ext cx="26828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0855" name="Group 71"/>
          <p:cNvGrpSpPr>
            <a:grpSpLocks/>
          </p:cNvGrpSpPr>
          <p:nvPr/>
        </p:nvGrpSpPr>
        <p:grpSpPr bwMode="auto">
          <a:xfrm>
            <a:off x="6197600" y="5919788"/>
            <a:ext cx="1177925" cy="403225"/>
            <a:chOff x="3008" y="1576"/>
            <a:chExt cx="1160" cy="256"/>
          </a:xfrm>
        </p:grpSpPr>
        <p:sp>
          <p:nvSpPr>
            <p:cNvPr id="120859" name="Rectangle 72"/>
            <p:cNvSpPr>
              <a:spLocks noChangeArrowheads="1"/>
            </p:cNvSpPr>
            <p:nvPr/>
          </p:nvSpPr>
          <p:spPr bwMode="auto">
            <a:xfrm>
              <a:off x="3008" y="1576"/>
              <a:ext cx="1160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5913" name="Rectangle 73"/>
            <p:cNvSpPr>
              <a:spLocks noChangeArrowheads="1"/>
            </p:cNvSpPr>
            <p:nvPr/>
          </p:nvSpPr>
          <p:spPr bwMode="auto">
            <a:xfrm>
              <a:off x="3264" y="1576"/>
              <a:ext cx="624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76</a:t>
              </a:r>
              <a:r>
                <a:rPr lang="en-US" altLang="ko-KR" sz="1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  </a:t>
              </a:r>
              <a:r>
                <a:rPr lang="en-US" altLang="ko-KR" sz="1400" i="1">
                  <a:solidFill>
                    <a:srgbClr val="0099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78</a:t>
              </a:r>
              <a:endParaRPr lang="en-US" altLang="ko-KR" sz="1400" i="1" baseline="-250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0861" name="Line 74"/>
            <p:cNvSpPr>
              <a:spLocks noChangeShapeType="1"/>
            </p:cNvSpPr>
            <p:nvPr/>
          </p:nvSpPr>
          <p:spPr bwMode="auto">
            <a:xfrm>
              <a:off x="3576" y="1584"/>
              <a:ext cx="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75915" name="Text Box 75"/>
          <p:cNvSpPr txBox="1">
            <a:spLocks noChangeArrowheads="1"/>
          </p:cNvSpPr>
          <p:nvPr/>
        </p:nvSpPr>
        <p:spPr bwMode="auto">
          <a:xfrm>
            <a:off x="5884863" y="5937250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675916" name="Text Box 76"/>
          <p:cNvSpPr txBox="1">
            <a:spLocks noChangeArrowheads="1"/>
          </p:cNvSpPr>
          <p:nvPr/>
        </p:nvSpPr>
        <p:spPr bwMode="auto">
          <a:xfrm>
            <a:off x="3768725" y="25352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20858" name="Line 77"/>
          <p:cNvSpPr>
            <a:spLocks noChangeShapeType="1"/>
          </p:cNvSpPr>
          <p:nvPr/>
        </p:nvSpPr>
        <p:spPr bwMode="auto">
          <a:xfrm flipH="1">
            <a:off x="1628775" y="1865313"/>
            <a:ext cx="1046163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3962400" y="15081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30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838700" y="22447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98800" y="22447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6576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4638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10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3975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45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305300" y="3209925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</a:t>
            </a:r>
          </a:p>
        </p:txBody>
      </p:sp>
      <p:cxnSp>
        <p:nvCxnSpPr>
          <p:cNvPr id="14345" name="AutoShape 9"/>
          <p:cNvCxnSpPr>
            <a:cxnSpLocks noChangeShapeType="1"/>
            <a:stCxn id="14338" idx="3"/>
            <a:endCxn id="14340" idx="7"/>
          </p:cNvCxnSpPr>
          <p:nvPr/>
        </p:nvCxnSpPr>
        <p:spPr bwMode="auto">
          <a:xfrm flipH="1">
            <a:off x="3608388" y="1984375"/>
            <a:ext cx="4413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" name="AutoShape 10"/>
          <p:cNvCxnSpPr>
            <a:cxnSpLocks noChangeShapeType="1"/>
            <a:stCxn id="14338" idx="5"/>
            <a:endCxn id="14339" idx="1"/>
          </p:cNvCxnSpPr>
          <p:nvPr/>
        </p:nvCxnSpPr>
        <p:spPr bwMode="auto">
          <a:xfrm>
            <a:off x="4471988" y="1984375"/>
            <a:ext cx="454025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40" idx="3"/>
            <a:endCxn id="14342" idx="0"/>
          </p:cNvCxnSpPr>
          <p:nvPr/>
        </p:nvCxnSpPr>
        <p:spPr bwMode="auto">
          <a:xfrm flipH="1">
            <a:off x="2762250" y="2720975"/>
            <a:ext cx="4238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40" idx="5"/>
            <a:endCxn id="14341" idx="0"/>
          </p:cNvCxnSpPr>
          <p:nvPr/>
        </p:nvCxnSpPr>
        <p:spPr bwMode="auto">
          <a:xfrm>
            <a:off x="3608388" y="27209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39" idx="3"/>
            <a:endCxn id="14344" idx="0"/>
          </p:cNvCxnSpPr>
          <p:nvPr/>
        </p:nvCxnSpPr>
        <p:spPr bwMode="auto">
          <a:xfrm flipH="1">
            <a:off x="4603750" y="2720975"/>
            <a:ext cx="3222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39" idx="5"/>
            <a:endCxn id="14343" idx="0"/>
          </p:cNvCxnSpPr>
          <p:nvPr/>
        </p:nvCxnSpPr>
        <p:spPr bwMode="auto">
          <a:xfrm>
            <a:off x="5348288" y="2720975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1778000" y="44577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20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23368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25</a:t>
            </a: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1430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10</a:t>
            </a:r>
          </a:p>
        </p:txBody>
      </p:sp>
      <p:cxnSp>
        <p:nvCxnSpPr>
          <p:cNvPr id="14354" name="AutoShape 18"/>
          <p:cNvCxnSpPr>
            <a:cxnSpLocks noChangeShapeType="1"/>
            <a:stCxn id="14351" idx="3"/>
            <a:endCxn id="14353" idx="0"/>
          </p:cNvCxnSpPr>
          <p:nvPr/>
        </p:nvCxnSpPr>
        <p:spPr bwMode="auto">
          <a:xfrm flipH="1">
            <a:off x="1441450" y="4933950"/>
            <a:ext cx="4238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AutoShape 19"/>
          <p:cNvCxnSpPr>
            <a:cxnSpLocks noChangeShapeType="1"/>
            <a:stCxn id="14351" idx="5"/>
            <a:endCxn id="14352" idx="0"/>
          </p:cNvCxnSpPr>
          <p:nvPr/>
        </p:nvCxnSpPr>
        <p:spPr bwMode="auto">
          <a:xfrm>
            <a:off x="2287588" y="4933950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6489700" y="44577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40</a:t>
            </a: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70485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45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956300" y="5422900"/>
            <a:ext cx="596900" cy="55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1800">
                <a:latin typeface="Times New Roman" pitchFamily="18" charset="0"/>
              </a:rPr>
              <a:t>35</a:t>
            </a:r>
          </a:p>
        </p:txBody>
      </p:sp>
      <p:cxnSp>
        <p:nvCxnSpPr>
          <p:cNvPr id="14359" name="AutoShape 23"/>
          <p:cNvCxnSpPr>
            <a:cxnSpLocks noChangeShapeType="1"/>
            <a:stCxn id="14356" idx="3"/>
            <a:endCxn id="14358" idx="0"/>
          </p:cNvCxnSpPr>
          <p:nvPr/>
        </p:nvCxnSpPr>
        <p:spPr bwMode="auto">
          <a:xfrm flipH="1">
            <a:off x="6254750" y="4933950"/>
            <a:ext cx="322263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AutoShape 24"/>
          <p:cNvCxnSpPr>
            <a:cxnSpLocks noChangeShapeType="1"/>
            <a:stCxn id="14356" idx="5"/>
            <a:endCxn id="14357" idx="0"/>
          </p:cNvCxnSpPr>
          <p:nvPr/>
        </p:nvCxnSpPr>
        <p:spPr bwMode="auto">
          <a:xfrm>
            <a:off x="6999288" y="4933950"/>
            <a:ext cx="347662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043363" y="38655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(a)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855663" y="6173788"/>
            <a:ext cx="282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(b) </a:t>
            </a:r>
            <a:r>
              <a:rPr kumimoji="1" lang="ko-KR" altLang="en-US" sz="1800">
                <a:latin typeface="Times New Roman" pitchFamily="18" charset="0"/>
              </a:rPr>
              <a:t>노드 </a:t>
            </a:r>
            <a:r>
              <a:rPr kumimoji="1" lang="en-US" altLang="ko-KR" sz="1800" i="1">
                <a:latin typeface="Times New Roman" pitchFamily="18" charset="0"/>
              </a:rPr>
              <a:t>r</a:t>
            </a:r>
            <a:r>
              <a:rPr kumimoji="1" lang="ko-KR" altLang="en-US" sz="1800">
                <a:latin typeface="Times New Roman" pitchFamily="18" charset="0"/>
              </a:rPr>
              <a:t>의 왼쪽 서브트리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3730625" y="135731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000" i="1">
                <a:latin typeface="Times New Roman" pitchFamily="18" charset="0"/>
              </a:rPr>
              <a:t>r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262563" y="6161088"/>
            <a:ext cx="304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>
                <a:latin typeface="Times New Roman" pitchFamily="18" charset="0"/>
              </a:rPr>
              <a:t>(c) </a:t>
            </a:r>
            <a:r>
              <a:rPr kumimoji="1" lang="ko-KR" altLang="en-US" sz="1800">
                <a:latin typeface="Times New Roman" pitchFamily="18" charset="0"/>
              </a:rPr>
              <a:t>노드 </a:t>
            </a:r>
            <a:r>
              <a:rPr kumimoji="1" lang="en-US" altLang="ko-KR" sz="1800" i="1">
                <a:latin typeface="Times New Roman" pitchFamily="18" charset="0"/>
              </a:rPr>
              <a:t>r</a:t>
            </a:r>
            <a:r>
              <a:rPr kumimoji="1" lang="ko-KR" altLang="en-US" sz="1800">
                <a:latin typeface="Times New Roman" pitchFamily="18" charset="0"/>
              </a:rPr>
              <a:t>의 오른쪽 서브트리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서브트리의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65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KDB-Tree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KD-Tree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B-Tree</a:t>
            </a:r>
            <a:r>
              <a:rPr lang="ko-KR" altLang="en-US" sz="2400" smtClean="0"/>
              <a:t>의 특성 결합</a:t>
            </a:r>
          </a:p>
          <a:p>
            <a:pPr lvl="1"/>
            <a:r>
              <a:rPr lang="en-US" altLang="ko-KR" sz="2000" smtClean="0"/>
              <a:t>KD-Tree</a:t>
            </a:r>
            <a:r>
              <a:rPr lang="ko-KR" altLang="en-US" sz="2000" smtClean="0"/>
              <a:t>의 특성</a:t>
            </a:r>
          </a:p>
          <a:p>
            <a:pPr lvl="2"/>
            <a:r>
              <a:rPr lang="ko-KR" altLang="en-US" sz="1800" smtClean="0"/>
              <a:t>다차원 </a:t>
            </a:r>
            <a:r>
              <a:rPr lang="en-US" altLang="ko-KR" sz="1800" smtClean="0"/>
              <a:t>key</a:t>
            </a:r>
          </a:p>
          <a:p>
            <a:pPr lvl="1"/>
            <a:r>
              <a:rPr lang="en-US" altLang="ko-KR" sz="2000" smtClean="0"/>
              <a:t>B-Tree</a:t>
            </a:r>
            <a:r>
              <a:rPr lang="ko-KR" altLang="en-US" sz="2000" smtClean="0"/>
              <a:t>의 특성</a:t>
            </a:r>
          </a:p>
          <a:p>
            <a:pPr lvl="2"/>
            <a:r>
              <a:rPr lang="ko-KR" altLang="en-US" sz="1800" smtClean="0"/>
              <a:t>디스크의 한 페이지가 한 노드와 일치</a:t>
            </a:r>
          </a:p>
          <a:p>
            <a:pPr lvl="2"/>
            <a:r>
              <a:rPr lang="en-US" altLang="ko-KR" sz="1800" smtClean="0"/>
              <a:t>Balanced tree</a:t>
            </a:r>
          </a:p>
          <a:p>
            <a:r>
              <a:rPr lang="ko-KR" altLang="en-US" sz="2400" smtClean="0"/>
              <a:t>각 레코드는 </a:t>
            </a:r>
            <a:r>
              <a:rPr lang="en-US" altLang="ko-KR" sz="2400" smtClean="0"/>
              <a:t>k</a:t>
            </a:r>
            <a:r>
              <a:rPr lang="ko-KR" altLang="en-US" sz="2400" smtClean="0"/>
              <a:t>차원 공간에서 하나의 점에 해당</a:t>
            </a:r>
          </a:p>
          <a:p>
            <a:pPr lvl="1"/>
            <a:r>
              <a:rPr lang="ko-KR" altLang="en-US" sz="2000" smtClean="0"/>
              <a:t>자신이 속한 공간을 담당하는 색인 </a:t>
            </a:r>
            <a:r>
              <a:rPr lang="en-US" altLang="ko-KR" sz="2000" smtClean="0"/>
              <a:t>node</a:t>
            </a:r>
            <a:r>
              <a:rPr lang="ko-KR" altLang="en-US" sz="2000" smtClean="0"/>
              <a:t>들을 따라감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2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KDB-Tree</a:t>
            </a:r>
            <a:r>
              <a:rPr lang="ko-KR" altLang="en-US" dirty="0"/>
              <a:t>의 </a:t>
            </a:r>
            <a:r>
              <a:rPr lang="en-US" altLang="ko-KR" dirty="0"/>
              <a:t>Node</a:t>
            </a:r>
            <a:r>
              <a:rPr lang="ko-KR" altLang="en-US" dirty="0"/>
              <a:t>들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latin typeface="Times New Roman" pitchFamily="18" charset="0"/>
              </a:rPr>
              <a:t>Internal node</a:t>
            </a:r>
            <a:r>
              <a:rPr lang="ko-KR" altLang="en-US" sz="2400" smtClean="0"/>
              <a:t> 하나는 </a:t>
            </a:r>
            <a:r>
              <a:rPr lang="en-US" altLang="ko-KR" sz="2400" i="1" smtClean="0">
                <a:latin typeface="Times New Roman" pitchFamily="18" charset="0"/>
              </a:rPr>
              <a:t>k</a:t>
            </a:r>
            <a:r>
              <a:rPr lang="ko-KR" altLang="en-US" sz="2400" smtClean="0"/>
              <a:t>차원 공간에서 한 영역을 담당한다</a:t>
            </a:r>
          </a:p>
          <a:p>
            <a:pPr lvl="1"/>
            <a:r>
              <a:rPr lang="ko-KR" altLang="en-US" sz="2000" smtClean="0"/>
              <a:t>루트 노드는 </a:t>
            </a:r>
            <a:r>
              <a:rPr lang="en-US" altLang="ko-KR" sz="2000" i="1" smtClean="0">
                <a:latin typeface="Times New Roman" pitchFamily="18" charset="0"/>
              </a:rPr>
              <a:t>k</a:t>
            </a:r>
            <a:r>
              <a:rPr lang="en-US" altLang="ko-KR" sz="2000" smtClean="0"/>
              <a:t> </a:t>
            </a:r>
            <a:r>
              <a:rPr lang="ko-KR" altLang="en-US" sz="2000" smtClean="0"/>
              <a:t>차원 공간 전체를 커버</a:t>
            </a:r>
          </a:p>
          <a:p>
            <a:pPr lvl="1"/>
            <a:r>
              <a:rPr lang="ko-KR" altLang="en-US" sz="2000" smtClean="0"/>
              <a:t>이하의 노드들은 </a:t>
            </a:r>
            <a:r>
              <a:rPr lang="en-US" altLang="ko-KR" sz="2000" i="1" smtClean="0">
                <a:latin typeface="Times New Roman" pitchFamily="18" charset="0"/>
              </a:rPr>
              <a:t>k</a:t>
            </a:r>
            <a:r>
              <a:rPr lang="ko-KR" altLang="en-US" sz="2000" smtClean="0"/>
              <a:t>차원 공간의 부분 영역을 담당</a:t>
            </a:r>
          </a:p>
          <a:p>
            <a:pPr lvl="1"/>
            <a:r>
              <a:rPr lang="ko-KR" altLang="en-US" sz="2000" smtClean="0"/>
              <a:t>같은 </a:t>
            </a:r>
            <a:r>
              <a:rPr lang="en-US" altLang="ko-KR" sz="2000" smtClean="0"/>
              <a:t>level</a:t>
            </a:r>
            <a:r>
              <a:rPr lang="ko-KR" altLang="en-US" sz="2000" smtClean="0"/>
              <a:t>에 있는 모든 노드들은 서로 겹치는 영역이 없다</a:t>
            </a:r>
          </a:p>
          <a:p>
            <a:pPr lvl="1"/>
            <a:r>
              <a:rPr lang="ko-KR" altLang="en-US" sz="2000" smtClean="0"/>
              <a:t>같은 </a:t>
            </a:r>
            <a:r>
              <a:rPr lang="en-US" altLang="ko-KR" sz="2000" smtClean="0"/>
              <a:t>level</a:t>
            </a:r>
            <a:r>
              <a:rPr lang="ko-KR" altLang="en-US" sz="2000" smtClean="0"/>
              <a:t>에 있는 모든 노드들의 담당 영역을 합하면 </a:t>
            </a:r>
            <a:r>
              <a:rPr lang="en-US" altLang="ko-KR" sz="2000" i="1" smtClean="0">
                <a:latin typeface="Times New Roman" pitchFamily="18" charset="0"/>
              </a:rPr>
              <a:t>k</a:t>
            </a:r>
            <a:r>
              <a:rPr lang="ko-KR" altLang="en-US" sz="2000" smtClean="0"/>
              <a:t>차원 공간 전체가 됨</a:t>
            </a:r>
          </a:p>
          <a:p>
            <a:r>
              <a:rPr lang="ko-KR" altLang="en-US" sz="2400" smtClean="0"/>
              <a:t>리프 노드는 데이터 페이지 정보를 저장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2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8" name="Group 2"/>
          <p:cNvGrpSpPr>
            <a:grpSpLocks/>
          </p:cNvGrpSpPr>
          <p:nvPr/>
        </p:nvGrpSpPr>
        <p:grpSpPr bwMode="auto">
          <a:xfrm>
            <a:off x="3490913" y="1352550"/>
            <a:ext cx="1117600" cy="965200"/>
            <a:chOff x="2344" y="1112"/>
            <a:chExt cx="704" cy="608"/>
          </a:xfrm>
        </p:grpSpPr>
        <p:sp>
          <p:nvSpPr>
            <p:cNvPr id="127072" name="Rectangle 3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73" name="Line 4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74" name="Line 5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6979" name="Freeform 6"/>
          <p:cNvSpPr>
            <a:spLocks/>
          </p:cNvSpPr>
          <p:nvPr/>
        </p:nvSpPr>
        <p:spPr bwMode="auto">
          <a:xfrm>
            <a:off x="1814513" y="1822450"/>
            <a:ext cx="1854200" cy="1130300"/>
          </a:xfrm>
          <a:custGeom>
            <a:avLst/>
            <a:gdLst>
              <a:gd name="T0" fmla="*/ 1854200 w 1168"/>
              <a:gd name="T1" fmla="*/ 0 h 712"/>
              <a:gd name="T2" fmla="*/ 0 w 1168"/>
              <a:gd name="T3" fmla="*/ 0 h 712"/>
              <a:gd name="T4" fmla="*/ 0 w 1168"/>
              <a:gd name="T5" fmla="*/ 1130300 h 7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8" h="712">
                <a:moveTo>
                  <a:pt x="1168" y="0"/>
                </a:moveTo>
                <a:lnTo>
                  <a:pt x="0" y="0"/>
                </a:lnTo>
                <a:lnTo>
                  <a:pt x="0" y="7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80" name="Line 7"/>
          <p:cNvSpPr>
            <a:spLocks noChangeShapeType="1"/>
          </p:cNvSpPr>
          <p:nvPr/>
        </p:nvSpPr>
        <p:spPr bwMode="auto">
          <a:xfrm>
            <a:off x="4227513" y="2114550"/>
            <a:ext cx="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81" name="Freeform 8"/>
          <p:cNvSpPr>
            <a:spLocks/>
          </p:cNvSpPr>
          <p:nvPr/>
        </p:nvSpPr>
        <p:spPr bwMode="auto">
          <a:xfrm>
            <a:off x="4214813" y="1657350"/>
            <a:ext cx="2603500" cy="1295400"/>
          </a:xfrm>
          <a:custGeom>
            <a:avLst/>
            <a:gdLst>
              <a:gd name="T0" fmla="*/ 0 w 1640"/>
              <a:gd name="T1" fmla="*/ 0 h 816"/>
              <a:gd name="T2" fmla="*/ 2603500 w 1640"/>
              <a:gd name="T3" fmla="*/ 0 h 816"/>
              <a:gd name="T4" fmla="*/ 2603500 w 1640"/>
              <a:gd name="T5" fmla="*/ 1295400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0" h="816">
                <a:moveTo>
                  <a:pt x="0" y="0"/>
                </a:moveTo>
                <a:lnTo>
                  <a:pt x="1640" y="0"/>
                </a:lnTo>
                <a:lnTo>
                  <a:pt x="1640" y="8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6982" name="Group 9"/>
          <p:cNvGrpSpPr>
            <a:grpSpLocks/>
          </p:cNvGrpSpPr>
          <p:nvPr/>
        </p:nvGrpSpPr>
        <p:grpSpPr bwMode="auto">
          <a:xfrm>
            <a:off x="3656013" y="2952750"/>
            <a:ext cx="1117600" cy="965200"/>
            <a:chOff x="2344" y="1112"/>
            <a:chExt cx="704" cy="608"/>
          </a:xfrm>
        </p:grpSpPr>
        <p:sp>
          <p:nvSpPr>
            <p:cNvPr id="127069" name="Rectangle 1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70" name="Line 1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71" name="Line 1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6983" name="Group 13"/>
          <p:cNvGrpSpPr>
            <a:grpSpLocks/>
          </p:cNvGrpSpPr>
          <p:nvPr/>
        </p:nvGrpSpPr>
        <p:grpSpPr bwMode="auto">
          <a:xfrm>
            <a:off x="6234113" y="2965450"/>
            <a:ext cx="1117600" cy="965200"/>
            <a:chOff x="2344" y="1112"/>
            <a:chExt cx="704" cy="608"/>
          </a:xfrm>
        </p:grpSpPr>
        <p:sp>
          <p:nvSpPr>
            <p:cNvPr id="127066" name="Rectangle 14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67" name="Line 15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68" name="Line 16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6984" name="Freeform 17"/>
          <p:cNvSpPr>
            <a:spLocks/>
          </p:cNvSpPr>
          <p:nvPr/>
        </p:nvSpPr>
        <p:spPr bwMode="auto">
          <a:xfrm>
            <a:off x="3656013" y="2965450"/>
            <a:ext cx="1117600" cy="939800"/>
          </a:xfrm>
          <a:custGeom>
            <a:avLst/>
            <a:gdLst>
              <a:gd name="T0" fmla="*/ 0 w 704"/>
              <a:gd name="T1" fmla="*/ 0 h 592"/>
              <a:gd name="T2" fmla="*/ 0 w 704"/>
              <a:gd name="T3" fmla="*/ 939800 h 592"/>
              <a:gd name="T4" fmla="*/ 381000 w 704"/>
              <a:gd name="T5" fmla="*/ 939800 h 592"/>
              <a:gd name="T6" fmla="*/ 381000 w 704"/>
              <a:gd name="T7" fmla="*/ 558800 h 592"/>
              <a:gd name="T8" fmla="*/ 1104900 w 704"/>
              <a:gd name="T9" fmla="*/ 558800 h 592"/>
              <a:gd name="T10" fmla="*/ 1117600 w 704"/>
              <a:gd name="T11" fmla="*/ 0 h 592"/>
              <a:gd name="T12" fmla="*/ 0 w 704"/>
              <a:gd name="T13" fmla="*/ 0 h 5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4" h="592">
                <a:moveTo>
                  <a:pt x="0" y="0"/>
                </a:moveTo>
                <a:lnTo>
                  <a:pt x="0" y="592"/>
                </a:lnTo>
                <a:lnTo>
                  <a:pt x="240" y="592"/>
                </a:lnTo>
                <a:lnTo>
                  <a:pt x="240" y="352"/>
                </a:lnTo>
                <a:lnTo>
                  <a:pt x="696" y="352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85" name="Freeform 18"/>
          <p:cNvSpPr>
            <a:spLocks/>
          </p:cNvSpPr>
          <p:nvPr/>
        </p:nvSpPr>
        <p:spPr bwMode="auto">
          <a:xfrm>
            <a:off x="6221413" y="2965450"/>
            <a:ext cx="1130300" cy="965200"/>
          </a:xfrm>
          <a:custGeom>
            <a:avLst/>
            <a:gdLst>
              <a:gd name="T0" fmla="*/ 12700 w 712"/>
              <a:gd name="T1" fmla="*/ 0 h 608"/>
              <a:gd name="T2" fmla="*/ 0 w 712"/>
              <a:gd name="T3" fmla="*/ 965200 h 608"/>
              <a:gd name="T4" fmla="*/ 1130300 w 712"/>
              <a:gd name="T5" fmla="*/ 965200 h 608"/>
              <a:gd name="T6" fmla="*/ 1130300 w 712"/>
              <a:gd name="T7" fmla="*/ 571500 h 608"/>
              <a:gd name="T8" fmla="*/ 393700 w 712"/>
              <a:gd name="T9" fmla="*/ 571500 h 608"/>
              <a:gd name="T10" fmla="*/ 393700 w 712"/>
              <a:gd name="T11" fmla="*/ 0 h 608"/>
              <a:gd name="T12" fmla="*/ 12700 w 712"/>
              <a:gd name="T13" fmla="*/ 0 h 6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2" h="608">
                <a:moveTo>
                  <a:pt x="8" y="0"/>
                </a:moveTo>
                <a:lnTo>
                  <a:pt x="0" y="608"/>
                </a:lnTo>
                <a:lnTo>
                  <a:pt x="712" y="608"/>
                </a:lnTo>
                <a:lnTo>
                  <a:pt x="712" y="360"/>
                </a:lnTo>
                <a:lnTo>
                  <a:pt x="248" y="360"/>
                </a:lnTo>
                <a:lnTo>
                  <a:pt x="248" y="0"/>
                </a:lnTo>
                <a:lnTo>
                  <a:pt x="8" y="0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6986" name="Group 19"/>
          <p:cNvGrpSpPr>
            <a:grpSpLocks/>
          </p:cNvGrpSpPr>
          <p:nvPr/>
        </p:nvGrpSpPr>
        <p:grpSpPr bwMode="auto">
          <a:xfrm>
            <a:off x="1281113" y="2952750"/>
            <a:ext cx="1117600" cy="965200"/>
            <a:chOff x="2344" y="1112"/>
            <a:chExt cx="704" cy="608"/>
          </a:xfrm>
        </p:grpSpPr>
        <p:sp>
          <p:nvSpPr>
            <p:cNvPr id="127063" name="Rectangle 2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64" name="Line 2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65" name="Line 2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6987" name="Rectangle 23"/>
          <p:cNvSpPr>
            <a:spLocks noChangeArrowheads="1"/>
          </p:cNvSpPr>
          <p:nvPr/>
        </p:nvSpPr>
        <p:spPr bwMode="auto">
          <a:xfrm>
            <a:off x="1662113" y="2965450"/>
            <a:ext cx="723900" cy="939800"/>
          </a:xfrm>
          <a:prstGeom prst="rect">
            <a:avLst/>
          </a:pr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6988" name="Line 24"/>
          <p:cNvSpPr>
            <a:spLocks noChangeShapeType="1"/>
          </p:cNvSpPr>
          <p:nvPr/>
        </p:nvSpPr>
        <p:spPr bwMode="auto">
          <a:xfrm>
            <a:off x="1281113" y="36004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89" name="Line 25"/>
          <p:cNvSpPr>
            <a:spLocks noChangeShapeType="1"/>
          </p:cNvSpPr>
          <p:nvPr/>
        </p:nvSpPr>
        <p:spPr bwMode="auto">
          <a:xfrm>
            <a:off x="1433513" y="29654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0" name="Line 26"/>
          <p:cNvSpPr>
            <a:spLocks noChangeShapeType="1"/>
          </p:cNvSpPr>
          <p:nvPr/>
        </p:nvSpPr>
        <p:spPr bwMode="auto">
          <a:xfrm>
            <a:off x="1497013" y="3600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1" name="Line 27"/>
          <p:cNvSpPr>
            <a:spLocks noChangeShapeType="1"/>
          </p:cNvSpPr>
          <p:nvPr/>
        </p:nvSpPr>
        <p:spPr bwMode="auto">
          <a:xfrm>
            <a:off x="4392613" y="3536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2" name="Line 28"/>
          <p:cNvSpPr>
            <a:spLocks noChangeShapeType="1"/>
          </p:cNvSpPr>
          <p:nvPr/>
        </p:nvSpPr>
        <p:spPr bwMode="auto">
          <a:xfrm>
            <a:off x="4392613" y="37020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3" name="Line 29"/>
          <p:cNvSpPr>
            <a:spLocks noChangeShapeType="1"/>
          </p:cNvSpPr>
          <p:nvPr/>
        </p:nvSpPr>
        <p:spPr bwMode="auto">
          <a:xfrm>
            <a:off x="6996113" y="299085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4" name="Line 30"/>
          <p:cNvSpPr>
            <a:spLocks noChangeShapeType="1"/>
          </p:cNvSpPr>
          <p:nvPr/>
        </p:nvSpPr>
        <p:spPr bwMode="auto">
          <a:xfrm>
            <a:off x="6615113" y="31686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5" name="Line 31"/>
          <p:cNvSpPr>
            <a:spLocks noChangeShapeType="1"/>
          </p:cNvSpPr>
          <p:nvPr/>
        </p:nvSpPr>
        <p:spPr bwMode="auto">
          <a:xfrm flipV="1">
            <a:off x="6996113" y="33464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6" name="Line 32"/>
          <p:cNvSpPr>
            <a:spLocks noChangeShapeType="1"/>
          </p:cNvSpPr>
          <p:nvPr/>
        </p:nvSpPr>
        <p:spPr bwMode="auto">
          <a:xfrm>
            <a:off x="4240213" y="371475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7" name="Freeform 33"/>
          <p:cNvSpPr>
            <a:spLocks/>
          </p:cNvSpPr>
          <p:nvPr/>
        </p:nvSpPr>
        <p:spPr bwMode="auto">
          <a:xfrm>
            <a:off x="4557713" y="3625850"/>
            <a:ext cx="558800" cy="533400"/>
          </a:xfrm>
          <a:custGeom>
            <a:avLst/>
            <a:gdLst>
              <a:gd name="T0" fmla="*/ 0 w 352"/>
              <a:gd name="T1" fmla="*/ 0 h 336"/>
              <a:gd name="T2" fmla="*/ 558800 w 352"/>
              <a:gd name="T3" fmla="*/ 0 h 336"/>
              <a:gd name="T4" fmla="*/ 558800 w 352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2" h="336">
                <a:moveTo>
                  <a:pt x="0" y="0"/>
                </a:moveTo>
                <a:lnTo>
                  <a:pt x="352" y="0"/>
                </a:lnTo>
                <a:lnTo>
                  <a:pt x="352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6998" name="Line 34"/>
          <p:cNvSpPr>
            <a:spLocks noChangeShapeType="1"/>
          </p:cNvSpPr>
          <p:nvPr/>
        </p:nvSpPr>
        <p:spPr bwMode="auto">
          <a:xfrm>
            <a:off x="4583113" y="379095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6999" name="Group 35"/>
          <p:cNvGrpSpPr>
            <a:grpSpLocks/>
          </p:cNvGrpSpPr>
          <p:nvPr/>
        </p:nvGrpSpPr>
        <p:grpSpPr bwMode="auto">
          <a:xfrm>
            <a:off x="188913" y="5022850"/>
            <a:ext cx="1117600" cy="965200"/>
            <a:chOff x="2344" y="1112"/>
            <a:chExt cx="704" cy="608"/>
          </a:xfrm>
        </p:grpSpPr>
        <p:sp>
          <p:nvSpPr>
            <p:cNvPr id="127060" name="Rectangle 36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61" name="Line 37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62" name="Line 38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7000" name="Rectangle 39"/>
          <p:cNvSpPr>
            <a:spLocks noChangeArrowheads="1"/>
          </p:cNvSpPr>
          <p:nvPr/>
        </p:nvSpPr>
        <p:spPr bwMode="auto">
          <a:xfrm>
            <a:off x="569913" y="5035550"/>
            <a:ext cx="723900" cy="939800"/>
          </a:xfrm>
          <a:prstGeom prst="rect">
            <a:avLst/>
          </a:pr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01" name="Line 40"/>
          <p:cNvSpPr>
            <a:spLocks noChangeShapeType="1"/>
          </p:cNvSpPr>
          <p:nvPr/>
        </p:nvSpPr>
        <p:spPr bwMode="auto">
          <a:xfrm>
            <a:off x="188913" y="56705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02" name="Line 41"/>
          <p:cNvSpPr>
            <a:spLocks noChangeShapeType="1"/>
          </p:cNvSpPr>
          <p:nvPr/>
        </p:nvSpPr>
        <p:spPr bwMode="auto">
          <a:xfrm>
            <a:off x="341313" y="50355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03" name="Line 42"/>
          <p:cNvSpPr>
            <a:spLocks noChangeShapeType="1"/>
          </p:cNvSpPr>
          <p:nvPr/>
        </p:nvSpPr>
        <p:spPr bwMode="auto">
          <a:xfrm>
            <a:off x="404813" y="5670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7004" name="Group 43"/>
          <p:cNvGrpSpPr>
            <a:grpSpLocks/>
          </p:cNvGrpSpPr>
          <p:nvPr/>
        </p:nvGrpSpPr>
        <p:grpSpPr bwMode="auto">
          <a:xfrm>
            <a:off x="1649413" y="5035550"/>
            <a:ext cx="1117600" cy="965200"/>
            <a:chOff x="2344" y="1112"/>
            <a:chExt cx="704" cy="608"/>
          </a:xfrm>
        </p:grpSpPr>
        <p:sp>
          <p:nvSpPr>
            <p:cNvPr id="127057" name="Rectangle 44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58" name="Line 45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59" name="Line 46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7005" name="Rectangle 47"/>
          <p:cNvSpPr>
            <a:spLocks noChangeArrowheads="1"/>
          </p:cNvSpPr>
          <p:nvPr/>
        </p:nvSpPr>
        <p:spPr bwMode="auto">
          <a:xfrm>
            <a:off x="2030413" y="5048250"/>
            <a:ext cx="723900" cy="939800"/>
          </a:xfrm>
          <a:prstGeom prst="rect">
            <a:avLst/>
          </a:pr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06" name="Line 48"/>
          <p:cNvSpPr>
            <a:spLocks noChangeShapeType="1"/>
          </p:cNvSpPr>
          <p:nvPr/>
        </p:nvSpPr>
        <p:spPr bwMode="auto">
          <a:xfrm>
            <a:off x="1649413" y="56832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07" name="Line 49"/>
          <p:cNvSpPr>
            <a:spLocks noChangeShapeType="1"/>
          </p:cNvSpPr>
          <p:nvPr/>
        </p:nvSpPr>
        <p:spPr bwMode="auto">
          <a:xfrm>
            <a:off x="1801813" y="50482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08" name="Line 50"/>
          <p:cNvSpPr>
            <a:spLocks noChangeShapeType="1"/>
          </p:cNvSpPr>
          <p:nvPr/>
        </p:nvSpPr>
        <p:spPr bwMode="auto">
          <a:xfrm>
            <a:off x="1865313" y="5683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7009" name="Group 51"/>
          <p:cNvGrpSpPr>
            <a:grpSpLocks/>
          </p:cNvGrpSpPr>
          <p:nvPr/>
        </p:nvGrpSpPr>
        <p:grpSpPr bwMode="auto">
          <a:xfrm>
            <a:off x="3071813" y="5035550"/>
            <a:ext cx="1117600" cy="965200"/>
            <a:chOff x="2344" y="1112"/>
            <a:chExt cx="704" cy="608"/>
          </a:xfrm>
        </p:grpSpPr>
        <p:sp>
          <p:nvSpPr>
            <p:cNvPr id="127054" name="Rectangle 52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55" name="Line 53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56" name="Line 54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7010" name="Rectangle 55"/>
          <p:cNvSpPr>
            <a:spLocks noChangeArrowheads="1"/>
          </p:cNvSpPr>
          <p:nvPr/>
        </p:nvSpPr>
        <p:spPr bwMode="auto">
          <a:xfrm>
            <a:off x="3452813" y="5048250"/>
            <a:ext cx="723900" cy="939800"/>
          </a:xfrm>
          <a:prstGeom prst="rect">
            <a:avLst/>
          </a:pr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11" name="Line 56"/>
          <p:cNvSpPr>
            <a:spLocks noChangeShapeType="1"/>
          </p:cNvSpPr>
          <p:nvPr/>
        </p:nvSpPr>
        <p:spPr bwMode="auto">
          <a:xfrm>
            <a:off x="3071813" y="56832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12" name="Line 57"/>
          <p:cNvSpPr>
            <a:spLocks noChangeShapeType="1"/>
          </p:cNvSpPr>
          <p:nvPr/>
        </p:nvSpPr>
        <p:spPr bwMode="auto">
          <a:xfrm>
            <a:off x="3224213" y="50482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13" name="Line 58"/>
          <p:cNvSpPr>
            <a:spLocks noChangeShapeType="1"/>
          </p:cNvSpPr>
          <p:nvPr/>
        </p:nvSpPr>
        <p:spPr bwMode="auto">
          <a:xfrm>
            <a:off x="3287713" y="5683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27014" name="Group 59"/>
          <p:cNvGrpSpPr>
            <a:grpSpLocks/>
          </p:cNvGrpSpPr>
          <p:nvPr/>
        </p:nvGrpSpPr>
        <p:grpSpPr bwMode="auto">
          <a:xfrm>
            <a:off x="4519613" y="5022850"/>
            <a:ext cx="1117600" cy="965200"/>
            <a:chOff x="2344" y="1112"/>
            <a:chExt cx="704" cy="608"/>
          </a:xfrm>
        </p:grpSpPr>
        <p:sp>
          <p:nvSpPr>
            <p:cNvPr id="127051" name="Rectangle 60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052" name="Line 61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053" name="Line 62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7015" name="Rectangle 63"/>
          <p:cNvSpPr>
            <a:spLocks noChangeArrowheads="1"/>
          </p:cNvSpPr>
          <p:nvPr/>
        </p:nvSpPr>
        <p:spPr bwMode="auto">
          <a:xfrm>
            <a:off x="4900613" y="5035550"/>
            <a:ext cx="723900" cy="939800"/>
          </a:xfrm>
          <a:prstGeom prst="rect">
            <a:avLst/>
          </a:pr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16" name="Line 64"/>
          <p:cNvSpPr>
            <a:spLocks noChangeShapeType="1"/>
          </p:cNvSpPr>
          <p:nvPr/>
        </p:nvSpPr>
        <p:spPr bwMode="auto">
          <a:xfrm>
            <a:off x="4519613" y="56705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17" name="Line 65"/>
          <p:cNvSpPr>
            <a:spLocks noChangeShapeType="1"/>
          </p:cNvSpPr>
          <p:nvPr/>
        </p:nvSpPr>
        <p:spPr bwMode="auto">
          <a:xfrm>
            <a:off x="4672013" y="5035550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18" name="Line 66"/>
          <p:cNvSpPr>
            <a:spLocks noChangeShapeType="1"/>
          </p:cNvSpPr>
          <p:nvPr/>
        </p:nvSpPr>
        <p:spPr bwMode="auto">
          <a:xfrm>
            <a:off x="4735513" y="5670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19" name="Freeform 67"/>
          <p:cNvSpPr>
            <a:spLocks/>
          </p:cNvSpPr>
          <p:nvPr/>
        </p:nvSpPr>
        <p:spPr bwMode="auto">
          <a:xfrm>
            <a:off x="633413" y="3206750"/>
            <a:ext cx="914400" cy="1790700"/>
          </a:xfrm>
          <a:custGeom>
            <a:avLst/>
            <a:gdLst>
              <a:gd name="T0" fmla="*/ 914400 w 576"/>
              <a:gd name="T1" fmla="*/ 0 h 1128"/>
              <a:gd name="T2" fmla="*/ 0 w 576"/>
              <a:gd name="T3" fmla="*/ 0 h 1128"/>
              <a:gd name="T4" fmla="*/ 0 w 576"/>
              <a:gd name="T5" fmla="*/ 1790700 h 1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28">
                <a:moveTo>
                  <a:pt x="576" y="0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0" name="Freeform 68"/>
          <p:cNvSpPr>
            <a:spLocks/>
          </p:cNvSpPr>
          <p:nvPr/>
        </p:nvSpPr>
        <p:spPr bwMode="auto">
          <a:xfrm>
            <a:off x="963613" y="3397250"/>
            <a:ext cx="1244600" cy="1612900"/>
          </a:xfrm>
          <a:custGeom>
            <a:avLst/>
            <a:gdLst>
              <a:gd name="T0" fmla="*/ 393700 w 784"/>
              <a:gd name="T1" fmla="*/ 0 h 1016"/>
              <a:gd name="T2" fmla="*/ 0 w 784"/>
              <a:gd name="T3" fmla="*/ 0 h 1016"/>
              <a:gd name="T4" fmla="*/ 0 w 784"/>
              <a:gd name="T5" fmla="*/ 1282700 h 1016"/>
              <a:gd name="T6" fmla="*/ 1244600 w 784"/>
              <a:gd name="T7" fmla="*/ 1282700 h 1016"/>
              <a:gd name="T8" fmla="*/ 1244600 w 784"/>
              <a:gd name="T9" fmla="*/ 1612900 h 1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4" h="1016">
                <a:moveTo>
                  <a:pt x="248" y="0"/>
                </a:moveTo>
                <a:lnTo>
                  <a:pt x="0" y="0"/>
                </a:lnTo>
                <a:lnTo>
                  <a:pt x="0" y="808"/>
                </a:lnTo>
                <a:lnTo>
                  <a:pt x="784" y="808"/>
                </a:lnTo>
                <a:lnTo>
                  <a:pt x="784" y="10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1" name="Freeform 69"/>
          <p:cNvSpPr>
            <a:spLocks/>
          </p:cNvSpPr>
          <p:nvPr/>
        </p:nvSpPr>
        <p:spPr bwMode="auto">
          <a:xfrm>
            <a:off x="1573213" y="3752850"/>
            <a:ext cx="3454400" cy="1270000"/>
          </a:xfrm>
          <a:custGeom>
            <a:avLst/>
            <a:gdLst>
              <a:gd name="T0" fmla="*/ 0 w 2176"/>
              <a:gd name="T1" fmla="*/ 0 h 728"/>
              <a:gd name="T2" fmla="*/ 0 w 2176"/>
              <a:gd name="T3" fmla="*/ 572198 h 728"/>
              <a:gd name="T4" fmla="*/ 3454400 w 2176"/>
              <a:gd name="T5" fmla="*/ 572198 h 728"/>
              <a:gd name="T6" fmla="*/ 3454400 w 2176"/>
              <a:gd name="T7" fmla="*/ 127000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76" h="728">
                <a:moveTo>
                  <a:pt x="0" y="0"/>
                </a:moveTo>
                <a:lnTo>
                  <a:pt x="0" y="328"/>
                </a:lnTo>
                <a:lnTo>
                  <a:pt x="2176" y="328"/>
                </a:lnTo>
                <a:lnTo>
                  <a:pt x="2176" y="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2" name="Freeform 70"/>
          <p:cNvSpPr>
            <a:spLocks/>
          </p:cNvSpPr>
          <p:nvPr/>
        </p:nvSpPr>
        <p:spPr bwMode="auto">
          <a:xfrm>
            <a:off x="1382713" y="3765550"/>
            <a:ext cx="2260600" cy="1257300"/>
          </a:xfrm>
          <a:custGeom>
            <a:avLst/>
            <a:gdLst>
              <a:gd name="T0" fmla="*/ 0 w 1424"/>
              <a:gd name="T1" fmla="*/ 0 h 792"/>
              <a:gd name="T2" fmla="*/ 0 w 1424"/>
              <a:gd name="T3" fmla="*/ 749300 h 792"/>
              <a:gd name="T4" fmla="*/ 2260600 w 1424"/>
              <a:gd name="T5" fmla="*/ 749300 h 792"/>
              <a:gd name="T6" fmla="*/ 2260600 w 1424"/>
              <a:gd name="T7" fmla="*/ 1257300 h 7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4" h="792">
                <a:moveTo>
                  <a:pt x="0" y="0"/>
                </a:moveTo>
                <a:lnTo>
                  <a:pt x="0" y="472"/>
                </a:lnTo>
                <a:lnTo>
                  <a:pt x="1424" y="472"/>
                </a:lnTo>
                <a:lnTo>
                  <a:pt x="1424" y="7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3" name="Line 71"/>
          <p:cNvSpPr>
            <a:spLocks noChangeShapeType="1"/>
          </p:cNvSpPr>
          <p:nvPr/>
        </p:nvSpPr>
        <p:spPr bwMode="auto">
          <a:xfrm>
            <a:off x="6805613" y="335915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4" name="Freeform 72"/>
          <p:cNvSpPr>
            <a:spLocks/>
          </p:cNvSpPr>
          <p:nvPr/>
        </p:nvSpPr>
        <p:spPr bwMode="auto">
          <a:xfrm>
            <a:off x="182563" y="5035550"/>
            <a:ext cx="387350" cy="946150"/>
          </a:xfrm>
          <a:custGeom>
            <a:avLst/>
            <a:gdLst>
              <a:gd name="T0" fmla="*/ 0 w 244"/>
              <a:gd name="T1" fmla="*/ 0 h 596"/>
              <a:gd name="T2" fmla="*/ 0 w 244"/>
              <a:gd name="T3" fmla="*/ 946150 h 596"/>
              <a:gd name="T4" fmla="*/ 387350 w 244"/>
              <a:gd name="T5" fmla="*/ 946150 h 596"/>
              <a:gd name="T6" fmla="*/ 387350 w 244"/>
              <a:gd name="T7" fmla="*/ 635000 h 596"/>
              <a:gd name="T8" fmla="*/ 158750 w 244"/>
              <a:gd name="T9" fmla="*/ 635000 h 596"/>
              <a:gd name="T10" fmla="*/ 158750 w 244"/>
              <a:gd name="T11" fmla="*/ 0 h 596"/>
              <a:gd name="T12" fmla="*/ 0 w 244"/>
              <a:gd name="T13" fmla="*/ 0 h 5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4" h="596">
                <a:moveTo>
                  <a:pt x="0" y="0"/>
                </a:moveTo>
                <a:lnTo>
                  <a:pt x="0" y="596"/>
                </a:lnTo>
                <a:lnTo>
                  <a:pt x="244" y="596"/>
                </a:lnTo>
                <a:lnTo>
                  <a:pt x="244" y="400"/>
                </a:lnTo>
                <a:lnTo>
                  <a:pt x="100" y="400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5" name="Freeform 73"/>
          <p:cNvSpPr>
            <a:spLocks/>
          </p:cNvSpPr>
          <p:nvPr/>
        </p:nvSpPr>
        <p:spPr bwMode="auto">
          <a:xfrm>
            <a:off x="1655763" y="5041900"/>
            <a:ext cx="374650" cy="958850"/>
          </a:xfrm>
          <a:custGeom>
            <a:avLst/>
            <a:gdLst>
              <a:gd name="T0" fmla="*/ 146050 w 236"/>
              <a:gd name="T1" fmla="*/ 0 h 604"/>
              <a:gd name="T2" fmla="*/ 146050 w 236"/>
              <a:gd name="T3" fmla="*/ 641350 h 604"/>
              <a:gd name="T4" fmla="*/ 0 w 236"/>
              <a:gd name="T5" fmla="*/ 641350 h 604"/>
              <a:gd name="T6" fmla="*/ 0 w 236"/>
              <a:gd name="T7" fmla="*/ 958850 h 604"/>
              <a:gd name="T8" fmla="*/ 374650 w 236"/>
              <a:gd name="T9" fmla="*/ 958850 h 604"/>
              <a:gd name="T10" fmla="*/ 374650 w 236"/>
              <a:gd name="T11" fmla="*/ 6350 h 604"/>
              <a:gd name="T12" fmla="*/ 146050 w 236"/>
              <a:gd name="T13" fmla="*/ 0 h 6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6" name="Freeform 74"/>
          <p:cNvSpPr>
            <a:spLocks/>
          </p:cNvSpPr>
          <p:nvPr/>
        </p:nvSpPr>
        <p:spPr bwMode="auto">
          <a:xfrm>
            <a:off x="3071813" y="5041900"/>
            <a:ext cx="381000" cy="952500"/>
          </a:xfrm>
          <a:custGeom>
            <a:avLst/>
            <a:gdLst>
              <a:gd name="T0" fmla="*/ 0 w 240"/>
              <a:gd name="T1" fmla="*/ 6350 h 600"/>
              <a:gd name="T2" fmla="*/ 0 w 240"/>
              <a:gd name="T3" fmla="*/ 647700 h 600"/>
              <a:gd name="T4" fmla="*/ 215900 w 240"/>
              <a:gd name="T5" fmla="*/ 647700 h 600"/>
              <a:gd name="T6" fmla="*/ 215900 w 240"/>
              <a:gd name="T7" fmla="*/ 952500 h 600"/>
              <a:gd name="T8" fmla="*/ 381000 w 240"/>
              <a:gd name="T9" fmla="*/ 952500 h 600"/>
              <a:gd name="T10" fmla="*/ 381000 w 240"/>
              <a:gd name="T11" fmla="*/ 0 h 600"/>
              <a:gd name="T12" fmla="*/ 0 w 240"/>
              <a:gd name="T13" fmla="*/ 6350 h 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0" h="600">
                <a:moveTo>
                  <a:pt x="0" y="4"/>
                </a:moveTo>
                <a:lnTo>
                  <a:pt x="0" y="408"/>
                </a:lnTo>
                <a:lnTo>
                  <a:pt x="136" y="408"/>
                </a:lnTo>
                <a:lnTo>
                  <a:pt x="136" y="600"/>
                </a:lnTo>
                <a:lnTo>
                  <a:pt x="240" y="600"/>
                </a:lnTo>
                <a:lnTo>
                  <a:pt x="240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7" name="Freeform 75"/>
          <p:cNvSpPr>
            <a:spLocks/>
          </p:cNvSpPr>
          <p:nvPr/>
        </p:nvSpPr>
        <p:spPr bwMode="auto">
          <a:xfrm>
            <a:off x="4525963" y="5035550"/>
            <a:ext cx="374650" cy="952500"/>
          </a:xfrm>
          <a:custGeom>
            <a:avLst/>
            <a:gdLst>
              <a:gd name="T0" fmla="*/ 0 w 236"/>
              <a:gd name="T1" fmla="*/ 6350 h 600"/>
              <a:gd name="T2" fmla="*/ 0 w 236"/>
              <a:gd name="T3" fmla="*/ 952500 h 600"/>
              <a:gd name="T4" fmla="*/ 209550 w 236"/>
              <a:gd name="T5" fmla="*/ 952500 h 600"/>
              <a:gd name="T6" fmla="*/ 209550 w 236"/>
              <a:gd name="T7" fmla="*/ 635000 h 600"/>
              <a:gd name="T8" fmla="*/ 374650 w 236"/>
              <a:gd name="T9" fmla="*/ 635000 h 600"/>
              <a:gd name="T10" fmla="*/ 374650 w 236"/>
              <a:gd name="T11" fmla="*/ 0 h 600"/>
              <a:gd name="T12" fmla="*/ 0 w 236"/>
              <a:gd name="T13" fmla="*/ 6350 h 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6" h="600">
                <a:moveTo>
                  <a:pt x="0" y="4"/>
                </a:moveTo>
                <a:lnTo>
                  <a:pt x="0" y="600"/>
                </a:lnTo>
                <a:lnTo>
                  <a:pt x="132" y="600"/>
                </a:lnTo>
                <a:lnTo>
                  <a:pt x="132" y="400"/>
                </a:lnTo>
                <a:lnTo>
                  <a:pt x="236" y="400"/>
                </a:lnTo>
                <a:lnTo>
                  <a:pt x="236" y="0"/>
                </a:lnTo>
                <a:lnTo>
                  <a:pt x="0" y="4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28" name="Rectangle 76"/>
          <p:cNvSpPr>
            <a:spLocks noChangeArrowheads="1"/>
          </p:cNvSpPr>
          <p:nvPr/>
        </p:nvSpPr>
        <p:spPr bwMode="auto">
          <a:xfrm>
            <a:off x="385763" y="51466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29" name="Rectangle 77"/>
          <p:cNvSpPr>
            <a:spLocks noChangeArrowheads="1"/>
          </p:cNvSpPr>
          <p:nvPr/>
        </p:nvSpPr>
        <p:spPr bwMode="auto">
          <a:xfrm>
            <a:off x="427038" y="53117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0" name="Rectangle 78"/>
          <p:cNvSpPr>
            <a:spLocks noChangeArrowheads="1"/>
          </p:cNvSpPr>
          <p:nvPr/>
        </p:nvSpPr>
        <p:spPr bwMode="auto">
          <a:xfrm>
            <a:off x="404813" y="54419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1" name="Rectangle 79"/>
          <p:cNvSpPr>
            <a:spLocks noChangeArrowheads="1"/>
          </p:cNvSpPr>
          <p:nvPr/>
        </p:nvSpPr>
        <p:spPr bwMode="auto">
          <a:xfrm>
            <a:off x="1712913" y="55118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2" name="Rectangle 80"/>
          <p:cNvSpPr>
            <a:spLocks noChangeArrowheads="1"/>
          </p:cNvSpPr>
          <p:nvPr/>
        </p:nvSpPr>
        <p:spPr bwMode="auto">
          <a:xfrm>
            <a:off x="1700213" y="52800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3" name="Rectangle 81"/>
          <p:cNvSpPr>
            <a:spLocks noChangeArrowheads="1"/>
          </p:cNvSpPr>
          <p:nvPr/>
        </p:nvSpPr>
        <p:spPr bwMode="auto">
          <a:xfrm>
            <a:off x="1671638" y="54038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4" name="Rectangle 82"/>
          <p:cNvSpPr>
            <a:spLocks noChangeArrowheads="1"/>
          </p:cNvSpPr>
          <p:nvPr/>
        </p:nvSpPr>
        <p:spPr bwMode="auto">
          <a:xfrm>
            <a:off x="474663" y="55499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5" name="Rectangle 83"/>
          <p:cNvSpPr>
            <a:spLocks noChangeArrowheads="1"/>
          </p:cNvSpPr>
          <p:nvPr/>
        </p:nvSpPr>
        <p:spPr bwMode="auto">
          <a:xfrm>
            <a:off x="1662113" y="51466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6" name="Rectangle 84"/>
          <p:cNvSpPr>
            <a:spLocks noChangeArrowheads="1"/>
          </p:cNvSpPr>
          <p:nvPr/>
        </p:nvSpPr>
        <p:spPr bwMode="auto">
          <a:xfrm>
            <a:off x="474663" y="52260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7" name="Rectangle 85"/>
          <p:cNvSpPr>
            <a:spLocks noChangeArrowheads="1"/>
          </p:cNvSpPr>
          <p:nvPr/>
        </p:nvSpPr>
        <p:spPr bwMode="auto">
          <a:xfrm>
            <a:off x="3109913" y="5737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8" name="Rectangle 86"/>
          <p:cNvSpPr>
            <a:spLocks noChangeArrowheads="1"/>
          </p:cNvSpPr>
          <p:nvPr/>
        </p:nvSpPr>
        <p:spPr bwMode="auto">
          <a:xfrm>
            <a:off x="4808538" y="5854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39" name="Rectangle 87"/>
          <p:cNvSpPr>
            <a:spLocks noChangeArrowheads="1"/>
          </p:cNvSpPr>
          <p:nvPr/>
        </p:nvSpPr>
        <p:spPr bwMode="auto">
          <a:xfrm>
            <a:off x="4776788" y="57086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40" name="Rectangle 88"/>
          <p:cNvSpPr>
            <a:spLocks noChangeArrowheads="1"/>
          </p:cNvSpPr>
          <p:nvPr/>
        </p:nvSpPr>
        <p:spPr bwMode="auto">
          <a:xfrm>
            <a:off x="3198813" y="58451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41" name="Rectangle 89"/>
          <p:cNvSpPr>
            <a:spLocks noChangeArrowheads="1"/>
          </p:cNvSpPr>
          <p:nvPr/>
        </p:nvSpPr>
        <p:spPr bwMode="auto">
          <a:xfrm>
            <a:off x="4770438" y="57785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42" name="Rectangle 90"/>
          <p:cNvSpPr>
            <a:spLocks noChangeArrowheads="1"/>
          </p:cNvSpPr>
          <p:nvPr/>
        </p:nvSpPr>
        <p:spPr bwMode="auto">
          <a:xfrm>
            <a:off x="3198813" y="57308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43" name="Rectangle 91"/>
          <p:cNvSpPr>
            <a:spLocks noChangeArrowheads="1"/>
          </p:cNvSpPr>
          <p:nvPr/>
        </p:nvSpPr>
        <p:spPr bwMode="auto">
          <a:xfrm>
            <a:off x="3138488" y="58991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44" name="Rectangle 92"/>
          <p:cNvSpPr>
            <a:spLocks noChangeArrowheads="1"/>
          </p:cNvSpPr>
          <p:nvPr/>
        </p:nvSpPr>
        <p:spPr bwMode="auto">
          <a:xfrm>
            <a:off x="6135688" y="58388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27045" name="Freeform 93"/>
          <p:cNvSpPr>
            <a:spLocks/>
          </p:cNvSpPr>
          <p:nvPr/>
        </p:nvSpPr>
        <p:spPr bwMode="auto">
          <a:xfrm>
            <a:off x="5983288" y="5311775"/>
            <a:ext cx="327025" cy="301625"/>
          </a:xfrm>
          <a:custGeom>
            <a:avLst/>
            <a:gdLst>
              <a:gd name="T0" fmla="*/ 127484 w 236"/>
              <a:gd name="T1" fmla="*/ 0 h 604"/>
              <a:gd name="T2" fmla="*/ 127484 w 236"/>
              <a:gd name="T3" fmla="*/ 201749 h 604"/>
              <a:gd name="T4" fmla="*/ 0 w 236"/>
              <a:gd name="T5" fmla="*/ 201749 h 604"/>
              <a:gd name="T6" fmla="*/ 0 w 236"/>
              <a:gd name="T7" fmla="*/ 301625 h 604"/>
              <a:gd name="T8" fmla="*/ 327025 w 236"/>
              <a:gd name="T9" fmla="*/ 301625 h 604"/>
              <a:gd name="T10" fmla="*/ 327025 w 236"/>
              <a:gd name="T11" fmla="*/ 1998 h 604"/>
              <a:gd name="T12" fmla="*/ 127484 w 236"/>
              <a:gd name="T13" fmla="*/ 0 h 6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solidFill>
            <a:schemeClr val="tx1">
              <a:alpha val="89803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79006" name="Text Box 94"/>
          <p:cNvSpPr txBox="1">
            <a:spLocks noChangeArrowheads="1"/>
          </p:cNvSpPr>
          <p:nvPr/>
        </p:nvSpPr>
        <p:spPr bwMode="auto">
          <a:xfrm>
            <a:off x="6323013" y="52832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: </a:t>
            </a:r>
            <a:r>
              <a:rPr lang="ko-KR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제외된 영역</a:t>
            </a:r>
          </a:p>
        </p:txBody>
      </p:sp>
      <p:sp>
        <p:nvSpPr>
          <p:cNvPr id="679007" name="Text Box 95"/>
          <p:cNvSpPr txBox="1">
            <a:spLocks noChangeArrowheads="1"/>
          </p:cNvSpPr>
          <p:nvPr/>
        </p:nvSpPr>
        <p:spPr bwMode="auto">
          <a:xfrm>
            <a:off x="6319838" y="5670550"/>
            <a:ext cx="263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: </a:t>
            </a:r>
            <a:r>
              <a:rPr lang="ko-KR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점 </a:t>
            </a: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하나의 레코드 포인터</a:t>
            </a:r>
            <a:r>
              <a:rPr lang="en-US" altLang="ko-K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27048" name="Freeform 96"/>
          <p:cNvSpPr>
            <a:spLocks/>
          </p:cNvSpPr>
          <p:nvPr/>
        </p:nvSpPr>
        <p:spPr bwMode="auto">
          <a:xfrm>
            <a:off x="7254875" y="3438525"/>
            <a:ext cx="431800" cy="865188"/>
          </a:xfrm>
          <a:custGeom>
            <a:avLst/>
            <a:gdLst>
              <a:gd name="T0" fmla="*/ 0 w 272"/>
              <a:gd name="T1" fmla="*/ 0 h 499"/>
              <a:gd name="T2" fmla="*/ 431800 w 272"/>
              <a:gd name="T3" fmla="*/ 0 h 499"/>
              <a:gd name="T4" fmla="*/ 431800 w 272"/>
              <a:gd name="T5" fmla="*/ 865188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499">
                <a:moveTo>
                  <a:pt x="0" y="0"/>
                </a:moveTo>
                <a:lnTo>
                  <a:pt x="272" y="0"/>
                </a:lnTo>
                <a:lnTo>
                  <a:pt x="272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49" name="Freeform 97"/>
          <p:cNvSpPr>
            <a:spLocks/>
          </p:cNvSpPr>
          <p:nvPr/>
        </p:nvSpPr>
        <p:spPr bwMode="auto">
          <a:xfrm>
            <a:off x="7183438" y="3151188"/>
            <a:ext cx="720725" cy="1152525"/>
          </a:xfrm>
          <a:custGeom>
            <a:avLst/>
            <a:gdLst>
              <a:gd name="T0" fmla="*/ 0 w 454"/>
              <a:gd name="T1" fmla="*/ 0 h 726"/>
              <a:gd name="T2" fmla="*/ 720725 w 454"/>
              <a:gd name="T3" fmla="*/ 0 h 726"/>
              <a:gd name="T4" fmla="*/ 720725 w 454"/>
              <a:gd name="T5" fmla="*/ 1152525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726">
                <a:moveTo>
                  <a:pt x="0" y="0"/>
                </a:moveTo>
                <a:lnTo>
                  <a:pt x="454" y="0"/>
                </a:lnTo>
                <a:lnTo>
                  <a:pt x="454" y="7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7050" name="Freeform 98"/>
          <p:cNvSpPr>
            <a:spLocks/>
          </p:cNvSpPr>
          <p:nvPr/>
        </p:nvSpPr>
        <p:spPr bwMode="auto">
          <a:xfrm>
            <a:off x="6823075" y="3078163"/>
            <a:ext cx="1368425" cy="1225550"/>
          </a:xfrm>
          <a:custGeom>
            <a:avLst/>
            <a:gdLst>
              <a:gd name="T0" fmla="*/ 0 w 862"/>
              <a:gd name="T1" fmla="*/ 0 h 772"/>
              <a:gd name="T2" fmla="*/ 1368425 w 862"/>
              <a:gd name="T3" fmla="*/ 0 h 772"/>
              <a:gd name="T4" fmla="*/ 1368425 w 862"/>
              <a:gd name="T5" fmla="*/ 1225550 h 7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772">
                <a:moveTo>
                  <a:pt x="0" y="0"/>
                </a:moveTo>
                <a:lnTo>
                  <a:pt x="862" y="0"/>
                </a:lnTo>
                <a:lnTo>
                  <a:pt x="862" y="7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1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60"/>
          <p:cNvGrpSpPr>
            <a:grpSpLocks/>
          </p:cNvGrpSpPr>
          <p:nvPr/>
        </p:nvGrpSpPr>
        <p:grpSpPr bwMode="auto">
          <a:xfrm>
            <a:off x="1092200" y="944563"/>
            <a:ext cx="7283450" cy="5646737"/>
            <a:chOff x="688" y="313"/>
            <a:chExt cx="4832" cy="3840"/>
          </a:xfrm>
        </p:grpSpPr>
        <p:grpSp>
          <p:nvGrpSpPr>
            <p:cNvPr id="129027" name="Group 2"/>
            <p:cNvGrpSpPr>
              <a:grpSpLocks/>
            </p:cNvGrpSpPr>
            <p:nvPr/>
          </p:nvGrpSpPr>
          <p:grpSpPr bwMode="auto">
            <a:xfrm>
              <a:off x="1419" y="354"/>
              <a:ext cx="1209" cy="1178"/>
              <a:chOff x="2344" y="1112"/>
              <a:chExt cx="704" cy="608"/>
            </a:xfrm>
          </p:grpSpPr>
          <p:sp>
            <p:nvSpPr>
              <p:cNvPr id="129082" name="Rectangle 3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9083" name="Line 4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084" name="Line 5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9028" name="Line 6"/>
            <p:cNvSpPr>
              <a:spLocks noChangeShapeType="1"/>
            </p:cNvSpPr>
            <p:nvPr/>
          </p:nvSpPr>
          <p:spPr bwMode="auto">
            <a:xfrm>
              <a:off x="2243" y="385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29" name="Line 7"/>
            <p:cNvSpPr>
              <a:spLocks noChangeShapeType="1"/>
            </p:cNvSpPr>
            <p:nvPr/>
          </p:nvSpPr>
          <p:spPr bwMode="auto">
            <a:xfrm>
              <a:off x="1815" y="602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0" name="Line 8"/>
            <p:cNvSpPr>
              <a:spLocks noChangeShapeType="1"/>
            </p:cNvSpPr>
            <p:nvPr/>
          </p:nvSpPr>
          <p:spPr bwMode="auto">
            <a:xfrm flipV="1">
              <a:off x="2243" y="819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1" name="Freeform 9"/>
            <p:cNvSpPr>
              <a:spLocks/>
            </p:cNvSpPr>
            <p:nvPr/>
          </p:nvSpPr>
          <p:spPr bwMode="auto">
            <a:xfrm>
              <a:off x="2451" y="955"/>
              <a:ext cx="404" cy="680"/>
            </a:xfrm>
            <a:custGeom>
              <a:avLst/>
              <a:gdLst>
                <a:gd name="T0" fmla="*/ 0 w 272"/>
                <a:gd name="T1" fmla="*/ 0 h 499"/>
                <a:gd name="T2" fmla="*/ 404 w 272"/>
                <a:gd name="T3" fmla="*/ 0 h 499"/>
                <a:gd name="T4" fmla="*/ 404 w 272"/>
                <a:gd name="T5" fmla="*/ 680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499">
                  <a:moveTo>
                    <a:pt x="0" y="0"/>
                  </a:moveTo>
                  <a:lnTo>
                    <a:pt x="272" y="0"/>
                  </a:lnTo>
                  <a:lnTo>
                    <a:pt x="272" y="4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2" name="Freeform 10"/>
            <p:cNvSpPr>
              <a:spLocks/>
            </p:cNvSpPr>
            <p:nvPr/>
          </p:nvSpPr>
          <p:spPr bwMode="auto">
            <a:xfrm>
              <a:off x="2550" y="581"/>
              <a:ext cx="652" cy="934"/>
            </a:xfrm>
            <a:custGeom>
              <a:avLst/>
              <a:gdLst>
                <a:gd name="T0" fmla="*/ 0 w 454"/>
                <a:gd name="T1" fmla="*/ 0 h 726"/>
                <a:gd name="T2" fmla="*/ 652 w 454"/>
                <a:gd name="T3" fmla="*/ 0 h 726"/>
                <a:gd name="T4" fmla="*/ 652 w 454"/>
                <a:gd name="T5" fmla="*/ 934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3" name="Freeform 11"/>
            <p:cNvSpPr>
              <a:spLocks/>
            </p:cNvSpPr>
            <p:nvPr/>
          </p:nvSpPr>
          <p:spPr bwMode="auto">
            <a:xfrm>
              <a:off x="2056" y="492"/>
              <a:ext cx="1305" cy="1047"/>
            </a:xfrm>
            <a:custGeom>
              <a:avLst/>
              <a:gdLst>
                <a:gd name="T0" fmla="*/ 0 w 862"/>
                <a:gd name="T1" fmla="*/ 0 h 772"/>
                <a:gd name="T2" fmla="*/ 1305 w 862"/>
                <a:gd name="T3" fmla="*/ 0 h 772"/>
                <a:gd name="T4" fmla="*/ 1305 w 862"/>
                <a:gd name="T5" fmla="*/ 1047 h 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772">
                  <a:moveTo>
                    <a:pt x="0" y="0"/>
                  </a:moveTo>
                  <a:lnTo>
                    <a:pt x="862" y="0"/>
                  </a:lnTo>
                  <a:lnTo>
                    <a:pt x="862" y="7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4" name="Line 12"/>
            <p:cNvSpPr>
              <a:spLocks noChangeShapeType="1"/>
            </p:cNvSpPr>
            <p:nvPr/>
          </p:nvSpPr>
          <p:spPr bwMode="auto">
            <a:xfrm>
              <a:off x="1976" y="600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5" name="Line 13"/>
            <p:cNvSpPr>
              <a:spLocks noChangeShapeType="1"/>
            </p:cNvSpPr>
            <p:nvPr/>
          </p:nvSpPr>
          <p:spPr bwMode="auto">
            <a:xfrm>
              <a:off x="2448" y="368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6" name="Rectangle 14"/>
            <p:cNvSpPr>
              <a:spLocks noChangeArrowheads="1"/>
            </p:cNvSpPr>
            <p:nvPr/>
          </p:nvSpPr>
          <p:spPr bwMode="auto">
            <a:xfrm>
              <a:off x="1416" y="368"/>
              <a:ext cx="408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9037" name="Line 15"/>
            <p:cNvSpPr>
              <a:spLocks noChangeShapeType="1"/>
            </p:cNvSpPr>
            <p:nvPr/>
          </p:nvSpPr>
          <p:spPr bwMode="auto">
            <a:xfrm>
              <a:off x="2152" y="105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8" name="Freeform 16"/>
            <p:cNvSpPr>
              <a:spLocks/>
            </p:cNvSpPr>
            <p:nvPr/>
          </p:nvSpPr>
          <p:spPr bwMode="auto">
            <a:xfrm>
              <a:off x="2366" y="653"/>
              <a:ext cx="652" cy="958"/>
            </a:xfrm>
            <a:custGeom>
              <a:avLst/>
              <a:gdLst>
                <a:gd name="T0" fmla="*/ 0 w 454"/>
                <a:gd name="T1" fmla="*/ 0 h 726"/>
                <a:gd name="T2" fmla="*/ 652 w 454"/>
                <a:gd name="T3" fmla="*/ 0 h 726"/>
                <a:gd name="T4" fmla="*/ 652 w 454"/>
                <a:gd name="T5" fmla="*/ 958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39" name="Line 17"/>
            <p:cNvSpPr>
              <a:spLocks noChangeShapeType="1"/>
            </p:cNvSpPr>
            <p:nvPr/>
          </p:nvSpPr>
          <p:spPr bwMode="auto">
            <a:xfrm>
              <a:off x="1995" y="1279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0" name="Line 18"/>
            <p:cNvSpPr>
              <a:spLocks noChangeShapeType="1"/>
            </p:cNvSpPr>
            <p:nvPr/>
          </p:nvSpPr>
          <p:spPr bwMode="auto">
            <a:xfrm flipH="1">
              <a:off x="2373" y="1284"/>
              <a:ext cx="0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1" name="Line 19"/>
            <p:cNvSpPr>
              <a:spLocks noChangeShapeType="1"/>
            </p:cNvSpPr>
            <p:nvPr/>
          </p:nvSpPr>
          <p:spPr bwMode="auto">
            <a:xfrm flipH="1">
              <a:off x="1901" y="826"/>
              <a:ext cx="0" cy="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2" name="Text Box 20"/>
            <p:cNvSpPr txBox="1">
              <a:spLocks noChangeArrowheads="1"/>
            </p:cNvSpPr>
            <p:nvPr/>
          </p:nvSpPr>
          <p:spPr bwMode="auto">
            <a:xfrm>
              <a:off x="3814" y="840"/>
              <a:ext cx="170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 i="1">
                  <a:latin typeface="Times New Roman" pitchFamily="18" charset="0"/>
                </a:rPr>
                <a:t>x</a:t>
              </a:r>
              <a:r>
                <a:rPr kumimoji="1" lang="ko-KR" altLang="en-US" sz="1800">
                  <a:latin typeface="굴림" charset="-127"/>
                </a:rPr>
                <a:t>의 자식 노드에서 분할</a:t>
              </a:r>
            </a:p>
          </p:txBody>
        </p:sp>
        <p:grpSp>
          <p:nvGrpSpPr>
            <p:cNvPr id="129043" name="Group 21"/>
            <p:cNvGrpSpPr>
              <a:grpSpLocks/>
            </p:cNvGrpSpPr>
            <p:nvPr/>
          </p:nvGrpSpPr>
          <p:grpSpPr bwMode="auto">
            <a:xfrm>
              <a:off x="691" y="2338"/>
              <a:ext cx="1209" cy="1178"/>
              <a:chOff x="2344" y="1112"/>
              <a:chExt cx="704" cy="608"/>
            </a:xfrm>
          </p:grpSpPr>
          <p:sp>
            <p:nvSpPr>
              <p:cNvPr id="129079" name="Rectangle 22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9080" name="Line 23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081" name="Line 24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9044" name="Line 25"/>
            <p:cNvSpPr>
              <a:spLocks noChangeShapeType="1"/>
            </p:cNvSpPr>
            <p:nvPr/>
          </p:nvSpPr>
          <p:spPr bwMode="auto">
            <a:xfrm>
              <a:off x="1515" y="2369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5" name="Line 26"/>
            <p:cNvSpPr>
              <a:spLocks noChangeShapeType="1"/>
            </p:cNvSpPr>
            <p:nvPr/>
          </p:nvSpPr>
          <p:spPr bwMode="auto">
            <a:xfrm>
              <a:off x="1087" y="2586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6" name="Line 27"/>
            <p:cNvSpPr>
              <a:spLocks noChangeShapeType="1"/>
            </p:cNvSpPr>
            <p:nvPr/>
          </p:nvSpPr>
          <p:spPr bwMode="auto">
            <a:xfrm flipV="1">
              <a:off x="1515" y="2803"/>
              <a:ext cx="3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7" name="Freeform 28"/>
            <p:cNvSpPr>
              <a:spLocks/>
            </p:cNvSpPr>
            <p:nvPr/>
          </p:nvSpPr>
          <p:spPr bwMode="auto">
            <a:xfrm>
              <a:off x="1723" y="2939"/>
              <a:ext cx="404" cy="800"/>
            </a:xfrm>
            <a:custGeom>
              <a:avLst/>
              <a:gdLst>
                <a:gd name="T0" fmla="*/ 0 w 272"/>
                <a:gd name="T1" fmla="*/ 0 h 499"/>
                <a:gd name="T2" fmla="*/ 404 w 272"/>
                <a:gd name="T3" fmla="*/ 0 h 499"/>
                <a:gd name="T4" fmla="*/ 404 w 272"/>
                <a:gd name="T5" fmla="*/ 800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2" h="499">
                  <a:moveTo>
                    <a:pt x="0" y="0"/>
                  </a:moveTo>
                  <a:lnTo>
                    <a:pt x="272" y="0"/>
                  </a:lnTo>
                  <a:lnTo>
                    <a:pt x="272" y="49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8" name="Freeform 29"/>
            <p:cNvSpPr>
              <a:spLocks/>
            </p:cNvSpPr>
            <p:nvPr/>
          </p:nvSpPr>
          <p:spPr bwMode="auto">
            <a:xfrm>
              <a:off x="3998" y="2549"/>
              <a:ext cx="492" cy="1158"/>
            </a:xfrm>
            <a:custGeom>
              <a:avLst/>
              <a:gdLst>
                <a:gd name="T0" fmla="*/ 0 w 454"/>
                <a:gd name="T1" fmla="*/ 0 h 726"/>
                <a:gd name="T2" fmla="*/ 492 w 454"/>
                <a:gd name="T3" fmla="*/ 0 h 726"/>
                <a:gd name="T4" fmla="*/ 492 w 454"/>
                <a:gd name="T5" fmla="*/ 1158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49" name="Freeform 30"/>
            <p:cNvSpPr>
              <a:spLocks/>
            </p:cNvSpPr>
            <p:nvPr/>
          </p:nvSpPr>
          <p:spPr bwMode="auto">
            <a:xfrm>
              <a:off x="3464" y="2460"/>
              <a:ext cx="1233" cy="1247"/>
            </a:xfrm>
            <a:custGeom>
              <a:avLst/>
              <a:gdLst>
                <a:gd name="T0" fmla="*/ 0 w 862"/>
                <a:gd name="T1" fmla="*/ 0 h 772"/>
                <a:gd name="T2" fmla="*/ 1233 w 862"/>
                <a:gd name="T3" fmla="*/ 0 h 772"/>
                <a:gd name="T4" fmla="*/ 1233 w 862"/>
                <a:gd name="T5" fmla="*/ 1247 h 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772">
                  <a:moveTo>
                    <a:pt x="0" y="0"/>
                  </a:moveTo>
                  <a:lnTo>
                    <a:pt x="862" y="0"/>
                  </a:lnTo>
                  <a:lnTo>
                    <a:pt x="862" y="7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0" name="Line 31"/>
            <p:cNvSpPr>
              <a:spLocks noChangeShapeType="1"/>
            </p:cNvSpPr>
            <p:nvPr/>
          </p:nvSpPr>
          <p:spPr bwMode="auto">
            <a:xfrm>
              <a:off x="1248" y="2584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1" name="Line 32"/>
            <p:cNvSpPr>
              <a:spLocks noChangeShapeType="1"/>
            </p:cNvSpPr>
            <p:nvPr/>
          </p:nvSpPr>
          <p:spPr bwMode="auto">
            <a:xfrm>
              <a:off x="1720" y="2352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2" name="Rectangle 33"/>
            <p:cNvSpPr>
              <a:spLocks noChangeArrowheads="1"/>
            </p:cNvSpPr>
            <p:nvPr/>
          </p:nvSpPr>
          <p:spPr bwMode="auto">
            <a:xfrm>
              <a:off x="688" y="2352"/>
              <a:ext cx="408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9053" name="Line 34"/>
            <p:cNvSpPr>
              <a:spLocks noChangeShapeType="1"/>
            </p:cNvSpPr>
            <p:nvPr/>
          </p:nvSpPr>
          <p:spPr bwMode="auto">
            <a:xfrm>
              <a:off x="1424" y="30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4" name="Freeform 35"/>
            <p:cNvSpPr>
              <a:spLocks/>
            </p:cNvSpPr>
            <p:nvPr/>
          </p:nvSpPr>
          <p:spPr bwMode="auto">
            <a:xfrm>
              <a:off x="3814" y="2613"/>
              <a:ext cx="484" cy="1102"/>
            </a:xfrm>
            <a:custGeom>
              <a:avLst/>
              <a:gdLst>
                <a:gd name="T0" fmla="*/ 0 w 454"/>
                <a:gd name="T1" fmla="*/ 0 h 726"/>
                <a:gd name="T2" fmla="*/ 484 w 454"/>
                <a:gd name="T3" fmla="*/ 0 h 726"/>
                <a:gd name="T4" fmla="*/ 484 w 454"/>
                <a:gd name="T5" fmla="*/ 1102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726">
                  <a:moveTo>
                    <a:pt x="0" y="0"/>
                  </a:moveTo>
                  <a:lnTo>
                    <a:pt x="454" y="0"/>
                  </a:lnTo>
                  <a:lnTo>
                    <a:pt x="454" y="7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5" name="Line 36"/>
            <p:cNvSpPr>
              <a:spLocks noChangeShapeType="1"/>
            </p:cNvSpPr>
            <p:nvPr/>
          </p:nvSpPr>
          <p:spPr bwMode="auto">
            <a:xfrm>
              <a:off x="1267" y="3263"/>
              <a:ext cx="0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6" name="Line 37"/>
            <p:cNvSpPr>
              <a:spLocks noChangeShapeType="1"/>
            </p:cNvSpPr>
            <p:nvPr/>
          </p:nvSpPr>
          <p:spPr bwMode="auto">
            <a:xfrm flipH="1">
              <a:off x="1637" y="3268"/>
              <a:ext cx="8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7" name="Line 38"/>
            <p:cNvSpPr>
              <a:spLocks noChangeShapeType="1"/>
            </p:cNvSpPr>
            <p:nvPr/>
          </p:nvSpPr>
          <p:spPr bwMode="auto">
            <a:xfrm flipH="1">
              <a:off x="1149" y="2930"/>
              <a:ext cx="8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58" name="Line 39"/>
            <p:cNvSpPr>
              <a:spLocks noChangeShapeType="1"/>
            </p:cNvSpPr>
            <p:nvPr/>
          </p:nvSpPr>
          <p:spPr bwMode="auto">
            <a:xfrm>
              <a:off x="1354" y="2925"/>
              <a:ext cx="0" cy="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29059" name="Group 40"/>
            <p:cNvGrpSpPr>
              <a:grpSpLocks/>
            </p:cNvGrpSpPr>
            <p:nvPr/>
          </p:nvGrpSpPr>
          <p:grpSpPr bwMode="auto">
            <a:xfrm>
              <a:off x="2867" y="2330"/>
              <a:ext cx="1209" cy="1178"/>
              <a:chOff x="2344" y="1112"/>
              <a:chExt cx="704" cy="608"/>
            </a:xfrm>
          </p:grpSpPr>
          <p:sp>
            <p:nvSpPr>
              <p:cNvPr id="129076" name="Rectangle 41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9077" name="Line 42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078" name="Line 43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9060" name="Line 44"/>
            <p:cNvSpPr>
              <a:spLocks noChangeShapeType="1"/>
            </p:cNvSpPr>
            <p:nvPr/>
          </p:nvSpPr>
          <p:spPr bwMode="auto">
            <a:xfrm>
              <a:off x="3691" y="2361"/>
              <a:ext cx="0" cy="6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1" name="Line 45"/>
            <p:cNvSpPr>
              <a:spLocks noChangeShapeType="1"/>
            </p:cNvSpPr>
            <p:nvPr/>
          </p:nvSpPr>
          <p:spPr bwMode="auto">
            <a:xfrm>
              <a:off x="3263" y="2578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2" name="Line 46"/>
            <p:cNvSpPr>
              <a:spLocks noChangeShapeType="1"/>
            </p:cNvSpPr>
            <p:nvPr/>
          </p:nvSpPr>
          <p:spPr bwMode="auto">
            <a:xfrm flipV="1">
              <a:off x="3691" y="2795"/>
              <a:ext cx="3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3" name="Line 47"/>
            <p:cNvSpPr>
              <a:spLocks noChangeShapeType="1"/>
            </p:cNvSpPr>
            <p:nvPr/>
          </p:nvSpPr>
          <p:spPr bwMode="auto">
            <a:xfrm>
              <a:off x="3424" y="2576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4" name="Line 48"/>
            <p:cNvSpPr>
              <a:spLocks noChangeShapeType="1"/>
            </p:cNvSpPr>
            <p:nvPr/>
          </p:nvSpPr>
          <p:spPr bwMode="auto">
            <a:xfrm>
              <a:off x="3896" y="2344"/>
              <a:ext cx="0" cy="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5" name="Rectangle 49"/>
            <p:cNvSpPr>
              <a:spLocks noChangeArrowheads="1"/>
            </p:cNvSpPr>
            <p:nvPr/>
          </p:nvSpPr>
          <p:spPr bwMode="auto">
            <a:xfrm>
              <a:off x="2864" y="2344"/>
              <a:ext cx="408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9066" name="Line 50"/>
            <p:cNvSpPr>
              <a:spLocks noChangeShapeType="1"/>
            </p:cNvSpPr>
            <p:nvPr/>
          </p:nvSpPr>
          <p:spPr bwMode="auto">
            <a:xfrm>
              <a:off x="3600" y="30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7" name="Rectangle 51"/>
            <p:cNvSpPr>
              <a:spLocks noChangeArrowheads="1"/>
            </p:cNvSpPr>
            <p:nvPr/>
          </p:nvSpPr>
          <p:spPr bwMode="auto">
            <a:xfrm>
              <a:off x="3280" y="2784"/>
              <a:ext cx="800" cy="72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9068" name="Line 52"/>
            <p:cNvSpPr>
              <a:spLocks noChangeShapeType="1"/>
            </p:cNvSpPr>
            <p:nvPr/>
          </p:nvSpPr>
          <p:spPr bwMode="auto">
            <a:xfrm flipH="1" flipV="1">
              <a:off x="1976" y="816"/>
              <a:ext cx="26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69" name="Rectangle 53"/>
            <p:cNvSpPr>
              <a:spLocks noChangeArrowheads="1"/>
            </p:cNvSpPr>
            <p:nvPr/>
          </p:nvSpPr>
          <p:spPr bwMode="auto">
            <a:xfrm>
              <a:off x="1096" y="2360"/>
              <a:ext cx="800" cy="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9070" name="Line 54"/>
            <p:cNvSpPr>
              <a:spLocks noChangeShapeType="1"/>
            </p:cNvSpPr>
            <p:nvPr/>
          </p:nvSpPr>
          <p:spPr bwMode="auto">
            <a:xfrm flipH="1">
              <a:off x="3349" y="2706"/>
              <a:ext cx="0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71" name="Line 55"/>
            <p:cNvSpPr>
              <a:spLocks noChangeShapeType="1"/>
            </p:cNvSpPr>
            <p:nvPr/>
          </p:nvSpPr>
          <p:spPr bwMode="auto">
            <a:xfrm>
              <a:off x="3546" y="2701"/>
              <a:ext cx="0" cy="1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072" name="Text Box 56"/>
            <p:cNvSpPr txBox="1">
              <a:spLocks noChangeArrowheads="1"/>
            </p:cNvSpPr>
            <p:nvPr/>
          </p:nvSpPr>
          <p:spPr bwMode="auto">
            <a:xfrm>
              <a:off x="1926" y="1856"/>
              <a:ext cx="82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latin typeface="Times New Roman" pitchFamily="18" charset="0"/>
                </a:rPr>
                <a:t>(a) </a:t>
              </a:r>
              <a:r>
                <a:rPr kumimoji="1" lang="ko-KR" altLang="en-US" sz="1800">
                  <a:latin typeface="Times New Roman" pitchFamily="18" charset="0"/>
                </a:rPr>
                <a:t>분할 전</a:t>
              </a:r>
            </a:p>
          </p:txBody>
        </p:sp>
        <p:sp>
          <p:nvSpPr>
            <p:cNvPr id="129073" name="Text Box 57"/>
            <p:cNvSpPr txBox="1">
              <a:spLocks noChangeArrowheads="1"/>
            </p:cNvSpPr>
            <p:nvPr/>
          </p:nvSpPr>
          <p:spPr bwMode="auto">
            <a:xfrm>
              <a:off x="1934" y="3904"/>
              <a:ext cx="127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1800">
                  <a:latin typeface="Times New Roman" pitchFamily="18" charset="0"/>
                </a:rPr>
                <a:t>(b) </a:t>
              </a:r>
              <a:r>
                <a:rPr kumimoji="1" lang="ko-KR" altLang="en-US" sz="1800">
                  <a:latin typeface="Times New Roman" pitchFamily="18" charset="0"/>
                </a:rPr>
                <a:t>노드 </a:t>
              </a:r>
              <a:r>
                <a:rPr kumimoji="1" lang="en-US" altLang="ko-KR" sz="1800" i="1">
                  <a:latin typeface="Times New Roman" pitchFamily="18" charset="0"/>
                </a:rPr>
                <a:t>x</a:t>
              </a:r>
              <a:r>
                <a:rPr kumimoji="1" lang="en-US" altLang="ko-KR" sz="1800">
                  <a:latin typeface="Times New Roman" pitchFamily="18" charset="0"/>
                </a:rPr>
                <a:t> </a:t>
              </a:r>
              <a:r>
                <a:rPr kumimoji="1" lang="ko-KR" altLang="en-US" sz="1800">
                  <a:latin typeface="Times New Roman" pitchFamily="18" charset="0"/>
                </a:rPr>
                <a:t>분할 후</a:t>
              </a:r>
            </a:p>
          </p:txBody>
        </p:sp>
        <p:sp>
          <p:nvSpPr>
            <p:cNvPr id="129074" name="Text Box 58"/>
            <p:cNvSpPr txBox="1">
              <a:spLocks noChangeArrowheads="1"/>
            </p:cNvSpPr>
            <p:nvPr/>
          </p:nvSpPr>
          <p:spPr bwMode="auto">
            <a:xfrm>
              <a:off x="1182" y="313"/>
              <a:ext cx="19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1" hangingPunct="1"/>
              <a:r>
                <a:rPr kumimoji="1" lang="en-US" altLang="ko-KR" sz="2000" i="1">
                  <a:latin typeface="Times New Roman" pitchFamily="18" charset="0"/>
                </a:rPr>
                <a:t>x</a:t>
              </a:r>
            </a:p>
          </p:txBody>
        </p:sp>
        <p:cxnSp>
          <p:nvCxnSpPr>
            <p:cNvPr id="129075" name="AutoShape 59"/>
            <p:cNvCxnSpPr>
              <a:cxnSpLocks noChangeShapeType="1"/>
            </p:cNvCxnSpPr>
            <p:nvPr/>
          </p:nvCxnSpPr>
          <p:spPr bwMode="auto">
            <a:xfrm rot="5400000" flipV="1">
              <a:off x="2907" y="28"/>
              <a:ext cx="153" cy="1712"/>
            </a:xfrm>
            <a:prstGeom prst="curvedConnector4">
              <a:avLst>
                <a:gd name="adj1" fmla="val -88236"/>
                <a:gd name="adj2" fmla="val 57708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23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5334000" y="4867275"/>
            <a:ext cx="142875" cy="304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667125" y="4886325"/>
            <a:ext cx="200025" cy="29527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7200900" y="2171700"/>
            <a:ext cx="723900" cy="5429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629150" y="2714625"/>
            <a:ext cx="733425" cy="3905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2238375" y="4248150"/>
            <a:ext cx="152400" cy="6191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942975" y="4229100"/>
            <a:ext cx="209550" cy="619125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1885950" y="2181225"/>
            <a:ext cx="352425" cy="9525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1993" name="Freeform 9"/>
          <p:cNvSpPr>
            <a:spLocks/>
          </p:cNvSpPr>
          <p:nvPr/>
        </p:nvSpPr>
        <p:spPr bwMode="auto">
          <a:xfrm>
            <a:off x="2247900" y="4235450"/>
            <a:ext cx="374650" cy="958850"/>
          </a:xfrm>
          <a:custGeom>
            <a:avLst/>
            <a:gdLst>
              <a:gd name="T0" fmla="*/ 92 w 236"/>
              <a:gd name="T1" fmla="*/ 0 h 604"/>
              <a:gd name="T2" fmla="*/ 92 w 236"/>
              <a:gd name="T3" fmla="*/ 404 h 604"/>
              <a:gd name="T4" fmla="*/ 0 w 236"/>
              <a:gd name="T5" fmla="*/ 404 h 604"/>
              <a:gd name="T6" fmla="*/ 0 w 236"/>
              <a:gd name="T7" fmla="*/ 604 h 604"/>
              <a:gd name="T8" fmla="*/ 236 w 236"/>
              <a:gd name="T9" fmla="*/ 604 h 604"/>
              <a:gd name="T10" fmla="*/ 236 w 236"/>
              <a:gd name="T11" fmla="*/ 4 h 604"/>
              <a:gd name="T12" fmla="*/ 92 w 236"/>
              <a:gd name="T13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4">
                <a:moveTo>
                  <a:pt x="92" y="0"/>
                </a:moveTo>
                <a:lnTo>
                  <a:pt x="92" y="404"/>
                </a:lnTo>
                <a:lnTo>
                  <a:pt x="0" y="404"/>
                </a:lnTo>
                <a:lnTo>
                  <a:pt x="0" y="604"/>
                </a:lnTo>
                <a:lnTo>
                  <a:pt x="236" y="604"/>
                </a:lnTo>
                <a:lnTo>
                  <a:pt x="236" y="4"/>
                </a:lnTo>
                <a:lnTo>
                  <a:pt x="92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81994" name="Freeform 10"/>
          <p:cNvSpPr>
            <a:spLocks/>
          </p:cNvSpPr>
          <p:nvPr/>
        </p:nvSpPr>
        <p:spPr bwMode="auto">
          <a:xfrm>
            <a:off x="774700" y="4229100"/>
            <a:ext cx="387350" cy="946150"/>
          </a:xfrm>
          <a:custGeom>
            <a:avLst/>
            <a:gdLst>
              <a:gd name="T0" fmla="*/ 0 w 244"/>
              <a:gd name="T1" fmla="*/ 0 h 596"/>
              <a:gd name="T2" fmla="*/ 0 w 244"/>
              <a:gd name="T3" fmla="*/ 596 h 596"/>
              <a:gd name="T4" fmla="*/ 244 w 244"/>
              <a:gd name="T5" fmla="*/ 596 h 596"/>
              <a:gd name="T6" fmla="*/ 244 w 244"/>
              <a:gd name="T7" fmla="*/ 400 h 596"/>
              <a:gd name="T8" fmla="*/ 100 w 244"/>
              <a:gd name="T9" fmla="*/ 400 h 596"/>
              <a:gd name="T10" fmla="*/ 100 w 244"/>
              <a:gd name="T11" fmla="*/ 0 h 596"/>
              <a:gd name="T12" fmla="*/ 0 w 244"/>
              <a:gd name="T13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4" h="596">
                <a:moveTo>
                  <a:pt x="0" y="0"/>
                </a:moveTo>
                <a:lnTo>
                  <a:pt x="0" y="596"/>
                </a:lnTo>
                <a:lnTo>
                  <a:pt x="244" y="596"/>
                </a:lnTo>
                <a:lnTo>
                  <a:pt x="244" y="400"/>
                </a:lnTo>
                <a:lnTo>
                  <a:pt x="100" y="400"/>
                </a:lnTo>
                <a:lnTo>
                  <a:pt x="1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31083" name="Group 11"/>
          <p:cNvGrpSpPr>
            <a:grpSpLocks/>
          </p:cNvGrpSpPr>
          <p:nvPr/>
        </p:nvGrpSpPr>
        <p:grpSpPr bwMode="auto">
          <a:xfrm>
            <a:off x="4083050" y="546100"/>
            <a:ext cx="1117600" cy="965200"/>
            <a:chOff x="2344" y="1112"/>
            <a:chExt cx="704" cy="608"/>
          </a:xfrm>
        </p:grpSpPr>
        <p:sp>
          <p:nvSpPr>
            <p:cNvPr id="131199" name="Rectangle 12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solidFill>
              <a:srgbClr val="33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1200" name="Line 13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201" name="Line 14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1084" name="Freeform 15"/>
          <p:cNvSpPr>
            <a:spLocks/>
          </p:cNvSpPr>
          <p:nvPr/>
        </p:nvSpPr>
        <p:spPr bwMode="auto">
          <a:xfrm>
            <a:off x="2406650" y="1016000"/>
            <a:ext cx="1854200" cy="1130300"/>
          </a:xfrm>
          <a:custGeom>
            <a:avLst/>
            <a:gdLst>
              <a:gd name="T0" fmla="*/ 1854200 w 1168"/>
              <a:gd name="T1" fmla="*/ 0 h 712"/>
              <a:gd name="T2" fmla="*/ 0 w 1168"/>
              <a:gd name="T3" fmla="*/ 0 h 712"/>
              <a:gd name="T4" fmla="*/ 0 w 1168"/>
              <a:gd name="T5" fmla="*/ 1130300 h 7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8" h="712">
                <a:moveTo>
                  <a:pt x="1168" y="0"/>
                </a:moveTo>
                <a:lnTo>
                  <a:pt x="0" y="0"/>
                </a:lnTo>
                <a:lnTo>
                  <a:pt x="0" y="7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85" name="Line 16"/>
          <p:cNvSpPr>
            <a:spLocks noChangeShapeType="1"/>
          </p:cNvSpPr>
          <p:nvPr/>
        </p:nvSpPr>
        <p:spPr bwMode="auto">
          <a:xfrm>
            <a:off x="4819650" y="1308100"/>
            <a:ext cx="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86" name="Freeform 17"/>
          <p:cNvSpPr>
            <a:spLocks/>
          </p:cNvSpPr>
          <p:nvPr/>
        </p:nvSpPr>
        <p:spPr bwMode="auto">
          <a:xfrm>
            <a:off x="4806950" y="850900"/>
            <a:ext cx="2603500" cy="1295400"/>
          </a:xfrm>
          <a:custGeom>
            <a:avLst/>
            <a:gdLst>
              <a:gd name="T0" fmla="*/ 0 w 1640"/>
              <a:gd name="T1" fmla="*/ 0 h 816"/>
              <a:gd name="T2" fmla="*/ 2603500 w 1640"/>
              <a:gd name="T3" fmla="*/ 0 h 816"/>
              <a:gd name="T4" fmla="*/ 2603500 w 1640"/>
              <a:gd name="T5" fmla="*/ 1295400 h 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0" h="816">
                <a:moveTo>
                  <a:pt x="0" y="0"/>
                </a:moveTo>
                <a:lnTo>
                  <a:pt x="1640" y="0"/>
                </a:lnTo>
                <a:lnTo>
                  <a:pt x="1640" y="8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31087" name="Group 18"/>
          <p:cNvGrpSpPr>
            <a:grpSpLocks/>
          </p:cNvGrpSpPr>
          <p:nvPr/>
        </p:nvGrpSpPr>
        <p:grpSpPr bwMode="auto">
          <a:xfrm>
            <a:off x="4248150" y="2146300"/>
            <a:ext cx="1117600" cy="965200"/>
            <a:chOff x="2344" y="1112"/>
            <a:chExt cx="704" cy="608"/>
          </a:xfrm>
        </p:grpSpPr>
        <p:sp>
          <p:nvSpPr>
            <p:cNvPr id="131196" name="Rectangle 19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1197" name="Line 20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98" name="Line 21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1088" name="Group 22"/>
          <p:cNvGrpSpPr>
            <a:grpSpLocks/>
          </p:cNvGrpSpPr>
          <p:nvPr/>
        </p:nvGrpSpPr>
        <p:grpSpPr bwMode="auto">
          <a:xfrm>
            <a:off x="6826250" y="2159000"/>
            <a:ext cx="1117600" cy="965200"/>
            <a:chOff x="2344" y="1112"/>
            <a:chExt cx="704" cy="608"/>
          </a:xfrm>
        </p:grpSpPr>
        <p:sp>
          <p:nvSpPr>
            <p:cNvPr id="131193" name="Rectangle 23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1194" name="Line 24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95" name="Line 25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2010" name="Freeform 26"/>
          <p:cNvSpPr>
            <a:spLocks/>
          </p:cNvSpPr>
          <p:nvPr/>
        </p:nvSpPr>
        <p:spPr bwMode="auto">
          <a:xfrm>
            <a:off x="4248150" y="2159000"/>
            <a:ext cx="1117600" cy="939800"/>
          </a:xfrm>
          <a:custGeom>
            <a:avLst/>
            <a:gdLst>
              <a:gd name="T0" fmla="*/ 0 w 704"/>
              <a:gd name="T1" fmla="*/ 0 h 592"/>
              <a:gd name="T2" fmla="*/ 0 w 704"/>
              <a:gd name="T3" fmla="*/ 592 h 592"/>
              <a:gd name="T4" fmla="*/ 240 w 704"/>
              <a:gd name="T5" fmla="*/ 592 h 592"/>
              <a:gd name="T6" fmla="*/ 240 w 704"/>
              <a:gd name="T7" fmla="*/ 352 h 592"/>
              <a:gd name="T8" fmla="*/ 696 w 704"/>
              <a:gd name="T9" fmla="*/ 352 h 592"/>
              <a:gd name="T10" fmla="*/ 704 w 704"/>
              <a:gd name="T11" fmla="*/ 0 h 592"/>
              <a:gd name="T12" fmla="*/ 0 w 704"/>
              <a:gd name="T13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592">
                <a:moveTo>
                  <a:pt x="0" y="0"/>
                </a:moveTo>
                <a:lnTo>
                  <a:pt x="0" y="592"/>
                </a:lnTo>
                <a:lnTo>
                  <a:pt x="240" y="592"/>
                </a:lnTo>
                <a:lnTo>
                  <a:pt x="240" y="352"/>
                </a:lnTo>
                <a:lnTo>
                  <a:pt x="696" y="352"/>
                </a:lnTo>
                <a:lnTo>
                  <a:pt x="704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82011" name="Freeform 27"/>
          <p:cNvSpPr>
            <a:spLocks/>
          </p:cNvSpPr>
          <p:nvPr/>
        </p:nvSpPr>
        <p:spPr bwMode="auto">
          <a:xfrm>
            <a:off x="6813550" y="2159000"/>
            <a:ext cx="1130300" cy="965200"/>
          </a:xfrm>
          <a:custGeom>
            <a:avLst/>
            <a:gdLst>
              <a:gd name="T0" fmla="*/ 8 w 712"/>
              <a:gd name="T1" fmla="*/ 0 h 608"/>
              <a:gd name="T2" fmla="*/ 0 w 712"/>
              <a:gd name="T3" fmla="*/ 608 h 608"/>
              <a:gd name="T4" fmla="*/ 712 w 712"/>
              <a:gd name="T5" fmla="*/ 608 h 608"/>
              <a:gd name="T6" fmla="*/ 712 w 712"/>
              <a:gd name="T7" fmla="*/ 360 h 608"/>
              <a:gd name="T8" fmla="*/ 248 w 712"/>
              <a:gd name="T9" fmla="*/ 360 h 608"/>
              <a:gd name="T10" fmla="*/ 248 w 712"/>
              <a:gd name="T11" fmla="*/ 0 h 608"/>
              <a:gd name="T12" fmla="*/ 8 w 712"/>
              <a:gd name="T13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608">
                <a:moveTo>
                  <a:pt x="8" y="0"/>
                </a:moveTo>
                <a:lnTo>
                  <a:pt x="0" y="608"/>
                </a:lnTo>
                <a:lnTo>
                  <a:pt x="712" y="608"/>
                </a:lnTo>
                <a:lnTo>
                  <a:pt x="712" y="360"/>
                </a:lnTo>
                <a:lnTo>
                  <a:pt x="248" y="360"/>
                </a:lnTo>
                <a:lnTo>
                  <a:pt x="248" y="0"/>
                </a:lnTo>
                <a:lnTo>
                  <a:pt x="8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131091" name="Group 28"/>
          <p:cNvGrpSpPr>
            <a:grpSpLocks/>
          </p:cNvGrpSpPr>
          <p:nvPr/>
        </p:nvGrpSpPr>
        <p:grpSpPr bwMode="auto">
          <a:xfrm>
            <a:off x="1873250" y="2174875"/>
            <a:ext cx="1117600" cy="965200"/>
            <a:chOff x="2344" y="1112"/>
            <a:chExt cx="704" cy="608"/>
          </a:xfrm>
        </p:grpSpPr>
        <p:sp>
          <p:nvSpPr>
            <p:cNvPr id="131190" name="Rectangle 29"/>
            <p:cNvSpPr>
              <a:spLocks noChangeArrowheads="1"/>
            </p:cNvSpPr>
            <p:nvPr/>
          </p:nvSpPr>
          <p:spPr bwMode="auto">
            <a:xfrm>
              <a:off x="2344" y="1120"/>
              <a:ext cx="704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1191" name="Line 30"/>
            <p:cNvSpPr>
              <a:spLocks noChangeShapeType="1"/>
            </p:cNvSpPr>
            <p:nvPr/>
          </p:nvSpPr>
          <p:spPr bwMode="auto">
            <a:xfrm>
              <a:off x="2584" y="1112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92" name="Line 31"/>
            <p:cNvSpPr>
              <a:spLocks noChangeShapeType="1"/>
            </p:cNvSpPr>
            <p:nvPr/>
          </p:nvSpPr>
          <p:spPr bwMode="auto">
            <a:xfrm>
              <a:off x="2584" y="1472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2254250" y="2197100"/>
            <a:ext cx="723900" cy="939800"/>
          </a:xfrm>
          <a:prstGeom prst="rect">
            <a:avLst/>
          </a:pr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131093" name="Line 33"/>
          <p:cNvSpPr>
            <a:spLocks noChangeShapeType="1"/>
          </p:cNvSpPr>
          <p:nvPr/>
        </p:nvSpPr>
        <p:spPr bwMode="auto">
          <a:xfrm>
            <a:off x="1873250" y="2822575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4" name="Line 34"/>
          <p:cNvSpPr>
            <a:spLocks noChangeShapeType="1"/>
          </p:cNvSpPr>
          <p:nvPr/>
        </p:nvSpPr>
        <p:spPr bwMode="auto">
          <a:xfrm>
            <a:off x="2025650" y="2187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5" name="Line 35"/>
          <p:cNvSpPr>
            <a:spLocks noChangeShapeType="1"/>
          </p:cNvSpPr>
          <p:nvPr/>
        </p:nvSpPr>
        <p:spPr bwMode="auto">
          <a:xfrm>
            <a:off x="2089150" y="2822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6" name="Line 36"/>
          <p:cNvSpPr>
            <a:spLocks noChangeShapeType="1"/>
          </p:cNvSpPr>
          <p:nvPr/>
        </p:nvSpPr>
        <p:spPr bwMode="auto">
          <a:xfrm>
            <a:off x="4984750" y="273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7" name="Line 37"/>
          <p:cNvSpPr>
            <a:spLocks noChangeShapeType="1"/>
          </p:cNvSpPr>
          <p:nvPr/>
        </p:nvSpPr>
        <p:spPr bwMode="auto">
          <a:xfrm>
            <a:off x="4984750" y="28956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8" name="Line 38"/>
          <p:cNvSpPr>
            <a:spLocks noChangeShapeType="1"/>
          </p:cNvSpPr>
          <p:nvPr/>
        </p:nvSpPr>
        <p:spPr bwMode="auto">
          <a:xfrm>
            <a:off x="7588250" y="21844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9" name="Line 39"/>
          <p:cNvSpPr>
            <a:spLocks noChangeShapeType="1"/>
          </p:cNvSpPr>
          <p:nvPr/>
        </p:nvSpPr>
        <p:spPr bwMode="auto">
          <a:xfrm>
            <a:off x="7207250" y="23622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0" name="Line 40"/>
          <p:cNvSpPr>
            <a:spLocks noChangeShapeType="1"/>
          </p:cNvSpPr>
          <p:nvPr/>
        </p:nvSpPr>
        <p:spPr bwMode="auto">
          <a:xfrm flipV="1">
            <a:off x="7588250" y="25400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1" name="Line 41"/>
          <p:cNvSpPr>
            <a:spLocks noChangeShapeType="1"/>
          </p:cNvSpPr>
          <p:nvPr/>
        </p:nvSpPr>
        <p:spPr bwMode="auto">
          <a:xfrm>
            <a:off x="4832350" y="2908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2" name="Freeform 42"/>
          <p:cNvSpPr>
            <a:spLocks/>
          </p:cNvSpPr>
          <p:nvPr/>
        </p:nvSpPr>
        <p:spPr bwMode="auto">
          <a:xfrm>
            <a:off x="5149850" y="2819400"/>
            <a:ext cx="558800" cy="533400"/>
          </a:xfrm>
          <a:custGeom>
            <a:avLst/>
            <a:gdLst>
              <a:gd name="T0" fmla="*/ 0 w 352"/>
              <a:gd name="T1" fmla="*/ 0 h 336"/>
              <a:gd name="T2" fmla="*/ 558800 w 352"/>
              <a:gd name="T3" fmla="*/ 0 h 336"/>
              <a:gd name="T4" fmla="*/ 558800 w 352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2" h="336">
                <a:moveTo>
                  <a:pt x="0" y="0"/>
                </a:moveTo>
                <a:lnTo>
                  <a:pt x="352" y="0"/>
                </a:lnTo>
                <a:lnTo>
                  <a:pt x="352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3" name="Line 43"/>
          <p:cNvSpPr>
            <a:spLocks noChangeShapeType="1"/>
          </p:cNvSpPr>
          <p:nvPr/>
        </p:nvSpPr>
        <p:spPr bwMode="auto">
          <a:xfrm>
            <a:off x="5175250" y="29845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31104" name="Group 44"/>
          <p:cNvGrpSpPr>
            <a:grpSpLocks/>
          </p:cNvGrpSpPr>
          <p:nvPr/>
        </p:nvGrpSpPr>
        <p:grpSpPr bwMode="auto">
          <a:xfrm>
            <a:off x="781050" y="4216400"/>
            <a:ext cx="1117600" cy="965200"/>
            <a:chOff x="952" y="2120"/>
            <a:chExt cx="704" cy="608"/>
          </a:xfrm>
        </p:grpSpPr>
        <p:grpSp>
          <p:nvGrpSpPr>
            <p:cNvPr id="131182" name="Group 45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131187" name="Rectangle 46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1188" name="Line 47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189" name="Line 48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1183" name="Rectangle 49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8980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1184" name="Line 50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85" name="Line 51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86" name="Line 52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1105" name="Group 53"/>
          <p:cNvGrpSpPr>
            <a:grpSpLocks/>
          </p:cNvGrpSpPr>
          <p:nvPr/>
        </p:nvGrpSpPr>
        <p:grpSpPr bwMode="auto">
          <a:xfrm>
            <a:off x="2241550" y="4229100"/>
            <a:ext cx="1117600" cy="965200"/>
            <a:chOff x="952" y="2120"/>
            <a:chExt cx="704" cy="608"/>
          </a:xfrm>
        </p:grpSpPr>
        <p:grpSp>
          <p:nvGrpSpPr>
            <p:cNvPr id="131174" name="Group 54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131179" name="Rectangle 55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1180" name="Line 56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181" name="Line 57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1175" name="Rectangle 58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8980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1176" name="Line 59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77" name="Line 60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78" name="Line 61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1106" name="Group 62"/>
          <p:cNvGrpSpPr>
            <a:grpSpLocks/>
          </p:cNvGrpSpPr>
          <p:nvPr/>
        </p:nvGrpSpPr>
        <p:grpSpPr bwMode="auto">
          <a:xfrm>
            <a:off x="3663950" y="4229100"/>
            <a:ext cx="1117600" cy="965200"/>
            <a:chOff x="952" y="2120"/>
            <a:chExt cx="704" cy="608"/>
          </a:xfrm>
        </p:grpSpPr>
        <p:grpSp>
          <p:nvGrpSpPr>
            <p:cNvPr id="131166" name="Group 63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131171" name="Rectangle 64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1172" name="Line 65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173" name="Line 66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2051" name="Rectangle 67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89999"/>
                  </a:schemeClr>
                </a:gs>
                <a:gs pos="100000">
                  <a:schemeClr val="bg2">
                    <a:gamma/>
                    <a:shade val="4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1168" name="Line 68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69" name="Line 69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70" name="Line 70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1107" name="Group 71"/>
          <p:cNvGrpSpPr>
            <a:grpSpLocks/>
          </p:cNvGrpSpPr>
          <p:nvPr/>
        </p:nvGrpSpPr>
        <p:grpSpPr bwMode="auto">
          <a:xfrm>
            <a:off x="5111750" y="4216400"/>
            <a:ext cx="1117600" cy="965200"/>
            <a:chOff x="952" y="2120"/>
            <a:chExt cx="704" cy="608"/>
          </a:xfrm>
        </p:grpSpPr>
        <p:grpSp>
          <p:nvGrpSpPr>
            <p:cNvPr id="131158" name="Group 72"/>
            <p:cNvGrpSpPr>
              <a:grpSpLocks/>
            </p:cNvGrpSpPr>
            <p:nvPr/>
          </p:nvGrpSpPr>
          <p:grpSpPr bwMode="auto">
            <a:xfrm>
              <a:off x="952" y="2120"/>
              <a:ext cx="704" cy="608"/>
              <a:chOff x="2344" y="1112"/>
              <a:chExt cx="704" cy="608"/>
            </a:xfrm>
          </p:grpSpPr>
          <p:sp>
            <p:nvSpPr>
              <p:cNvPr id="131163" name="Rectangle 73"/>
              <p:cNvSpPr>
                <a:spLocks noChangeArrowheads="1"/>
              </p:cNvSpPr>
              <p:nvPr/>
            </p:nvSpPr>
            <p:spPr bwMode="auto">
              <a:xfrm>
                <a:off x="2344" y="1120"/>
                <a:ext cx="704" cy="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1164" name="Line 74"/>
              <p:cNvSpPr>
                <a:spLocks noChangeShapeType="1"/>
              </p:cNvSpPr>
              <p:nvPr/>
            </p:nvSpPr>
            <p:spPr bwMode="auto">
              <a:xfrm>
                <a:off x="2584" y="1112"/>
                <a:ext cx="0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165" name="Line 75"/>
              <p:cNvSpPr>
                <a:spLocks noChangeShapeType="1"/>
              </p:cNvSpPr>
              <p:nvPr/>
            </p:nvSpPr>
            <p:spPr bwMode="auto">
              <a:xfrm>
                <a:off x="2584" y="1472"/>
                <a:ext cx="4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82060" name="Rectangle 76"/>
            <p:cNvSpPr>
              <a:spLocks noChangeArrowheads="1"/>
            </p:cNvSpPr>
            <p:nvPr/>
          </p:nvSpPr>
          <p:spPr bwMode="auto">
            <a:xfrm>
              <a:off x="1192" y="2128"/>
              <a:ext cx="456" cy="592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89999"/>
                  </a:schemeClr>
                </a:gs>
                <a:gs pos="100000">
                  <a:schemeClr val="bg2">
                    <a:gamma/>
                    <a:shade val="4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31160" name="Line 77"/>
            <p:cNvSpPr>
              <a:spLocks noChangeShapeType="1"/>
            </p:cNvSpPr>
            <p:nvPr/>
          </p:nvSpPr>
          <p:spPr bwMode="auto">
            <a:xfrm>
              <a:off x="952" y="252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61" name="Line 78"/>
            <p:cNvSpPr>
              <a:spLocks noChangeShapeType="1"/>
            </p:cNvSpPr>
            <p:nvPr/>
          </p:nvSpPr>
          <p:spPr bwMode="auto">
            <a:xfrm>
              <a:off x="1048" y="212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162" name="Line 79"/>
            <p:cNvSpPr>
              <a:spLocks noChangeShapeType="1"/>
            </p:cNvSpPr>
            <p:nvPr/>
          </p:nvSpPr>
          <p:spPr bwMode="auto">
            <a:xfrm>
              <a:off x="1088" y="2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1108" name="Freeform 80"/>
          <p:cNvSpPr>
            <a:spLocks/>
          </p:cNvSpPr>
          <p:nvPr/>
        </p:nvSpPr>
        <p:spPr bwMode="auto">
          <a:xfrm>
            <a:off x="1225550" y="2400300"/>
            <a:ext cx="914400" cy="1790700"/>
          </a:xfrm>
          <a:custGeom>
            <a:avLst/>
            <a:gdLst>
              <a:gd name="T0" fmla="*/ 914400 w 576"/>
              <a:gd name="T1" fmla="*/ 0 h 1128"/>
              <a:gd name="T2" fmla="*/ 0 w 576"/>
              <a:gd name="T3" fmla="*/ 0 h 1128"/>
              <a:gd name="T4" fmla="*/ 0 w 576"/>
              <a:gd name="T5" fmla="*/ 1790700 h 11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28">
                <a:moveTo>
                  <a:pt x="576" y="0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9" name="Freeform 81"/>
          <p:cNvSpPr>
            <a:spLocks/>
          </p:cNvSpPr>
          <p:nvPr/>
        </p:nvSpPr>
        <p:spPr bwMode="auto">
          <a:xfrm>
            <a:off x="1555750" y="2590800"/>
            <a:ext cx="1244600" cy="1612900"/>
          </a:xfrm>
          <a:custGeom>
            <a:avLst/>
            <a:gdLst>
              <a:gd name="T0" fmla="*/ 393700 w 784"/>
              <a:gd name="T1" fmla="*/ 0 h 1016"/>
              <a:gd name="T2" fmla="*/ 0 w 784"/>
              <a:gd name="T3" fmla="*/ 0 h 1016"/>
              <a:gd name="T4" fmla="*/ 0 w 784"/>
              <a:gd name="T5" fmla="*/ 1282700 h 1016"/>
              <a:gd name="T6" fmla="*/ 1244600 w 784"/>
              <a:gd name="T7" fmla="*/ 1282700 h 1016"/>
              <a:gd name="T8" fmla="*/ 1244600 w 784"/>
              <a:gd name="T9" fmla="*/ 1612900 h 1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4" h="1016">
                <a:moveTo>
                  <a:pt x="248" y="0"/>
                </a:moveTo>
                <a:lnTo>
                  <a:pt x="0" y="0"/>
                </a:lnTo>
                <a:lnTo>
                  <a:pt x="0" y="808"/>
                </a:lnTo>
                <a:lnTo>
                  <a:pt x="784" y="808"/>
                </a:lnTo>
                <a:lnTo>
                  <a:pt x="784" y="10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0" name="Freeform 82"/>
          <p:cNvSpPr>
            <a:spLocks/>
          </p:cNvSpPr>
          <p:nvPr/>
        </p:nvSpPr>
        <p:spPr bwMode="auto">
          <a:xfrm>
            <a:off x="2165350" y="2946400"/>
            <a:ext cx="3454400" cy="1270000"/>
          </a:xfrm>
          <a:custGeom>
            <a:avLst/>
            <a:gdLst>
              <a:gd name="T0" fmla="*/ 0 w 2176"/>
              <a:gd name="T1" fmla="*/ 0 h 728"/>
              <a:gd name="T2" fmla="*/ 0 w 2176"/>
              <a:gd name="T3" fmla="*/ 572198 h 728"/>
              <a:gd name="T4" fmla="*/ 3454400 w 2176"/>
              <a:gd name="T5" fmla="*/ 572198 h 728"/>
              <a:gd name="T6" fmla="*/ 3454400 w 2176"/>
              <a:gd name="T7" fmla="*/ 127000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76" h="728">
                <a:moveTo>
                  <a:pt x="0" y="0"/>
                </a:moveTo>
                <a:lnTo>
                  <a:pt x="0" y="328"/>
                </a:lnTo>
                <a:lnTo>
                  <a:pt x="2176" y="328"/>
                </a:lnTo>
                <a:lnTo>
                  <a:pt x="2176" y="7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1" name="Freeform 83"/>
          <p:cNvSpPr>
            <a:spLocks/>
          </p:cNvSpPr>
          <p:nvPr/>
        </p:nvSpPr>
        <p:spPr bwMode="auto">
          <a:xfrm>
            <a:off x="1974850" y="2959100"/>
            <a:ext cx="2260600" cy="1257300"/>
          </a:xfrm>
          <a:custGeom>
            <a:avLst/>
            <a:gdLst>
              <a:gd name="T0" fmla="*/ 0 w 1424"/>
              <a:gd name="T1" fmla="*/ 0 h 792"/>
              <a:gd name="T2" fmla="*/ 0 w 1424"/>
              <a:gd name="T3" fmla="*/ 749300 h 792"/>
              <a:gd name="T4" fmla="*/ 2260600 w 1424"/>
              <a:gd name="T5" fmla="*/ 749300 h 792"/>
              <a:gd name="T6" fmla="*/ 2260600 w 1424"/>
              <a:gd name="T7" fmla="*/ 1257300 h 7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24" h="792">
                <a:moveTo>
                  <a:pt x="0" y="0"/>
                </a:moveTo>
                <a:lnTo>
                  <a:pt x="0" y="472"/>
                </a:lnTo>
                <a:lnTo>
                  <a:pt x="1424" y="472"/>
                </a:lnTo>
                <a:lnTo>
                  <a:pt x="1424" y="7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2" name="Line 84"/>
          <p:cNvSpPr>
            <a:spLocks noChangeShapeType="1"/>
          </p:cNvSpPr>
          <p:nvPr/>
        </p:nvSpPr>
        <p:spPr bwMode="auto">
          <a:xfrm>
            <a:off x="7778750" y="24003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3" name="Line 85"/>
          <p:cNvSpPr>
            <a:spLocks noChangeShapeType="1"/>
          </p:cNvSpPr>
          <p:nvPr/>
        </p:nvSpPr>
        <p:spPr bwMode="auto">
          <a:xfrm>
            <a:off x="7778750" y="2616200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4" name="Line 86"/>
          <p:cNvSpPr>
            <a:spLocks noChangeShapeType="1"/>
          </p:cNvSpPr>
          <p:nvPr/>
        </p:nvSpPr>
        <p:spPr bwMode="auto">
          <a:xfrm>
            <a:off x="7410450" y="2273300"/>
            <a:ext cx="134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5" name="Line 87"/>
          <p:cNvSpPr>
            <a:spLocks noChangeShapeType="1"/>
          </p:cNvSpPr>
          <p:nvPr/>
        </p:nvSpPr>
        <p:spPr bwMode="auto">
          <a:xfrm>
            <a:off x="7397750" y="25527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072" name="Freeform 88"/>
          <p:cNvSpPr>
            <a:spLocks/>
          </p:cNvSpPr>
          <p:nvPr/>
        </p:nvSpPr>
        <p:spPr bwMode="auto">
          <a:xfrm>
            <a:off x="3663950" y="4235450"/>
            <a:ext cx="381000" cy="952500"/>
          </a:xfrm>
          <a:custGeom>
            <a:avLst/>
            <a:gdLst>
              <a:gd name="T0" fmla="*/ 0 w 240"/>
              <a:gd name="T1" fmla="*/ 4 h 600"/>
              <a:gd name="T2" fmla="*/ 0 w 240"/>
              <a:gd name="T3" fmla="*/ 408 h 600"/>
              <a:gd name="T4" fmla="*/ 136 w 240"/>
              <a:gd name="T5" fmla="*/ 408 h 600"/>
              <a:gd name="T6" fmla="*/ 136 w 240"/>
              <a:gd name="T7" fmla="*/ 600 h 600"/>
              <a:gd name="T8" fmla="*/ 240 w 240"/>
              <a:gd name="T9" fmla="*/ 600 h 600"/>
              <a:gd name="T10" fmla="*/ 240 w 240"/>
              <a:gd name="T11" fmla="*/ 0 h 600"/>
              <a:gd name="T12" fmla="*/ 0 w 240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600">
                <a:moveTo>
                  <a:pt x="0" y="4"/>
                </a:moveTo>
                <a:lnTo>
                  <a:pt x="0" y="408"/>
                </a:lnTo>
                <a:lnTo>
                  <a:pt x="136" y="408"/>
                </a:lnTo>
                <a:lnTo>
                  <a:pt x="136" y="600"/>
                </a:lnTo>
                <a:lnTo>
                  <a:pt x="240" y="600"/>
                </a:lnTo>
                <a:lnTo>
                  <a:pt x="240" y="0"/>
                </a:lnTo>
                <a:lnTo>
                  <a:pt x="0" y="4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82073" name="Freeform 89"/>
          <p:cNvSpPr>
            <a:spLocks/>
          </p:cNvSpPr>
          <p:nvPr/>
        </p:nvSpPr>
        <p:spPr bwMode="auto">
          <a:xfrm>
            <a:off x="5118100" y="4229100"/>
            <a:ext cx="374650" cy="952500"/>
          </a:xfrm>
          <a:custGeom>
            <a:avLst/>
            <a:gdLst>
              <a:gd name="T0" fmla="*/ 0 w 236"/>
              <a:gd name="T1" fmla="*/ 4 h 600"/>
              <a:gd name="T2" fmla="*/ 0 w 236"/>
              <a:gd name="T3" fmla="*/ 600 h 600"/>
              <a:gd name="T4" fmla="*/ 132 w 236"/>
              <a:gd name="T5" fmla="*/ 600 h 600"/>
              <a:gd name="T6" fmla="*/ 132 w 236"/>
              <a:gd name="T7" fmla="*/ 400 h 600"/>
              <a:gd name="T8" fmla="*/ 236 w 236"/>
              <a:gd name="T9" fmla="*/ 400 h 600"/>
              <a:gd name="T10" fmla="*/ 236 w 236"/>
              <a:gd name="T11" fmla="*/ 0 h 600"/>
              <a:gd name="T12" fmla="*/ 0 w 236"/>
              <a:gd name="T13" fmla="*/ 4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600">
                <a:moveTo>
                  <a:pt x="0" y="4"/>
                </a:moveTo>
                <a:lnTo>
                  <a:pt x="0" y="600"/>
                </a:lnTo>
                <a:lnTo>
                  <a:pt x="132" y="600"/>
                </a:lnTo>
                <a:lnTo>
                  <a:pt x="132" y="400"/>
                </a:lnTo>
                <a:lnTo>
                  <a:pt x="236" y="400"/>
                </a:lnTo>
                <a:lnTo>
                  <a:pt x="236" y="0"/>
                </a:lnTo>
                <a:lnTo>
                  <a:pt x="0" y="4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131118" name="Rectangle 90"/>
          <p:cNvSpPr>
            <a:spLocks noChangeArrowheads="1"/>
          </p:cNvSpPr>
          <p:nvPr/>
        </p:nvSpPr>
        <p:spPr bwMode="auto">
          <a:xfrm>
            <a:off x="977900" y="4340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19" name="Rectangle 91"/>
          <p:cNvSpPr>
            <a:spLocks noChangeArrowheads="1"/>
          </p:cNvSpPr>
          <p:nvPr/>
        </p:nvSpPr>
        <p:spPr bwMode="auto">
          <a:xfrm>
            <a:off x="1019175" y="45053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0" name="Rectangle 92"/>
          <p:cNvSpPr>
            <a:spLocks noChangeArrowheads="1"/>
          </p:cNvSpPr>
          <p:nvPr/>
        </p:nvSpPr>
        <p:spPr bwMode="auto">
          <a:xfrm>
            <a:off x="996950" y="46355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1" name="Rectangle 93"/>
          <p:cNvSpPr>
            <a:spLocks noChangeArrowheads="1"/>
          </p:cNvSpPr>
          <p:nvPr/>
        </p:nvSpPr>
        <p:spPr bwMode="auto">
          <a:xfrm>
            <a:off x="2305050" y="47053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2" name="Rectangle 94"/>
          <p:cNvSpPr>
            <a:spLocks noChangeArrowheads="1"/>
          </p:cNvSpPr>
          <p:nvPr/>
        </p:nvSpPr>
        <p:spPr bwMode="auto">
          <a:xfrm>
            <a:off x="2292350" y="44735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3" name="Rectangle 95"/>
          <p:cNvSpPr>
            <a:spLocks noChangeArrowheads="1"/>
          </p:cNvSpPr>
          <p:nvPr/>
        </p:nvSpPr>
        <p:spPr bwMode="auto">
          <a:xfrm>
            <a:off x="2263775" y="45974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4" name="Rectangle 96"/>
          <p:cNvSpPr>
            <a:spLocks noChangeArrowheads="1"/>
          </p:cNvSpPr>
          <p:nvPr/>
        </p:nvSpPr>
        <p:spPr bwMode="auto">
          <a:xfrm>
            <a:off x="1066800" y="47434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5" name="Rectangle 97"/>
          <p:cNvSpPr>
            <a:spLocks noChangeArrowheads="1"/>
          </p:cNvSpPr>
          <p:nvPr/>
        </p:nvSpPr>
        <p:spPr bwMode="auto">
          <a:xfrm>
            <a:off x="2254250" y="4340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6" name="Rectangle 98"/>
          <p:cNvSpPr>
            <a:spLocks noChangeArrowheads="1"/>
          </p:cNvSpPr>
          <p:nvPr/>
        </p:nvSpPr>
        <p:spPr bwMode="auto">
          <a:xfrm>
            <a:off x="1066800" y="44196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7" name="Rectangle 99"/>
          <p:cNvSpPr>
            <a:spLocks noChangeArrowheads="1"/>
          </p:cNvSpPr>
          <p:nvPr/>
        </p:nvSpPr>
        <p:spPr bwMode="auto">
          <a:xfrm>
            <a:off x="3702050" y="49307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8" name="Rectangle 100"/>
          <p:cNvSpPr>
            <a:spLocks noChangeArrowheads="1"/>
          </p:cNvSpPr>
          <p:nvPr/>
        </p:nvSpPr>
        <p:spPr bwMode="auto">
          <a:xfrm>
            <a:off x="5400675" y="50482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29" name="Rectangle 101"/>
          <p:cNvSpPr>
            <a:spLocks noChangeArrowheads="1"/>
          </p:cNvSpPr>
          <p:nvPr/>
        </p:nvSpPr>
        <p:spPr bwMode="auto">
          <a:xfrm>
            <a:off x="5368925" y="49022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0" name="Rectangle 102"/>
          <p:cNvSpPr>
            <a:spLocks noChangeArrowheads="1"/>
          </p:cNvSpPr>
          <p:nvPr/>
        </p:nvSpPr>
        <p:spPr bwMode="auto">
          <a:xfrm>
            <a:off x="3790950" y="50387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1" name="Rectangle 103"/>
          <p:cNvSpPr>
            <a:spLocks noChangeArrowheads="1"/>
          </p:cNvSpPr>
          <p:nvPr/>
        </p:nvSpPr>
        <p:spPr bwMode="auto">
          <a:xfrm>
            <a:off x="5362575" y="49720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2" name="Rectangle 104"/>
          <p:cNvSpPr>
            <a:spLocks noChangeArrowheads="1"/>
          </p:cNvSpPr>
          <p:nvPr/>
        </p:nvSpPr>
        <p:spPr bwMode="auto">
          <a:xfrm>
            <a:off x="3790950" y="49244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3" name="Rectangle 105"/>
          <p:cNvSpPr>
            <a:spLocks noChangeArrowheads="1"/>
          </p:cNvSpPr>
          <p:nvPr/>
        </p:nvSpPr>
        <p:spPr bwMode="auto">
          <a:xfrm>
            <a:off x="3730625" y="5092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4" name="Rectangle 106"/>
          <p:cNvSpPr>
            <a:spLocks noChangeArrowheads="1"/>
          </p:cNvSpPr>
          <p:nvPr/>
        </p:nvSpPr>
        <p:spPr bwMode="auto">
          <a:xfrm>
            <a:off x="400050" y="6143625"/>
            <a:ext cx="2247900" cy="40005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5" name="Rectangle 107"/>
          <p:cNvSpPr>
            <a:spLocks noChangeArrowheads="1"/>
          </p:cNvSpPr>
          <p:nvPr/>
        </p:nvSpPr>
        <p:spPr bwMode="auto">
          <a:xfrm>
            <a:off x="2654300" y="6149975"/>
            <a:ext cx="22479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1136" name="Rectangle 108"/>
          <p:cNvSpPr>
            <a:spLocks noChangeArrowheads="1"/>
          </p:cNvSpPr>
          <p:nvPr/>
        </p:nvSpPr>
        <p:spPr bwMode="auto">
          <a:xfrm>
            <a:off x="6492875" y="6130925"/>
            <a:ext cx="22479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2093" name="Text Box 109"/>
          <p:cNvSpPr txBox="1">
            <a:spLocks noChangeArrowheads="1"/>
          </p:cNvSpPr>
          <p:nvPr/>
        </p:nvSpPr>
        <p:spPr bwMode="auto">
          <a:xfrm>
            <a:off x="5384800" y="59801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131138" name="Line 110"/>
          <p:cNvSpPr>
            <a:spLocks noChangeShapeType="1"/>
          </p:cNvSpPr>
          <p:nvPr/>
        </p:nvSpPr>
        <p:spPr bwMode="auto">
          <a:xfrm>
            <a:off x="1019175" y="4676775"/>
            <a:ext cx="285750" cy="147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39" name="Line 111"/>
          <p:cNvSpPr>
            <a:spLocks noChangeShapeType="1"/>
          </p:cNvSpPr>
          <p:nvPr/>
        </p:nvSpPr>
        <p:spPr bwMode="auto">
          <a:xfrm flipH="1">
            <a:off x="1304925" y="4962525"/>
            <a:ext cx="2409825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0" name="Line 112"/>
          <p:cNvSpPr>
            <a:spLocks noChangeShapeType="1"/>
          </p:cNvSpPr>
          <p:nvPr/>
        </p:nvSpPr>
        <p:spPr bwMode="auto">
          <a:xfrm>
            <a:off x="1095375" y="4772025"/>
            <a:ext cx="228600" cy="13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1" name="Line 113"/>
          <p:cNvSpPr>
            <a:spLocks noChangeShapeType="1"/>
          </p:cNvSpPr>
          <p:nvPr/>
        </p:nvSpPr>
        <p:spPr bwMode="auto">
          <a:xfrm>
            <a:off x="1047750" y="4533900"/>
            <a:ext cx="4600575" cy="155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2" name="Line 114"/>
          <p:cNvSpPr>
            <a:spLocks noChangeShapeType="1"/>
          </p:cNvSpPr>
          <p:nvPr/>
        </p:nvSpPr>
        <p:spPr bwMode="auto">
          <a:xfrm flipH="1">
            <a:off x="3752850" y="5000625"/>
            <a:ext cx="1628775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3" name="Line 115"/>
          <p:cNvSpPr>
            <a:spLocks noChangeShapeType="1"/>
          </p:cNvSpPr>
          <p:nvPr/>
        </p:nvSpPr>
        <p:spPr bwMode="auto">
          <a:xfrm>
            <a:off x="2324100" y="4743450"/>
            <a:ext cx="1428750" cy="138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4" name="Line 116"/>
          <p:cNvSpPr>
            <a:spLocks noChangeShapeType="1"/>
          </p:cNvSpPr>
          <p:nvPr/>
        </p:nvSpPr>
        <p:spPr bwMode="auto">
          <a:xfrm>
            <a:off x="2314575" y="4505325"/>
            <a:ext cx="5057775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5" name="Line 117"/>
          <p:cNvSpPr>
            <a:spLocks noChangeShapeType="1"/>
          </p:cNvSpPr>
          <p:nvPr/>
        </p:nvSpPr>
        <p:spPr bwMode="auto">
          <a:xfrm>
            <a:off x="5419725" y="5076825"/>
            <a:ext cx="1962150" cy="1019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2" name="Text Box 118"/>
          <p:cNvSpPr txBox="1">
            <a:spLocks noChangeArrowheads="1"/>
          </p:cNvSpPr>
          <p:nvPr/>
        </p:nvSpPr>
        <p:spPr bwMode="auto">
          <a:xfrm>
            <a:off x="0" y="449263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33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Disk</a:t>
            </a:r>
            <a:r>
              <a:rPr lang="ko-KR" altLang="en-US" sz="2000">
                <a:solidFill>
                  <a:srgbClr val="33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의 한 페이지</a:t>
            </a:r>
          </a:p>
        </p:txBody>
      </p:sp>
      <p:sp>
        <p:nvSpPr>
          <p:cNvPr id="131147" name="Line 119"/>
          <p:cNvSpPr>
            <a:spLocks noChangeShapeType="1"/>
          </p:cNvSpPr>
          <p:nvPr/>
        </p:nvSpPr>
        <p:spPr bwMode="auto">
          <a:xfrm>
            <a:off x="2057400" y="685800"/>
            <a:ext cx="2000250" cy="9525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8" name="Line 120"/>
          <p:cNvSpPr>
            <a:spLocks noChangeShapeType="1"/>
          </p:cNvSpPr>
          <p:nvPr/>
        </p:nvSpPr>
        <p:spPr bwMode="auto">
          <a:xfrm>
            <a:off x="1571625" y="800100"/>
            <a:ext cx="466725" cy="133350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49" name="Line 121"/>
          <p:cNvSpPr>
            <a:spLocks noChangeShapeType="1"/>
          </p:cNvSpPr>
          <p:nvPr/>
        </p:nvSpPr>
        <p:spPr bwMode="auto">
          <a:xfrm>
            <a:off x="981075" y="809625"/>
            <a:ext cx="47625" cy="339090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50" name="Line 122"/>
          <p:cNvSpPr>
            <a:spLocks noChangeShapeType="1"/>
          </p:cNvSpPr>
          <p:nvPr/>
        </p:nvSpPr>
        <p:spPr bwMode="auto">
          <a:xfrm>
            <a:off x="457200" y="790575"/>
            <a:ext cx="123825" cy="531495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2107" name="Rectangle 123"/>
          <p:cNvSpPr>
            <a:spLocks noChangeArrowheads="1"/>
          </p:cNvSpPr>
          <p:nvPr/>
        </p:nvSpPr>
        <p:spPr bwMode="auto">
          <a:xfrm>
            <a:off x="1174750" y="4241800"/>
            <a:ext cx="723900" cy="939800"/>
          </a:xfrm>
          <a:prstGeom prst="rect">
            <a:avLst/>
          </a:pr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82108" name="Rectangle 124"/>
          <p:cNvSpPr>
            <a:spLocks noChangeArrowheads="1"/>
          </p:cNvSpPr>
          <p:nvPr/>
        </p:nvSpPr>
        <p:spPr bwMode="auto">
          <a:xfrm>
            <a:off x="2632075" y="4251325"/>
            <a:ext cx="723900" cy="939800"/>
          </a:xfrm>
          <a:prstGeom prst="rect">
            <a:avLst/>
          </a:prstGeom>
          <a:gradFill rotWithShape="1">
            <a:gsLst>
              <a:gs pos="0">
                <a:schemeClr val="bg2">
                  <a:alpha val="89999"/>
                </a:schemeClr>
              </a:gs>
              <a:gs pos="100000">
                <a:schemeClr val="bg2">
                  <a:gamma/>
                  <a:shade val="46275"/>
                  <a:invGamma/>
                  <a:alpha val="89999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131153" name="Line 125"/>
          <p:cNvSpPr>
            <a:spLocks noChangeShapeType="1"/>
          </p:cNvSpPr>
          <p:nvPr/>
        </p:nvSpPr>
        <p:spPr bwMode="auto">
          <a:xfrm>
            <a:off x="1816100" y="796925"/>
            <a:ext cx="2905125" cy="189547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54" name="Line 126"/>
          <p:cNvSpPr>
            <a:spLocks noChangeShapeType="1"/>
          </p:cNvSpPr>
          <p:nvPr/>
        </p:nvSpPr>
        <p:spPr bwMode="auto">
          <a:xfrm>
            <a:off x="1003300" y="822325"/>
            <a:ext cx="1219200" cy="351472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55" name="Line 127"/>
          <p:cNvSpPr>
            <a:spLocks noChangeShapeType="1"/>
          </p:cNvSpPr>
          <p:nvPr/>
        </p:nvSpPr>
        <p:spPr bwMode="auto">
          <a:xfrm>
            <a:off x="1831975" y="803275"/>
            <a:ext cx="1924050" cy="408622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56" name="Line 128"/>
          <p:cNvSpPr>
            <a:spLocks noChangeShapeType="1"/>
          </p:cNvSpPr>
          <p:nvPr/>
        </p:nvSpPr>
        <p:spPr bwMode="auto">
          <a:xfrm>
            <a:off x="1851025" y="841375"/>
            <a:ext cx="3533775" cy="402907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57" name="Line 129"/>
          <p:cNvSpPr>
            <a:spLocks noChangeShapeType="1"/>
          </p:cNvSpPr>
          <p:nvPr/>
        </p:nvSpPr>
        <p:spPr bwMode="auto">
          <a:xfrm>
            <a:off x="1965325" y="784225"/>
            <a:ext cx="5238750" cy="1457325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R-Tree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latin typeface="Times New Roman" pitchFamily="18" charset="0"/>
              </a:rPr>
              <a:t>B-</a:t>
            </a:r>
            <a:r>
              <a:rPr lang="ko-KR" altLang="en-US" sz="2400" smtClean="0"/>
              <a:t>트리의 다차원 확장</a:t>
            </a:r>
          </a:p>
          <a:p>
            <a:r>
              <a:rPr lang="ko-KR" altLang="en-US" sz="2400" smtClean="0"/>
              <a:t>균형잡힌 검색트리</a:t>
            </a:r>
          </a:p>
          <a:p>
            <a:r>
              <a:rPr lang="ko-KR" altLang="en-US" sz="2400" smtClean="0"/>
              <a:t>모든 레코드는 리프 노드에서만 가리킴</a:t>
            </a:r>
          </a:p>
          <a:p>
            <a:r>
              <a:rPr lang="ko-KR" altLang="en-US" sz="2400" smtClean="0"/>
              <a:t>다차원 도형의 저장 가능</a:t>
            </a:r>
          </a:p>
          <a:p>
            <a:pPr lvl="1"/>
            <a:r>
              <a:rPr lang="ko-KR" altLang="en-US" sz="2000" smtClean="0"/>
              <a:t>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선</a:t>
            </a:r>
            <a:r>
              <a:rPr lang="en-US" altLang="ko-KR" sz="2000" smtClean="0"/>
              <a:t>, </a:t>
            </a:r>
            <a:r>
              <a:rPr lang="ko-KR" altLang="en-US" sz="2000" smtClean="0"/>
              <a:t>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폐공간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각종 도형</a:t>
            </a:r>
          </a:p>
          <a:p>
            <a:pPr lvl="1"/>
            <a:r>
              <a:rPr lang="en-US" altLang="ko-KR" sz="2000" smtClean="0"/>
              <a:t>MBR(Minimum Bounding Rectangle)</a:t>
            </a:r>
            <a:r>
              <a:rPr lang="ko-KR" altLang="en-US" sz="2000" smtClean="0"/>
              <a:t>로 근사</a:t>
            </a:r>
          </a:p>
          <a:p>
            <a:pPr>
              <a:buFontTx/>
              <a:buNone/>
            </a:pPr>
            <a:endParaRPr lang="ko-KR" altLang="en-US" sz="2400" smtClean="0"/>
          </a:p>
        </p:txBody>
      </p:sp>
      <p:sp>
        <p:nvSpPr>
          <p:cNvPr id="133124" name="Freeform 4"/>
          <p:cNvSpPr>
            <a:spLocks/>
          </p:cNvSpPr>
          <p:nvPr/>
        </p:nvSpPr>
        <p:spPr bwMode="auto">
          <a:xfrm>
            <a:off x="1981200" y="4895850"/>
            <a:ext cx="1066800" cy="1076325"/>
          </a:xfrm>
          <a:custGeom>
            <a:avLst/>
            <a:gdLst>
              <a:gd name="T0" fmla="*/ 0 w 672"/>
              <a:gd name="T1" fmla="*/ 476250 h 678"/>
              <a:gd name="T2" fmla="*/ 714375 w 672"/>
              <a:gd name="T3" fmla="*/ 295275 h 678"/>
              <a:gd name="T4" fmla="*/ 790575 w 672"/>
              <a:gd name="T5" fmla="*/ 47625 h 678"/>
              <a:gd name="T6" fmla="*/ 981075 w 672"/>
              <a:gd name="T7" fmla="*/ 0 h 678"/>
              <a:gd name="T8" fmla="*/ 1066800 w 672"/>
              <a:gd name="T9" fmla="*/ 276225 h 678"/>
              <a:gd name="T10" fmla="*/ 990600 w 672"/>
              <a:gd name="T11" fmla="*/ 809625 h 678"/>
              <a:gd name="T12" fmla="*/ 647700 w 672"/>
              <a:gd name="T13" fmla="*/ 1076325 h 678"/>
              <a:gd name="T14" fmla="*/ 342900 w 672"/>
              <a:gd name="T15" fmla="*/ 828675 h 678"/>
              <a:gd name="T16" fmla="*/ 95250 w 672"/>
              <a:gd name="T17" fmla="*/ 790575 h 678"/>
              <a:gd name="T18" fmla="*/ 0 w 672"/>
              <a:gd name="T19" fmla="*/ 476250 h 6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72" h="678">
                <a:moveTo>
                  <a:pt x="0" y="300"/>
                </a:moveTo>
                <a:lnTo>
                  <a:pt x="450" y="186"/>
                </a:lnTo>
                <a:lnTo>
                  <a:pt x="498" y="30"/>
                </a:lnTo>
                <a:lnTo>
                  <a:pt x="618" y="0"/>
                </a:lnTo>
                <a:lnTo>
                  <a:pt x="672" y="174"/>
                </a:lnTo>
                <a:lnTo>
                  <a:pt x="624" y="510"/>
                </a:lnTo>
                <a:lnTo>
                  <a:pt x="408" y="678"/>
                </a:lnTo>
                <a:lnTo>
                  <a:pt x="216" y="522"/>
                </a:lnTo>
                <a:lnTo>
                  <a:pt x="60" y="498"/>
                </a:lnTo>
                <a:lnTo>
                  <a:pt x="0" y="3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25" name="Freeform 5"/>
          <p:cNvSpPr>
            <a:spLocks/>
          </p:cNvSpPr>
          <p:nvPr/>
        </p:nvSpPr>
        <p:spPr bwMode="auto">
          <a:xfrm>
            <a:off x="3962400" y="4895850"/>
            <a:ext cx="1246188" cy="1104900"/>
          </a:xfrm>
          <a:custGeom>
            <a:avLst/>
            <a:gdLst>
              <a:gd name="T0" fmla="*/ 47625 w 785"/>
              <a:gd name="T1" fmla="*/ 95250 h 696"/>
              <a:gd name="T2" fmla="*/ 209550 w 785"/>
              <a:gd name="T3" fmla="*/ 38100 h 696"/>
              <a:gd name="T4" fmla="*/ 295275 w 785"/>
              <a:gd name="T5" fmla="*/ 0 h 696"/>
              <a:gd name="T6" fmla="*/ 1038225 w 785"/>
              <a:gd name="T7" fmla="*/ 133350 h 696"/>
              <a:gd name="T8" fmla="*/ 1085850 w 785"/>
              <a:gd name="T9" fmla="*/ 219075 h 696"/>
              <a:gd name="T10" fmla="*/ 1095375 w 785"/>
              <a:gd name="T11" fmla="*/ 409575 h 696"/>
              <a:gd name="T12" fmla="*/ 952500 w 785"/>
              <a:gd name="T13" fmla="*/ 1104900 h 696"/>
              <a:gd name="T14" fmla="*/ 695325 w 785"/>
              <a:gd name="T15" fmla="*/ 1085850 h 696"/>
              <a:gd name="T16" fmla="*/ 638175 w 785"/>
              <a:gd name="T17" fmla="*/ 1009650 h 696"/>
              <a:gd name="T18" fmla="*/ 600075 w 785"/>
              <a:gd name="T19" fmla="*/ 952500 h 696"/>
              <a:gd name="T20" fmla="*/ 657225 w 785"/>
              <a:gd name="T21" fmla="*/ 914400 h 696"/>
              <a:gd name="T22" fmla="*/ 695325 w 785"/>
              <a:gd name="T23" fmla="*/ 828675 h 696"/>
              <a:gd name="T24" fmla="*/ 619125 w 785"/>
              <a:gd name="T25" fmla="*/ 542925 h 696"/>
              <a:gd name="T26" fmla="*/ 542925 w 785"/>
              <a:gd name="T27" fmla="*/ 485775 h 696"/>
              <a:gd name="T28" fmla="*/ 342900 w 785"/>
              <a:gd name="T29" fmla="*/ 485775 h 696"/>
              <a:gd name="T30" fmla="*/ 247650 w 785"/>
              <a:gd name="T31" fmla="*/ 381000 h 696"/>
              <a:gd name="T32" fmla="*/ 171450 w 785"/>
              <a:gd name="T33" fmla="*/ 314325 h 696"/>
              <a:gd name="T34" fmla="*/ 47625 w 785"/>
              <a:gd name="T35" fmla="*/ 314325 h 696"/>
              <a:gd name="T36" fmla="*/ 47625 w 785"/>
              <a:gd name="T37" fmla="*/ 95250 h 6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85" h="696">
                <a:moveTo>
                  <a:pt x="30" y="60"/>
                </a:moveTo>
                <a:cubicBezTo>
                  <a:pt x="139" y="42"/>
                  <a:pt x="72" y="54"/>
                  <a:pt x="132" y="24"/>
                </a:cubicBezTo>
                <a:cubicBezTo>
                  <a:pt x="150" y="15"/>
                  <a:pt x="186" y="0"/>
                  <a:pt x="186" y="0"/>
                </a:cubicBezTo>
                <a:cubicBezTo>
                  <a:pt x="314" y="5"/>
                  <a:pt x="538" y="7"/>
                  <a:pt x="654" y="84"/>
                </a:cubicBezTo>
                <a:cubicBezTo>
                  <a:pt x="682" y="125"/>
                  <a:pt x="673" y="106"/>
                  <a:pt x="684" y="138"/>
                </a:cubicBezTo>
                <a:cubicBezTo>
                  <a:pt x="686" y="178"/>
                  <a:pt x="687" y="218"/>
                  <a:pt x="690" y="258"/>
                </a:cubicBezTo>
                <a:cubicBezTo>
                  <a:pt x="707" y="458"/>
                  <a:pt x="785" y="634"/>
                  <a:pt x="600" y="696"/>
                </a:cubicBezTo>
                <a:cubicBezTo>
                  <a:pt x="546" y="692"/>
                  <a:pt x="492" y="691"/>
                  <a:pt x="438" y="684"/>
                </a:cubicBezTo>
                <a:cubicBezTo>
                  <a:pt x="414" y="681"/>
                  <a:pt x="411" y="652"/>
                  <a:pt x="402" y="636"/>
                </a:cubicBezTo>
                <a:cubicBezTo>
                  <a:pt x="395" y="623"/>
                  <a:pt x="378" y="600"/>
                  <a:pt x="378" y="600"/>
                </a:cubicBezTo>
                <a:cubicBezTo>
                  <a:pt x="390" y="592"/>
                  <a:pt x="409" y="590"/>
                  <a:pt x="414" y="576"/>
                </a:cubicBezTo>
                <a:cubicBezTo>
                  <a:pt x="428" y="533"/>
                  <a:pt x="419" y="551"/>
                  <a:pt x="438" y="522"/>
                </a:cubicBezTo>
                <a:cubicBezTo>
                  <a:pt x="432" y="456"/>
                  <a:pt x="449" y="381"/>
                  <a:pt x="390" y="342"/>
                </a:cubicBezTo>
                <a:cubicBezTo>
                  <a:pt x="376" y="320"/>
                  <a:pt x="363" y="320"/>
                  <a:pt x="342" y="306"/>
                </a:cubicBezTo>
                <a:cubicBezTo>
                  <a:pt x="283" y="318"/>
                  <a:pt x="293" y="318"/>
                  <a:pt x="216" y="306"/>
                </a:cubicBezTo>
                <a:cubicBezTo>
                  <a:pt x="194" y="284"/>
                  <a:pt x="182" y="258"/>
                  <a:pt x="156" y="240"/>
                </a:cubicBezTo>
                <a:cubicBezTo>
                  <a:pt x="142" y="219"/>
                  <a:pt x="132" y="206"/>
                  <a:pt x="108" y="198"/>
                </a:cubicBezTo>
                <a:cubicBezTo>
                  <a:pt x="58" y="215"/>
                  <a:pt x="84" y="213"/>
                  <a:pt x="30" y="198"/>
                </a:cubicBezTo>
                <a:cubicBezTo>
                  <a:pt x="0" y="153"/>
                  <a:pt x="21" y="111"/>
                  <a:pt x="30" y="6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1971675" y="4886325"/>
            <a:ext cx="107632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971925" y="4886325"/>
            <a:ext cx="11430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84034" name="Group 2"/>
          <p:cNvGraphicFramePr>
            <a:graphicFrameLocks noGrp="1"/>
          </p:cNvGraphicFramePr>
          <p:nvPr>
            <p:ph idx="1"/>
          </p:nvPr>
        </p:nvGraphicFramePr>
        <p:xfrm>
          <a:off x="261938" y="1265238"/>
          <a:ext cx="8620125" cy="4359277"/>
        </p:xfrm>
        <a:graphic>
          <a:graphicData uri="http://schemas.openxmlformats.org/drawingml/2006/table">
            <a:tbl>
              <a:tblPr/>
              <a:tblGrid>
                <a:gridCol w="2873375"/>
                <a:gridCol w="2873375"/>
                <a:gridCol w="2873375"/>
              </a:tblGrid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Key1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Key2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35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45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85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210034" marR="21003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marL="210034" marR="21003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7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Line 2"/>
          <p:cNvSpPr>
            <a:spLocks noChangeShapeType="1"/>
          </p:cNvSpPr>
          <p:nvPr/>
        </p:nvSpPr>
        <p:spPr bwMode="auto">
          <a:xfrm>
            <a:off x="1093788" y="5907088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 flipV="1">
            <a:off x="1093788" y="1935163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702300" y="5751513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5346700" y="5751513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093788" y="5751513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000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5253038" y="5751513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4872038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492625" y="5751513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111625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3730625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3351213" y="5751513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2968625" y="5751513"/>
            <a:ext cx="38258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2589213" y="5751513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2209800" y="5751513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1828800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1447800" y="5751513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>
            <a:off x="144780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182880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220980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589213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38" name="Line 22"/>
          <p:cNvSpPr>
            <a:spLocks noChangeShapeType="1"/>
          </p:cNvSpPr>
          <p:nvPr/>
        </p:nvSpPr>
        <p:spPr bwMode="auto">
          <a:xfrm>
            <a:off x="296862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39" name="Line 23"/>
          <p:cNvSpPr>
            <a:spLocks noChangeShapeType="1"/>
          </p:cNvSpPr>
          <p:nvPr/>
        </p:nvSpPr>
        <p:spPr bwMode="auto">
          <a:xfrm>
            <a:off x="3351213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373062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411162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4492625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4872038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4" name="Line 28"/>
          <p:cNvSpPr>
            <a:spLocks noChangeShapeType="1"/>
          </p:cNvSpPr>
          <p:nvPr/>
        </p:nvSpPr>
        <p:spPr bwMode="auto">
          <a:xfrm>
            <a:off x="5253038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5632450" y="575151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1306513" y="6083300"/>
            <a:ext cx="4489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137247" name="Rectangle 31"/>
          <p:cNvSpPr>
            <a:spLocks noChangeArrowheads="1"/>
          </p:cNvSpPr>
          <p:nvPr/>
        </p:nvSpPr>
        <p:spPr bwMode="auto">
          <a:xfrm rot="-5400000">
            <a:off x="946944" y="3802857"/>
            <a:ext cx="30003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7248" name="Line 32"/>
          <p:cNvSpPr>
            <a:spLocks noChangeShapeType="1"/>
          </p:cNvSpPr>
          <p:nvPr/>
        </p:nvSpPr>
        <p:spPr bwMode="auto">
          <a:xfrm rot="-5400000">
            <a:off x="1096963" y="54578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rot="-5400000">
            <a:off x="1096963" y="51562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 rot="-5400000">
            <a:off x="1098550" y="48577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 rot="-5400000">
            <a:off x="1098550" y="4556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rot="-5400000">
            <a:off x="1096963" y="42560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 rot="-5400000">
            <a:off x="1096963" y="3954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 rot="-5400000">
            <a:off x="1096963" y="3654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 bwMode="auto">
          <a:xfrm rot="-5400000">
            <a:off x="1096963" y="33543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 bwMode="auto">
          <a:xfrm rot="-5400000">
            <a:off x="1096963" y="30527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 rot="-5400000">
            <a:off x="1096963" y="2751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 rot="-5400000">
            <a:off x="1096963" y="2451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 rot="-5400000">
            <a:off x="1096963" y="21510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5100" name="Text Box 44"/>
          <p:cNvSpPr txBox="1">
            <a:spLocks noChangeArrowheads="1"/>
          </p:cNvSpPr>
          <p:nvPr/>
        </p:nvSpPr>
        <p:spPr bwMode="auto">
          <a:xfrm>
            <a:off x="449263" y="2081213"/>
            <a:ext cx="43656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137261" name="Oval 45"/>
          <p:cNvSpPr>
            <a:spLocks noChangeArrowheads="1"/>
          </p:cNvSpPr>
          <p:nvPr/>
        </p:nvSpPr>
        <p:spPr bwMode="auto">
          <a:xfrm>
            <a:off x="4056063" y="284956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02" name="Text Box 46"/>
          <p:cNvSpPr txBox="1">
            <a:spLocks noChangeArrowheads="1"/>
          </p:cNvSpPr>
          <p:nvPr/>
        </p:nvSpPr>
        <p:spPr bwMode="auto">
          <a:xfrm>
            <a:off x="4011613" y="28829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37263" name="Oval 47"/>
          <p:cNvSpPr>
            <a:spLocks noChangeArrowheads="1"/>
          </p:cNvSpPr>
          <p:nvPr/>
        </p:nvSpPr>
        <p:spPr bwMode="auto">
          <a:xfrm>
            <a:off x="2547938" y="55610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2503488" y="53467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37265" name="Oval 49"/>
          <p:cNvSpPr>
            <a:spLocks noChangeArrowheads="1"/>
          </p:cNvSpPr>
          <p:nvPr/>
        </p:nvSpPr>
        <p:spPr bwMode="auto">
          <a:xfrm>
            <a:off x="3300413" y="481806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06" name="Text Box 50"/>
          <p:cNvSpPr txBox="1">
            <a:spLocks noChangeArrowheads="1"/>
          </p:cNvSpPr>
          <p:nvPr/>
        </p:nvSpPr>
        <p:spPr bwMode="auto">
          <a:xfrm>
            <a:off x="1408113" y="5375275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37267" name="Oval 51"/>
          <p:cNvSpPr>
            <a:spLocks noChangeArrowheads="1"/>
          </p:cNvSpPr>
          <p:nvPr/>
        </p:nvSpPr>
        <p:spPr bwMode="auto">
          <a:xfrm>
            <a:off x="2157413" y="52466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08" name="Text Box 52"/>
          <p:cNvSpPr txBox="1">
            <a:spLocks noChangeArrowheads="1"/>
          </p:cNvSpPr>
          <p:nvPr/>
        </p:nvSpPr>
        <p:spPr bwMode="auto">
          <a:xfrm>
            <a:off x="1751013" y="47656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37269" name="Oval 53"/>
          <p:cNvSpPr>
            <a:spLocks noChangeArrowheads="1"/>
          </p:cNvSpPr>
          <p:nvPr/>
        </p:nvSpPr>
        <p:spPr bwMode="auto">
          <a:xfrm>
            <a:off x="1404938" y="55610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10" name="Text Box 54"/>
          <p:cNvSpPr txBox="1">
            <a:spLocks noChangeArrowheads="1"/>
          </p:cNvSpPr>
          <p:nvPr/>
        </p:nvSpPr>
        <p:spPr bwMode="auto">
          <a:xfrm>
            <a:off x="3284538" y="4622800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37271" name="Oval 55"/>
          <p:cNvSpPr>
            <a:spLocks noChangeArrowheads="1"/>
          </p:cNvSpPr>
          <p:nvPr/>
        </p:nvSpPr>
        <p:spPr bwMode="auto">
          <a:xfrm>
            <a:off x="1785938" y="496093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12" name="Text Box 56"/>
          <p:cNvSpPr txBox="1">
            <a:spLocks noChangeArrowheads="1"/>
          </p:cNvSpPr>
          <p:nvPr/>
        </p:nvSpPr>
        <p:spPr bwMode="auto">
          <a:xfrm>
            <a:off x="1951038" y="5251450"/>
            <a:ext cx="2936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37273" name="Group 57"/>
          <p:cNvGrpSpPr>
            <a:grpSpLocks/>
          </p:cNvGrpSpPr>
          <p:nvPr/>
        </p:nvGrpSpPr>
        <p:grpSpPr bwMode="auto">
          <a:xfrm>
            <a:off x="2500313" y="4357688"/>
            <a:ext cx="268287" cy="307975"/>
            <a:chOff x="1812" y="2044"/>
            <a:chExt cx="169" cy="194"/>
          </a:xfrm>
        </p:grpSpPr>
        <p:sp>
          <p:nvSpPr>
            <p:cNvPr id="137284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5115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137274" name="Oval 60"/>
          <p:cNvSpPr>
            <a:spLocks noChangeArrowheads="1"/>
          </p:cNvSpPr>
          <p:nvPr/>
        </p:nvSpPr>
        <p:spPr bwMode="auto">
          <a:xfrm>
            <a:off x="2916238" y="452913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17" name="Text Box 61"/>
          <p:cNvSpPr txBox="1">
            <a:spLocks noChangeArrowheads="1"/>
          </p:cNvSpPr>
          <p:nvPr/>
        </p:nvSpPr>
        <p:spPr bwMode="auto">
          <a:xfrm>
            <a:off x="2747963" y="4562475"/>
            <a:ext cx="277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37276" name="Oval 62"/>
          <p:cNvSpPr>
            <a:spLocks noChangeArrowheads="1"/>
          </p:cNvSpPr>
          <p:nvPr/>
        </p:nvSpPr>
        <p:spPr bwMode="auto">
          <a:xfrm>
            <a:off x="3306763" y="40528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19" name="Text Box 63"/>
          <p:cNvSpPr txBox="1">
            <a:spLocks noChangeArrowheads="1"/>
          </p:cNvSpPr>
          <p:nvPr/>
        </p:nvSpPr>
        <p:spPr bwMode="auto">
          <a:xfrm>
            <a:off x="3309938" y="40767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37278" name="Oval 64"/>
          <p:cNvSpPr>
            <a:spLocks noChangeArrowheads="1"/>
          </p:cNvSpPr>
          <p:nvPr/>
        </p:nvSpPr>
        <p:spPr bwMode="auto">
          <a:xfrm>
            <a:off x="3678238" y="330041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21" name="Text Box 65"/>
          <p:cNvSpPr txBox="1">
            <a:spLocks noChangeArrowheads="1"/>
          </p:cNvSpPr>
          <p:nvPr/>
        </p:nvSpPr>
        <p:spPr bwMode="auto">
          <a:xfrm>
            <a:off x="3509963" y="3333750"/>
            <a:ext cx="303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37280" name="Oval 66"/>
          <p:cNvSpPr>
            <a:spLocks noChangeArrowheads="1"/>
          </p:cNvSpPr>
          <p:nvPr/>
        </p:nvSpPr>
        <p:spPr bwMode="auto">
          <a:xfrm>
            <a:off x="4059238" y="43576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23" name="Text Box 67"/>
          <p:cNvSpPr txBox="1">
            <a:spLocks noChangeArrowheads="1"/>
          </p:cNvSpPr>
          <p:nvPr/>
        </p:nvSpPr>
        <p:spPr bwMode="auto">
          <a:xfrm>
            <a:off x="3871913" y="4181475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37282" name="Oval 68"/>
          <p:cNvSpPr>
            <a:spLocks noChangeArrowheads="1"/>
          </p:cNvSpPr>
          <p:nvPr/>
        </p:nvSpPr>
        <p:spPr bwMode="auto">
          <a:xfrm>
            <a:off x="4830763" y="3748088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5125" name="Text Box 69"/>
          <p:cNvSpPr txBox="1">
            <a:spLocks noChangeArrowheads="1"/>
          </p:cNvSpPr>
          <p:nvPr/>
        </p:nvSpPr>
        <p:spPr bwMode="auto">
          <a:xfrm>
            <a:off x="4691063" y="354806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5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Line 2"/>
          <p:cNvSpPr>
            <a:spLocks noChangeShapeType="1"/>
          </p:cNvSpPr>
          <p:nvPr/>
        </p:nvSpPr>
        <p:spPr bwMode="auto">
          <a:xfrm>
            <a:off x="711200" y="63341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319713" y="61785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964113" y="61785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711200" y="61785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000"/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870450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4489450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4110038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3729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3348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2968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2586038" y="61785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2206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1827213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1446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1065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1065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1446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>
            <a:off x="1827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>
            <a:off x="2206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>
            <a:off x="2586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2968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>
            <a:off x="3348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3729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>
            <a:off x="4110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4489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>
            <a:off x="4870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3" name="Line 29"/>
          <p:cNvSpPr>
            <a:spLocks noChangeShapeType="1"/>
          </p:cNvSpPr>
          <p:nvPr/>
        </p:nvSpPr>
        <p:spPr bwMode="auto">
          <a:xfrm>
            <a:off x="524986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10" name="Text Box 30"/>
          <p:cNvSpPr txBox="1">
            <a:spLocks noChangeArrowheads="1"/>
          </p:cNvSpPr>
          <p:nvPr/>
        </p:nvSpPr>
        <p:spPr bwMode="auto">
          <a:xfrm>
            <a:off x="923925" y="65103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139295" name="Rectangle 31"/>
          <p:cNvSpPr>
            <a:spLocks noChangeArrowheads="1"/>
          </p:cNvSpPr>
          <p:nvPr/>
        </p:nvSpPr>
        <p:spPr bwMode="auto">
          <a:xfrm rot="-5400000">
            <a:off x="564356" y="42298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39296" name="Line 32"/>
          <p:cNvSpPr>
            <a:spLocks noChangeShapeType="1"/>
          </p:cNvSpPr>
          <p:nvPr/>
        </p:nvSpPr>
        <p:spPr bwMode="auto">
          <a:xfrm rot="-5400000">
            <a:off x="714375" y="58848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7" name="Line 33"/>
          <p:cNvSpPr>
            <a:spLocks noChangeShapeType="1"/>
          </p:cNvSpPr>
          <p:nvPr/>
        </p:nvSpPr>
        <p:spPr bwMode="auto">
          <a:xfrm rot="-5400000">
            <a:off x="714375" y="55832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 rot="-5400000">
            <a:off x="715963" y="52847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299" name="Line 35"/>
          <p:cNvSpPr>
            <a:spLocks noChangeShapeType="1"/>
          </p:cNvSpPr>
          <p:nvPr/>
        </p:nvSpPr>
        <p:spPr bwMode="auto">
          <a:xfrm rot="-5400000">
            <a:off x="715963" y="4983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0" name="Line 36"/>
          <p:cNvSpPr>
            <a:spLocks noChangeShapeType="1"/>
          </p:cNvSpPr>
          <p:nvPr/>
        </p:nvSpPr>
        <p:spPr bwMode="auto">
          <a:xfrm rot="-5400000">
            <a:off x="714375" y="4683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rot="-5400000">
            <a:off x="714375" y="43815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 rot="-5400000">
            <a:off x="714375" y="4081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3" name="Line 39"/>
          <p:cNvSpPr>
            <a:spLocks noChangeShapeType="1"/>
          </p:cNvSpPr>
          <p:nvPr/>
        </p:nvSpPr>
        <p:spPr bwMode="auto">
          <a:xfrm rot="-5400000">
            <a:off x="714375" y="3781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 rot="-5400000">
            <a:off x="714375" y="34798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rot="-5400000">
            <a:off x="714375" y="31781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 rot="-5400000">
            <a:off x="714375" y="2878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 rot="-5400000">
            <a:off x="714375" y="2578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4" name="Text Box 44"/>
          <p:cNvSpPr txBox="1">
            <a:spLocks noChangeArrowheads="1"/>
          </p:cNvSpPr>
          <p:nvPr/>
        </p:nvSpPr>
        <p:spPr bwMode="auto">
          <a:xfrm>
            <a:off x="66675" y="25082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139309" name="Oval 45"/>
          <p:cNvSpPr>
            <a:spLocks noChangeArrowheads="1"/>
          </p:cNvSpPr>
          <p:nvPr/>
        </p:nvSpPr>
        <p:spPr bwMode="auto">
          <a:xfrm>
            <a:off x="3673475" y="327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26" name="Text Box 46"/>
          <p:cNvSpPr txBox="1">
            <a:spLocks noChangeArrowheads="1"/>
          </p:cNvSpPr>
          <p:nvPr/>
        </p:nvSpPr>
        <p:spPr bwMode="auto">
          <a:xfrm>
            <a:off x="3629025" y="33099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39311" name="Oval 47"/>
          <p:cNvSpPr>
            <a:spLocks noChangeArrowheads="1"/>
          </p:cNvSpPr>
          <p:nvPr/>
        </p:nvSpPr>
        <p:spPr bwMode="auto">
          <a:xfrm>
            <a:off x="2165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28" name="Text Box 48"/>
          <p:cNvSpPr txBox="1">
            <a:spLocks noChangeArrowheads="1"/>
          </p:cNvSpPr>
          <p:nvPr/>
        </p:nvSpPr>
        <p:spPr bwMode="auto">
          <a:xfrm>
            <a:off x="2120900" y="577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39313" name="Oval 49"/>
          <p:cNvSpPr>
            <a:spLocks noChangeArrowheads="1"/>
          </p:cNvSpPr>
          <p:nvPr/>
        </p:nvSpPr>
        <p:spPr bwMode="auto">
          <a:xfrm>
            <a:off x="2917825" y="5245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30" name="Text Box 50"/>
          <p:cNvSpPr txBox="1">
            <a:spLocks noChangeArrowheads="1"/>
          </p:cNvSpPr>
          <p:nvPr/>
        </p:nvSpPr>
        <p:spPr bwMode="auto">
          <a:xfrm>
            <a:off x="1025525" y="58023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39315" name="Oval 51"/>
          <p:cNvSpPr>
            <a:spLocks noChangeArrowheads="1"/>
          </p:cNvSpPr>
          <p:nvPr/>
        </p:nvSpPr>
        <p:spPr bwMode="auto">
          <a:xfrm>
            <a:off x="1774825" y="5673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32" name="Text Box 52"/>
          <p:cNvSpPr txBox="1">
            <a:spLocks noChangeArrowheads="1"/>
          </p:cNvSpPr>
          <p:nvPr/>
        </p:nvSpPr>
        <p:spPr bwMode="auto">
          <a:xfrm>
            <a:off x="1368425" y="51927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39317" name="Oval 53"/>
          <p:cNvSpPr>
            <a:spLocks noChangeArrowheads="1"/>
          </p:cNvSpPr>
          <p:nvPr/>
        </p:nvSpPr>
        <p:spPr bwMode="auto">
          <a:xfrm>
            <a:off x="1022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34" name="Text Box 54"/>
          <p:cNvSpPr txBox="1">
            <a:spLocks noChangeArrowheads="1"/>
          </p:cNvSpPr>
          <p:nvPr/>
        </p:nvSpPr>
        <p:spPr bwMode="auto">
          <a:xfrm>
            <a:off x="2901950" y="50498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39319" name="Oval 55"/>
          <p:cNvSpPr>
            <a:spLocks noChangeArrowheads="1"/>
          </p:cNvSpPr>
          <p:nvPr/>
        </p:nvSpPr>
        <p:spPr bwMode="auto">
          <a:xfrm>
            <a:off x="1403350" y="53879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36" name="Text Box 56"/>
          <p:cNvSpPr txBox="1">
            <a:spLocks noChangeArrowheads="1"/>
          </p:cNvSpPr>
          <p:nvPr/>
        </p:nvSpPr>
        <p:spPr bwMode="auto">
          <a:xfrm>
            <a:off x="1568450" y="5678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39321" name="Group 57"/>
          <p:cNvGrpSpPr>
            <a:grpSpLocks/>
          </p:cNvGrpSpPr>
          <p:nvPr/>
        </p:nvGrpSpPr>
        <p:grpSpPr bwMode="auto">
          <a:xfrm>
            <a:off x="2117725" y="4784725"/>
            <a:ext cx="268288" cy="307975"/>
            <a:chOff x="1812" y="2044"/>
            <a:chExt cx="169" cy="194"/>
          </a:xfrm>
        </p:grpSpPr>
        <p:sp>
          <p:nvSpPr>
            <p:cNvPr id="139466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6139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139322" name="Oval 60"/>
          <p:cNvSpPr>
            <a:spLocks noChangeArrowheads="1"/>
          </p:cNvSpPr>
          <p:nvPr/>
        </p:nvSpPr>
        <p:spPr bwMode="auto">
          <a:xfrm>
            <a:off x="2533650" y="49561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41" name="Text Box 61"/>
          <p:cNvSpPr txBox="1">
            <a:spLocks noChangeArrowheads="1"/>
          </p:cNvSpPr>
          <p:nvPr/>
        </p:nvSpPr>
        <p:spPr bwMode="auto">
          <a:xfrm>
            <a:off x="2365375" y="49895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39324" name="Oval 62"/>
          <p:cNvSpPr>
            <a:spLocks noChangeArrowheads="1"/>
          </p:cNvSpPr>
          <p:nvPr/>
        </p:nvSpPr>
        <p:spPr bwMode="auto">
          <a:xfrm>
            <a:off x="2924175" y="4479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43" name="Text Box 63"/>
          <p:cNvSpPr txBox="1">
            <a:spLocks noChangeArrowheads="1"/>
          </p:cNvSpPr>
          <p:nvPr/>
        </p:nvSpPr>
        <p:spPr bwMode="auto">
          <a:xfrm>
            <a:off x="2927350" y="450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39326" name="Oval 64"/>
          <p:cNvSpPr>
            <a:spLocks noChangeArrowheads="1"/>
          </p:cNvSpPr>
          <p:nvPr/>
        </p:nvSpPr>
        <p:spPr bwMode="auto">
          <a:xfrm>
            <a:off x="3295650" y="37274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45" name="Text Box 65"/>
          <p:cNvSpPr txBox="1">
            <a:spLocks noChangeArrowheads="1"/>
          </p:cNvSpPr>
          <p:nvPr/>
        </p:nvSpPr>
        <p:spPr bwMode="auto">
          <a:xfrm>
            <a:off x="3127375" y="37607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39328" name="Oval 66"/>
          <p:cNvSpPr>
            <a:spLocks noChangeArrowheads="1"/>
          </p:cNvSpPr>
          <p:nvPr/>
        </p:nvSpPr>
        <p:spPr bwMode="auto">
          <a:xfrm>
            <a:off x="3676650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47" name="Text Box 67"/>
          <p:cNvSpPr txBox="1">
            <a:spLocks noChangeArrowheads="1"/>
          </p:cNvSpPr>
          <p:nvPr/>
        </p:nvSpPr>
        <p:spPr bwMode="auto">
          <a:xfrm>
            <a:off x="3489325" y="46085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39330" name="Oval 68"/>
          <p:cNvSpPr>
            <a:spLocks noChangeArrowheads="1"/>
          </p:cNvSpPr>
          <p:nvPr/>
        </p:nvSpPr>
        <p:spPr bwMode="auto">
          <a:xfrm>
            <a:off x="4448175" y="4175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6149" name="Text Box 69"/>
          <p:cNvSpPr txBox="1">
            <a:spLocks noChangeArrowheads="1"/>
          </p:cNvSpPr>
          <p:nvPr/>
        </p:nvSpPr>
        <p:spPr bwMode="auto">
          <a:xfrm>
            <a:off x="4308475" y="39751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39332" name="Rectangle 70"/>
          <p:cNvSpPr>
            <a:spLocks noChangeArrowheads="1"/>
          </p:cNvSpPr>
          <p:nvPr/>
        </p:nvSpPr>
        <p:spPr bwMode="auto">
          <a:xfrm>
            <a:off x="2901950" y="32670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9333" name="Rectangle 71"/>
          <p:cNvSpPr>
            <a:spLocks noChangeArrowheads="1"/>
          </p:cNvSpPr>
          <p:nvPr/>
        </p:nvSpPr>
        <p:spPr bwMode="auto">
          <a:xfrm>
            <a:off x="1016000" y="47720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9334" name="Rectangle 72"/>
          <p:cNvSpPr>
            <a:spLocks noChangeArrowheads="1"/>
          </p:cNvSpPr>
          <p:nvPr/>
        </p:nvSpPr>
        <p:spPr bwMode="auto">
          <a:xfrm>
            <a:off x="3663950" y="32670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9335" name="Rectangle 73"/>
          <p:cNvSpPr>
            <a:spLocks noChangeArrowheads="1"/>
          </p:cNvSpPr>
          <p:nvPr/>
        </p:nvSpPr>
        <p:spPr bwMode="auto">
          <a:xfrm>
            <a:off x="2901950" y="37147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9336" name="Rectangle 74"/>
          <p:cNvSpPr>
            <a:spLocks noChangeArrowheads="1"/>
          </p:cNvSpPr>
          <p:nvPr/>
        </p:nvSpPr>
        <p:spPr bwMode="auto">
          <a:xfrm>
            <a:off x="2901950" y="44672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9337" name="Rectangle 75"/>
          <p:cNvSpPr>
            <a:spLocks noChangeArrowheads="1"/>
          </p:cNvSpPr>
          <p:nvPr/>
        </p:nvSpPr>
        <p:spPr bwMode="auto">
          <a:xfrm>
            <a:off x="1406525" y="4772025"/>
            <a:ext cx="1219200" cy="13049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39338" name="Rectangle 76"/>
          <p:cNvSpPr>
            <a:spLocks noChangeArrowheads="1"/>
          </p:cNvSpPr>
          <p:nvPr/>
        </p:nvSpPr>
        <p:spPr bwMode="auto">
          <a:xfrm>
            <a:off x="1025525" y="5676900"/>
            <a:ext cx="838200" cy="4000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86157" name="Group 77"/>
          <p:cNvGraphicFramePr>
            <a:graphicFrameLocks noGrp="1"/>
          </p:cNvGraphicFramePr>
          <p:nvPr/>
        </p:nvGraphicFramePr>
        <p:xfrm>
          <a:off x="4811713" y="477838"/>
          <a:ext cx="1828800" cy="282575"/>
        </p:xfrm>
        <a:graphic>
          <a:graphicData uri="http://schemas.openxmlformats.org/drawingml/2006/table">
            <a:tbl>
              <a:tblPr/>
              <a:tblGrid>
                <a:gridCol w="366712"/>
                <a:gridCol w="365125"/>
                <a:gridCol w="365125"/>
                <a:gridCol w="365125"/>
                <a:gridCol w="366713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171" name="Group 91"/>
          <p:cNvGraphicFramePr>
            <a:graphicFrameLocks noGrp="1"/>
          </p:cNvGraphicFramePr>
          <p:nvPr/>
        </p:nvGraphicFramePr>
        <p:xfrm>
          <a:off x="3309938" y="1312863"/>
          <a:ext cx="1828800" cy="274637"/>
        </p:xfrm>
        <a:graphic>
          <a:graphicData uri="http://schemas.openxmlformats.org/drawingml/2006/table">
            <a:tbl>
              <a:tblPr/>
              <a:tblGrid>
                <a:gridCol w="366712"/>
                <a:gridCol w="365125"/>
                <a:gridCol w="365125"/>
                <a:gridCol w="365125"/>
                <a:gridCol w="366713"/>
              </a:tblGrid>
              <a:tr h="274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185" name="Group 105"/>
          <p:cNvGraphicFramePr>
            <a:graphicFrameLocks noGrp="1"/>
          </p:cNvGraphicFramePr>
          <p:nvPr/>
        </p:nvGraphicFramePr>
        <p:xfrm>
          <a:off x="6411913" y="1274763"/>
          <a:ext cx="1828800" cy="274637"/>
        </p:xfrm>
        <a:graphic>
          <a:graphicData uri="http://schemas.openxmlformats.org/drawingml/2006/table">
            <a:tbl>
              <a:tblPr/>
              <a:tblGrid>
                <a:gridCol w="366712"/>
                <a:gridCol w="365125"/>
                <a:gridCol w="365125"/>
                <a:gridCol w="365125"/>
                <a:gridCol w="366713"/>
              </a:tblGrid>
              <a:tr h="274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199" name="Group 119"/>
          <p:cNvGraphicFramePr>
            <a:graphicFrameLocks noGrp="1"/>
          </p:cNvGraphicFramePr>
          <p:nvPr/>
        </p:nvGraphicFramePr>
        <p:xfrm>
          <a:off x="4154488" y="2205038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/>
                <a:gridCol w="284162"/>
                <a:gridCol w="282575"/>
                <a:gridCol w="284163"/>
                <a:gridCol w="2857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213" name="Group 133"/>
          <p:cNvGraphicFramePr>
            <a:graphicFrameLocks noGrp="1"/>
          </p:cNvGraphicFramePr>
          <p:nvPr/>
        </p:nvGraphicFramePr>
        <p:xfrm>
          <a:off x="966788" y="2205038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/>
                <a:gridCol w="296862"/>
                <a:gridCol w="295275"/>
                <a:gridCol w="296863"/>
                <a:gridCol w="2984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227" name="Group 147"/>
          <p:cNvGraphicFramePr>
            <a:graphicFrameLocks noGrp="1"/>
          </p:cNvGraphicFramePr>
          <p:nvPr/>
        </p:nvGraphicFramePr>
        <p:xfrm>
          <a:off x="2579688" y="2205038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241" name="Group 161"/>
          <p:cNvGraphicFramePr>
            <a:graphicFrameLocks noGrp="1"/>
          </p:cNvGraphicFramePr>
          <p:nvPr/>
        </p:nvGraphicFramePr>
        <p:xfrm>
          <a:off x="7519988" y="2217738"/>
          <a:ext cx="1460500" cy="274637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74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255" name="Group 175"/>
          <p:cNvGraphicFramePr>
            <a:graphicFrameLocks noGrp="1"/>
          </p:cNvGraphicFramePr>
          <p:nvPr/>
        </p:nvGraphicFramePr>
        <p:xfrm>
          <a:off x="5945188" y="2217738"/>
          <a:ext cx="1447800" cy="274637"/>
        </p:xfrm>
        <a:graphic>
          <a:graphicData uri="http://schemas.openxmlformats.org/drawingml/2006/table">
            <a:tbl>
              <a:tblPr/>
              <a:tblGrid>
                <a:gridCol w="290512"/>
                <a:gridCol w="288925"/>
                <a:gridCol w="288925"/>
                <a:gridCol w="288925"/>
                <a:gridCol w="290513"/>
              </a:tblGrid>
              <a:tr h="2746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451" name="Line 189"/>
          <p:cNvSpPr>
            <a:spLocks noChangeShapeType="1"/>
          </p:cNvSpPr>
          <p:nvPr/>
        </p:nvSpPr>
        <p:spPr bwMode="auto">
          <a:xfrm flipH="1">
            <a:off x="4110038" y="760413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452" name="Line 190"/>
          <p:cNvSpPr>
            <a:spLocks noChangeShapeType="1"/>
          </p:cNvSpPr>
          <p:nvPr/>
        </p:nvSpPr>
        <p:spPr bwMode="auto">
          <a:xfrm>
            <a:off x="5380038" y="760413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453" name="Line 191"/>
          <p:cNvSpPr>
            <a:spLocks noChangeShapeType="1"/>
          </p:cNvSpPr>
          <p:nvPr/>
        </p:nvSpPr>
        <p:spPr bwMode="auto">
          <a:xfrm flipH="1">
            <a:off x="1735138" y="1598613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72" name="Text Box 192"/>
          <p:cNvSpPr txBox="1">
            <a:spLocks noChangeArrowheads="1"/>
          </p:cNvSpPr>
          <p:nvPr/>
        </p:nvSpPr>
        <p:spPr bwMode="auto">
          <a:xfrm>
            <a:off x="2854325" y="3005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6273" name="Text Box 193"/>
          <p:cNvSpPr txBox="1">
            <a:spLocks noChangeArrowheads="1"/>
          </p:cNvSpPr>
          <p:nvPr/>
        </p:nvSpPr>
        <p:spPr bwMode="auto">
          <a:xfrm>
            <a:off x="923925" y="452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6274" name="Text Box 194"/>
          <p:cNvSpPr txBox="1">
            <a:spLocks noChangeArrowheads="1"/>
          </p:cNvSpPr>
          <p:nvPr/>
        </p:nvSpPr>
        <p:spPr bwMode="auto">
          <a:xfrm>
            <a:off x="2828925" y="36782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6275" name="Text Box 195"/>
          <p:cNvSpPr txBox="1">
            <a:spLocks noChangeArrowheads="1"/>
          </p:cNvSpPr>
          <p:nvPr/>
        </p:nvSpPr>
        <p:spPr bwMode="auto">
          <a:xfrm>
            <a:off x="3705225" y="44529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6276" name="Text Box 196"/>
          <p:cNvSpPr txBox="1">
            <a:spLocks noChangeArrowheads="1"/>
          </p:cNvSpPr>
          <p:nvPr/>
        </p:nvSpPr>
        <p:spPr bwMode="auto">
          <a:xfrm>
            <a:off x="4187825" y="325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686277" name="Text Box 197"/>
          <p:cNvSpPr txBox="1">
            <a:spLocks noChangeArrowheads="1"/>
          </p:cNvSpPr>
          <p:nvPr/>
        </p:nvSpPr>
        <p:spPr bwMode="auto">
          <a:xfrm>
            <a:off x="1355725" y="47577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R7</a:t>
            </a:r>
          </a:p>
        </p:txBody>
      </p:sp>
      <p:sp>
        <p:nvSpPr>
          <p:cNvPr id="686278" name="Text Box 198"/>
          <p:cNvSpPr txBox="1">
            <a:spLocks noChangeArrowheads="1"/>
          </p:cNvSpPr>
          <p:nvPr/>
        </p:nvSpPr>
        <p:spPr bwMode="auto">
          <a:xfrm>
            <a:off x="1571625" y="54308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R6</a:t>
            </a:r>
          </a:p>
        </p:txBody>
      </p:sp>
      <p:sp>
        <p:nvSpPr>
          <p:cNvPr id="139461" name="Line 199"/>
          <p:cNvSpPr>
            <a:spLocks noChangeShapeType="1"/>
          </p:cNvSpPr>
          <p:nvPr/>
        </p:nvSpPr>
        <p:spPr bwMode="auto">
          <a:xfrm flipH="1">
            <a:off x="3297238" y="1573213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462" name="Line 200"/>
          <p:cNvSpPr>
            <a:spLocks noChangeShapeType="1"/>
          </p:cNvSpPr>
          <p:nvPr/>
        </p:nvSpPr>
        <p:spPr bwMode="auto">
          <a:xfrm>
            <a:off x="4237038" y="1598613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463" name="Line 201"/>
          <p:cNvSpPr>
            <a:spLocks noChangeShapeType="1"/>
          </p:cNvSpPr>
          <p:nvPr/>
        </p:nvSpPr>
        <p:spPr bwMode="auto">
          <a:xfrm flipH="1">
            <a:off x="6573838" y="1560513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464" name="Line 202"/>
          <p:cNvSpPr>
            <a:spLocks noChangeShapeType="1"/>
          </p:cNvSpPr>
          <p:nvPr/>
        </p:nvSpPr>
        <p:spPr bwMode="auto">
          <a:xfrm>
            <a:off x="6980238" y="157321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465" name="Text Box 203"/>
          <p:cNvSpPr txBox="1">
            <a:spLocks noChangeArrowheads="1"/>
          </p:cNvSpPr>
          <p:nvPr/>
        </p:nvSpPr>
        <p:spPr bwMode="auto">
          <a:xfrm>
            <a:off x="784225" y="1866900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800" i="1">
                <a:latin typeface="Times New Roman" pitchFamily="18" charset="0"/>
              </a:rPr>
              <a:t>x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8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Line 2"/>
          <p:cNvSpPr>
            <a:spLocks noChangeShapeType="1"/>
          </p:cNvSpPr>
          <p:nvPr/>
        </p:nvSpPr>
        <p:spPr bwMode="auto">
          <a:xfrm>
            <a:off x="711200" y="63341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319713" y="61785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964113" y="61785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711200" y="61785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000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4870450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4489450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110038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3729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3348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968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586038" y="61785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2206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1827213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1446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1065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>
            <a:off x="1065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1446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1827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2206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2586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2968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>
            <a:off x="3348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3729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4110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4489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4870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1" name="Line 29"/>
          <p:cNvSpPr>
            <a:spLocks noChangeShapeType="1"/>
          </p:cNvSpPr>
          <p:nvPr/>
        </p:nvSpPr>
        <p:spPr bwMode="auto">
          <a:xfrm>
            <a:off x="524986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34" name="Text Box 30"/>
          <p:cNvSpPr txBox="1">
            <a:spLocks noChangeArrowheads="1"/>
          </p:cNvSpPr>
          <p:nvPr/>
        </p:nvSpPr>
        <p:spPr bwMode="auto">
          <a:xfrm>
            <a:off x="923925" y="65103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 rot="-5400000">
            <a:off x="564356" y="42298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 rot="-5400000">
            <a:off x="714375" y="58848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 rot="-5400000">
            <a:off x="714375" y="55832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 rot="-5400000">
            <a:off x="715963" y="52847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 rot="-5400000">
            <a:off x="715963" y="4983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 rot="-5400000">
            <a:off x="714375" y="4683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 rot="-5400000">
            <a:off x="714375" y="43815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50" name="Line 38"/>
          <p:cNvSpPr>
            <a:spLocks noChangeShapeType="1"/>
          </p:cNvSpPr>
          <p:nvPr/>
        </p:nvSpPr>
        <p:spPr bwMode="auto">
          <a:xfrm rot="-5400000">
            <a:off x="714375" y="4081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 rot="-5400000">
            <a:off x="714375" y="3781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 rot="-5400000">
            <a:off x="714375" y="34798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 rot="-5400000">
            <a:off x="714375" y="31781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 rot="-5400000">
            <a:off x="714375" y="2878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 rot="-5400000">
            <a:off x="714375" y="2578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148" name="Text Box 44"/>
          <p:cNvSpPr txBox="1">
            <a:spLocks noChangeArrowheads="1"/>
          </p:cNvSpPr>
          <p:nvPr/>
        </p:nvSpPr>
        <p:spPr bwMode="auto">
          <a:xfrm>
            <a:off x="66675" y="25082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141357" name="Oval 45"/>
          <p:cNvSpPr>
            <a:spLocks noChangeArrowheads="1"/>
          </p:cNvSpPr>
          <p:nvPr/>
        </p:nvSpPr>
        <p:spPr bwMode="auto">
          <a:xfrm>
            <a:off x="3673475" y="327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50" name="Text Box 46"/>
          <p:cNvSpPr txBox="1">
            <a:spLocks noChangeArrowheads="1"/>
          </p:cNvSpPr>
          <p:nvPr/>
        </p:nvSpPr>
        <p:spPr bwMode="auto">
          <a:xfrm>
            <a:off x="3629025" y="33099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1359" name="Oval 47"/>
          <p:cNvSpPr>
            <a:spLocks noChangeArrowheads="1"/>
          </p:cNvSpPr>
          <p:nvPr/>
        </p:nvSpPr>
        <p:spPr bwMode="auto">
          <a:xfrm>
            <a:off x="2165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52" name="Text Box 48"/>
          <p:cNvSpPr txBox="1">
            <a:spLocks noChangeArrowheads="1"/>
          </p:cNvSpPr>
          <p:nvPr/>
        </p:nvSpPr>
        <p:spPr bwMode="auto">
          <a:xfrm>
            <a:off x="2120900" y="577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41361" name="Oval 49"/>
          <p:cNvSpPr>
            <a:spLocks noChangeArrowheads="1"/>
          </p:cNvSpPr>
          <p:nvPr/>
        </p:nvSpPr>
        <p:spPr bwMode="auto">
          <a:xfrm>
            <a:off x="2917825" y="5245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54" name="Text Box 50"/>
          <p:cNvSpPr txBox="1">
            <a:spLocks noChangeArrowheads="1"/>
          </p:cNvSpPr>
          <p:nvPr/>
        </p:nvSpPr>
        <p:spPr bwMode="auto">
          <a:xfrm>
            <a:off x="1025525" y="58023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41363" name="Oval 51"/>
          <p:cNvSpPr>
            <a:spLocks noChangeArrowheads="1"/>
          </p:cNvSpPr>
          <p:nvPr/>
        </p:nvSpPr>
        <p:spPr bwMode="auto">
          <a:xfrm>
            <a:off x="1774825" y="5673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56" name="Text Box 52"/>
          <p:cNvSpPr txBox="1">
            <a:spLocks noChangeArrowheads="1"/>
          </p:cNvSpPr>
          <p:nvPr/>
        </p:nvSpPr>
        <p:spPr bwMode="auto">
          <a:xfrm>
            <a:off x="1368425" y="51927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41365" name="Oval 53"/>
          <p:cNvSpPr>
            <a:spLocks noChangeArrowheads="1"/>
          </p:cNvSpPr>
          <p:nvPr/>
        </p:nvSpPr>
        <p:spPr bwMode="auto">
          <a:xfrm>
            <a:off x="1022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58" name="Text Box 54"/>
          <p:cNvSpPr txBox="1">
            <a:spLocks noChangeArrowheads="1"/>
          </p:cNvSpPr>
          <p:nvPr/>
        </p:nvSpPr>
        <p:spPr bwMode="auto">
          <a:xfrm>
            <a:off x="2901950" y="50498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41367" name="Oval 55"/>
          <p:cNvSpPr>
            <a:spLocks noChangeArrowheads="1"/>
          </p:cNvSpPr>
          <p:nvPr/>
        </p:nvSpPr>
        <p:spPr bwMode="auto">
          <a:xfrm>
            <a:off x="1403350" y="53879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60" name="Text Box 56"/>
          <p:cNvSpPr txBox="1">
            <a:spLocks noChangeArrowheads="1"/>
          </p:cNvSpPr>
          <p:nvPr/>
        </p:nvSpPr>
        <p:spPr bwMode="auto">
          <a:xfrm>
            <a:off x="1568450" y="5678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41369" name="Group 57"/>
          <p:cNvGrpSpPr>
            <a:grpSpLocks/>
          </p:cNvGrpSpPr>
          <p:nvPr/>
        </p:nvGrpSpPr>
        <p:grpSpPr bwMode="auto">
          <a:xfrm>
            <a:off x="2117725" y="4784725"/>
            <a:ext cx="268288" cy="307975"/>
            <a:chOff x="1812" y="2044"/>
            <a:chExt cx="169" cy="194"/>
          </a:xfrm>
        </p:grpSpPr>
        <p:sp>
          <p:nvSpPr>
            <p:cNvPr id="141519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7163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141370" name="Oval 60"/>
          <p:cNvSpPr>
            <a:spLocks noChangeArrowheads="1"/>
          </p:cNvSpPr>
          <p:nvPr/>
        </p:nvSpPr>
        <p:spPr bwMode="auto">
          <a:xfrm>
            <a:off x="2533650" y="49561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65" name="Text Box 61"/>
          <p:cNvSpPr txBox="1">
            <a:spLocks noChangeArrowheads="1"/>
          </p:cNvSpPr>
          <p:nvPr/>
        </p:nvSpPr>
        <p:spPr bwMode="auto">
          <a:xfrm>
            <a:off x="2365375" y="49895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41372" name="Oval 62"/>
          <p:cNvSpPr>
            <a:spLocks noChangeArrowheads="1"/>
          </p:cNvSpPr>
          <p:nvPr/>
        </p:nvSpPr>
        <p:spPr bwMode="auto">
          <a:xfrm>
            <a:off x="2924175" y="4479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67" name="Text Box 63"/>
          <p:cNvSpPr txBox="1">
            <a:spLocks noChangeArrowheads="1"/>
          </p:cNvSpPr>
          <p:nvPr/>
        </p:nvSpPr>
        <p:spPr bwMode="auto">
          <a:xfrm>
            <a:off x="2927350" y="450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41374" name="Oval 64"/>
          <p:cNvSpPr>
            <a:spLocks noChangeArrowheads="1"/>
          </p:cNvSpPr>
          <p:nvPr/>
        </p:nvSpPr>
        <p:spPr bwMode="auto">
          <a:xfrm>
            <a:off x="3295650" y="37274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69" name="Text Box 65"/>
          <p:cNvSpPr txBox="1">
            <a:spLocks noChangeArrowheads="1"/>
          </p:cNvSpPr>
          <p:nvPr/>
        </p:nvSpPr>
        <p:spPr bwMode="auto">
          <a:xfrm>
            <a:off x="3127375" y="37607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41376" name="Oval 66"/>
          <p:cNvSpPr>
            <a:spLocks noChangeArrowheads="1"/>
          </p:cNvSpPr>
          <p:nvPr/>
        </p:nvSpPr>
        <p:spPr bwMode="auto">
          <a:xfrm>
            <a:off x="3676650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71" name="Text Box 67"/>
          <p:cNvSpPr txBox="1">
            <a:spLocks noChangeArrowheads="1"/>
          </p:cNvSpPr>
          <p:nvPr/>
        </p:nvSpPr>
        <p:spPr bwMode="auto">
          <a:xfrm>
            <a:off x="3489325" y="46085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41378" name="Oval 68"/>
          <p:cNvSpPr>
            <a:spLocks noChangeArrowheads="1"/>
          </p:cNvSpPr>
          <p:nvPr/>
        </p:nvSpPr>
        <p:spPr bwMode="auto">
          <a:xfrm>
            <a:off x="4448175" y="4175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173" name="Text Box 69"/>
          <p:cNvSpPr txBox="1">
            <a:spLocks noChangeArrowheads="1"/>
          </p:cNvSpPr>
          <p:nvPr/>
        </p:nvSpPr>
        <p:spPr bwMode="auto">
          <a:xfrm>
            <a:off x="4308475" y="39751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41380" name="Rectangle 70"/>
          <p:cNvSpPr>
            <a:spLocks noChangeArrowheads="1"/>
          </p:cNvSpPr>
          <p:nvPr/>
        </p:nvSpPr>
        <p:spPr bwMode="auto">
          <a:xfrm>
            <a:off x="2901950" y="32670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1381" name="Rectangle 71"/>
          <p:cNvSpPr>
            <a:spLocks noChangeArrowheads="1"/>
          </p:cNvSpPr>
          <p:nvPr/>
        </p:nvSpPr>
        <p:spPr bwMode="auto">
          <a:xfrm>
            <a:off x="1016000" y="47720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1382" name="Rectangle 72"/>
          <p:cNvSpPr>
            <a:spLocks noChangeArrowheads="1"/>
          </p:cNvSpPr>
          <p:nvPr/>
        </p:nvSpPr>
        <p:spPr bwMode="auto">
          <a:xfrm>
            <a:off x="3663950" y="32670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1383" name="Rectangle 73"/>
          <p:cNvSpPr>
            <a:spLocks noChangeArrowheads="1"/>
          </p:cNvSpPr>
          <p:nvPr/>
        </p:nvSpPr>
        <p:spPr bwMode="auto">
          <a:xfrm>
            <a:off x="2901950" y="37147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1384" name="Rectangle 74"/>
          <p:cNvSpPr>
            <a:spLocks noChangeArrowheads="1"/>
          </p:cNvSpPr>
          <p:nvPr/>
        </p:nvSpPr>
        <p:spPr bwMode="auto">
          <a:xfrm>
            <a:off x="2901950" y="44672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1385" name="Rectangle 75"/>
          <p:cNvSpPr>
            <a:spLocks noChangeArrowheads="1"/>
          </p:cNvSpPr>
          <p:nvPr/>
        </p:nvSpPr>
        <p:spPr bwMode="auto">
          <a:xfrm>
            <a:off x="1406525" y="4772025"/>
            <a:ext cx="1219200" cy="13049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1386" name="Rectangle 76"/>
          <p:cNvSpPr>
            <a:spLocks noChangeArrowheads="1"/>
          </p:cNvSpPr>
          <p:nvPr/>
        </p:nvSpPr>
        <p:spPr bwMode="auto">
          <a:xfrm>
            <a:off x="1025525" y="5676900"/>
            <a:ext cx="838200" cy="4000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87181" name="Group 77"/>
          <p:cNvGraphicFramePr>
            <a:graphicFrameLocks noGrp="1"/>
          </p:cNvGraphicFramePr>
          <p:nvPr/>
        </p:nvGraphicFramePr>
        <p:xfrm>
          <a:off x="4778375" y="4794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195" name="Group 91"/>
          <p:cNvGraphicFramePr>
            <a:graphicFrameLocks noGrp="1"/>
          </p:cNvGraphicFramePr>
          <p:nvPr/>
        </p:nvGraphicFramePr>
        <p:xfrm>
          <a:off x="3276600" y="13144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209" name="Group 105"/>
          <p:cNvGraphicFramePr>
            <a:graphicFrameLocks noGrp="1"/>
          </p:cNvGraphicFramePr>
          <p:nvPr/>
        </p:nvGraphicFramePr>
        <p:xfrm>
          <a:off x="6378575" y="12763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223" name="Group 119"/>
          <p:cNvGraphicFramePr>
            <a:graphicFrameLocks noGrp="1"/>
          </p:cNvGraphicFramePr>
          <p:nvPr/>
        </p:nvGraphicFramePr>
        <p:xfrm>
          <a:off x="4121150" y="2206625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/>
                <a:gridCol w="284163"/>
                <a:gridCol w="282575"/>
                <a:gridCol w="284162"/>
                <a:gridCol w="2857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237" name="Group 133"/>
          <p:cNvGraphicFramePr>
            <a:graphicFrameLocks noGrp="1"/>
          </p:cNvGraphicFramePr>
          <p:nvPr/>
        </p:nvGraphicFramePr>
        <p:xfrm>
          <a:off x="933450" y="2206625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/>
                <a:gridCol w="296863"/>
                <a:gridCol w="295275"/>
                <a:gridCol w="296862"/>
                <a:gridCol w="2984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251" name="Group 147"/>
          <p:cNvGraphicFramePr>
            <a:graphicFrameLocks noGrp="1"/>
          </p:cNvGraphicFramePr>
          <p:nvPr/>
        </p:nvGraphicFramePr>
        <p:xfrm>
          <a:off x="2546350" y="2206625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7265" name="Group 161"/>
          <p:cNvGraphicFramePr>
            <a:graphicFrameLocks noGrp="1"/>
          </p:cNvGraphicFramePr>
          <p:nvPr/>
        </p:nvGraphicFramePr>
        <p:xfrm>
          <a:off x="7486650" y="2219325"/>
          <a:ext cx="1460500" cy="274638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279" name="Group 175"/>
          <p:cNvGraphicFramePr>
            <a:graphicFrameLocks noGrp="1"/>
          </p:cNvGraphicFramePr>
          <p:nvPr/>
        </p:nvGraphicFramePr>
        <p:xfrm>
          <a:off x="5911850" y="2219325"/>
          <a:ext cx="1447800" cy="274638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  <a:gridCol w="2905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499" name="Line 189"/>
          <p:cNvSpPr>
            <a:spLocks noChangeShapeType="1"/>
          </p:cNvSpPr>
          <p:nvPr/>
        </p:nvSpPr>
        <p:spPr bwMode="auto">
          <a:xfrm flipH="1">
            <a:off x="4076700" y="7620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500" name="Line 190"/>
          <p:cNvSpPr>
            <a:spLocks noChangeShapeType="1"/>
          </p:cNvSpPr>
          <p:nvPr/>
        </p:nvSpPr>
        <p:spPr bwMode="auto">
          <a:xfrm>
            <a:off x="5346700" y="762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501" name="Line 191"/>
          <p:cNvSpPr>
            <a:spLocks noChangeShapeType="1"/>
          </p:cNvSpPr>
          <p:nvPr/>
        </p:nvSpPr>
        <p:spPr bwMode="auto">
          <a:xfrm flipH="1">
            <a:off x="1701800" y="16002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7296" name="Text Box 192"/>
          <p:cNvSpPr txBox="1">
            <a:spLocks noChangeArrowheads="1"/>
          </p:cNvSpPr>
          <p:nvPr/>
        </p:nvSpPr>
        <p:spPr bwMode="auto">
          <a:xfrm>
            <a:off x="2854325" y="3005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7297" name="Text Box 193"/>
          <p:cNvSpPr txBox="1">
            <a:spLocks noChangeArrowheads="1"/>
          </p:cNvSpPr>
          <p:nvPr/>
        </p:nvSpPr>
        <p:spPr bwMode="auto">
          <a:xfrm>
            <a:off x="923925" y="452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7298" name="Text Box 194"/>
          <p:cNvSpPr txBox="1">
            <a:spLocks noChangeArrowheads="1"/>
          </p:cNvSpPr>
          <p:nvPr/>
        </p:nvSpPr>
        <p:spPr bwMode="auto">
          <a:xfrm>
            <a:off x="2828925" y="36782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7299" name="Text Box 195"/>
          <p:cNvSpPr txBox="1">
            <a:spLocks noChangeArrowheads="1"/>
          </p:cNvSpPr>
          <p:nvPr/>
        </p:nvSpPr>
        <p:spPr bwMode="auto">
          <a:xfrm>
            <a:off x="3705225" y="44529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7300" name="Text Box 196"/>
          <p:cNvSpPr txBox="1">
            <a:spLocks noChangeArrowheads="1"/>
          </p:cNvSpPr>
          <p:nvPr/>
        </p:nvSpPr>
        <p:spPr bwMode="auto">
          <a:xfrm>
            <a:off x="4187825" y="325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687301" name="Text Box 197"/>
          <p:cNvSpPr txBox="1">
            <a:spLocks noChangeArrowheads="1"/>
          </p:cNvSpPr>
          <p:nvPr/>
        </p:nvSpPr>
        <p:spPr bwMode="auto">
          <a:xfrm>
            <a:off x="1355725" y="47577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R7</a:t>
            </a:r>
          </a:p>
        </p:txBody>
      </p:sp>
      <p:sp>
        <p:nvSpPr>
          <p:cNvPr id="687302" name="Text Box 198"/>
          <p:cNvSpPr txBox="1">
            <a:spLocks noChangeArrowheads="1"/>
          </p:cNvSpPr>
          <p:nvPr/>
        </p:nvSpPr>
        <p:spPr bwMode="auto">
          <a:xfrm>
            <a:off x="1571625" y="54308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R6</a:t>
            </a:r>
          </a:p>
        </p:txBody>
      </p:sp>
      <p:sp>
        <p:nvSpPr>
          <p:cNvPr id="141509" name="Line 199"/>
          <p:cNvSpPr>
            <a:spLocks noChangeShapeType="1"/>
          </p:cNvSpPr>
          <p:nvPr/>
        </p:nvSpPr>
        <p:spPr bwMode="auto">
          <a:xfrm flipH="1">
            <a:off x="3263900" y="15748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510" name="Line 200"/>
          <p:cNvSpPr>
            <a:spLocks noChangeShapeType="1"/>
          </p:cNvSpPr>
          <p:nvPr/>
        </p:nvSpPr>
        <p:spPr bwMode="auto">
          <a:xfrm>
            <a:off x="4203700" y="16002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511" name="Line 201"/>
          <p:cNvSpPr>
            <a:spLocks noChangeShapeType="1"/>
          </p:cNvSpPr>
          <p:nvPr/>
        </p:nvSpPr>
        <p:spPr bwMode="auto">
          <a:xfrm flipH="1">
            <a:off x="6540500" y="15621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512" name="Line 202"/>
          <p:cNvSpPr>
            <a:spLocks noChangeShapeType="1"/>
          </p:cNvSpPr>
          <p:nvPr/>
        </p:nvSpPr>
        <p:spPr bwMode="auto">
          <a:xfrm>
            <a:off x="6946900" y="1574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1513" name="Oval 203"/>
          <p:cNvSpPr>
            <a:spLocks noChangeArrowheads="1"/>
          </p:cNvSpPr>
          <p:nvPr/>
        </p:nvSpPr>
        <p:spPr bwMode="auto">
          <a:xfrm>
            <a:off x="2505075" y="567055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308" name="Text Box 204"/>
          <p:cNvSpPr txBox="1">
            <a:spLocks noChangeArrowheads="1"/>
          </p:cNvSpPr>
          <p:nvPr/>
        </p:nvSpPr>
        <p:spPr bwMode="auto">
          <a:xfrm>
            <a:off x="2317750" y="5437188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M</a:t>
            </a:r>
          </a:p>
        </p:txBody>
      </p:sp>
      <p:sp>
        <p:nvSpPr>
          <p:cNvPr id="141515" name="Oval 205"/>
          <p:cNvSpPr>
            <a:spLocks noChangeArrowheads="1"/>
          </p:cNvSpPr>
          <p:nvPr/>
        </p:nvSpPr>
        <p:spPr bwMode="auto">
          <a:xfrm>
            <a:off x="2162175" y="536575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7310" name="Text Box 206"/>
          <p:cNvSpPr txBox="1">
            <a:spLocks noChangeArrowheads="1"/>
          </p:cNvSpPr>
          <p:nvPr/>
        </p:nvSpPr>
        <p:spPr bwMode="auto">
          <a:xfrm>
            <a:off x="1974850" y="51323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687311" name="Text Box 207"/>
          <p:cNvSpPr txBox="1">
            <a:spLocks noChangeArrowheads="1"/>
          </p:cNvSpPr>
          <p:nvPr/>
        </p:nvSpPr>
        <p:spPr bwMode="auto">
          <a:xfrm>
            <a:off x="8629650" y="2209800"/>
            <a:ext cx="328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solidFill>
                  <a:srgbClr val="FF0066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687312" name="Text Box 208"/>
          <p:cNvSpPr txBox="1">
            <a:spLocks noChangeArrowheads="1"/>
          </p:cNvSpPr>
          <p:nvPr/>
        </p:nvSpPr>
        <p:spPr bwMode="auto">
          <a:xfrm>
            <a:off x="8642350" y="2527300"/>
            <a:ext cx="293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solidFill>
                  <a:srgbClr val="FF0066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1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311" grpId="0"/>
      <p:bldP spid="6873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</a:t>
            </a:r>
            <a:r>
              <a:rPr lang="ko-KR" altLang="en-US" dirty="0"/>
              <a:t> 검색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smtClean="0">
                <a:solidFill>
                  <a:srgbClr val="FF0000"/>
                </a:solidFill>
                <a:latin typeface="Times New Roman" pitchFamily="18" charset="0"/>
              </a:rPr>
              <a:t>treeSearch</a:t>
            </a:r>
            <a:r>
              <a:rPr lang="en-US" altLang="ko-KR" sz="2000" smtClean="0">
                <a:latin typeface="Times New Roman" pitchFamily="18" charset="0"/>
              </a:rPr>
              <a:t>(t, x)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(t=NIL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or</a:t>
            </a:r>
            <a:r>
              <a:rPr lang="en-US" altLang="ko-KR" sz="2000" smtClean="0">
                <a:latin typeface="Times New Roman" pitchFamily="18" charset="0"/>
              </a:rPr>
              <a:t> key[t]=x)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then return</a:t>
            </a:r>
            <a:r>
              <a:rPr lang="en-US" altLang="ko-KR" sz="2000" smtClean="0">
                <a:latin typeface="Times New Roman" pitchFamily="18" charset="0"/>
              </a:rPr>
              <a:t> t;                      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latin typeface="Times New Roman" pitchFamily="18" charset="0"/>
              </a:rPr>
              <a:t> (x &lt; key[t])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			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then return</a:t>
            </a:r>
            <a:r>
              <a:rPr lang="en-US" altLang="ko-KR" sz="2000" smtClean="0">
                <a:latin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Times New Roman" pitchFamily="18" charset="0"/>
              </a:rPr>
              <a:t>treeSearch</a:t>
            </a:r>
            <a:r>
              <a:rPr lang="en-US" altLang="ko-KR" sz="2000" smtClean="0">
                <a:latin typeface="Times New Roman" pitchFamily="18" charset="0"/>
              </a:rPr>
              <a:t>(left[t], x);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			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else return</a:t>
            </a:r>
            <a:r>
              <a:rPr lang="en-US" altLang="ko-KR" sz="2000" smtClean="0">
                <a:latin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FF0000"/>
                </a:solidFill>
                <a:latin typeface="Times New Roman" pitchFamily="18" charset="0"/>
              </a:rPr>
              <a:t>treeSearch</a:t>
            </a:r>
            <a:r>
              <a:rPr lang="en-US" altLang="ko-KR" sz="2000" smtClean="0">
                <a:latin typeface="Times New Roman" pitchFamily="18" charset="0"/>
              </a:rPr>
              <a:t>(right[t], x);       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} </a:t>
            </a:r>
            <a:endParaRPr lang="ko-KR" altLang="en-US" sz="2000" smtClean="0">
              <a:latin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629275" y="1833563"/>
            <a:ext cx="309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000" i="1">
                <a:latin typeface="Times New Roman" pitchFamily="18" charset="0"/>
              </a:rPr>
              <a:t>t</a:t>
            </a:r>
            <a:r>
              <a:rPr lang="en-US" altLang="ko-KR" sz="2400"/>
              <a:t>: </a:t>
            </a:r>
            <a:r>
              <a:rPr lang="ko-KR" altLang="en-US" sz="2400"/>
              <a:t>트리의 루트 노드</a:t>
            </a:r>
          </a:p>
          <a:p>
            <a:r>
              <a:rPr lang="en-US" altLang="ko-KR" sz="2400" i="1">
                <a:latin typeface="Times New Roman" pitchFamily="18" charset="0"/>
              </a:rPr>
              <a:t>x</a:t>
            </a:r>
            <a:r>
              <a:rPr lang="en-US" altLang="ko-KR" sz="2400"/>
              <a:t>: </a:t>
            </a:r>
            <a:r>
              <a:rPr lang="ko-KR" altLang="en-US" sz="2400"/>
              <a:t>검색하고자 하는 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3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Line 2"/>
          <p:cNvSpPr>
            <a:spLocks noChangeShapeType="1"/>
          </p:cNvSpPr>
          <p:nvPr/>
        </p:nvSpPr>
        <p:spPr bwMode="auto">
          <a:xfrm>
            <a:off x="711200" y="63341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319713" y="61785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4964113" y="61785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711200" y="61785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000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870450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489450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4110038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729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348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2968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2586038" y="61785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2206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1827213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1446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1065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>
            <a:off x="1065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79" name="Line 19"/>
          <p:cNvSpPr>
            <a:spLocks noChangeShapeType="1"/>
          </p:cNvSpPr>
          <p:nvPr/>
        </p:nvSpPr>
        <p:spPr bwMode="auto">
          <a:xfrm>
            <a:off x="1446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0" name="Line 20"/>
          <p:cNvSpPr>
            <a:spLocks noChangeShapeType="1"/>
          </p:cNvSpPr>
          <p:nvPr/>
        </p:nvSpPr>
        <p:spPr bwMode="auto">
          <a:xfrm>
            <a:off x="1827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2206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2586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3" name="Line 23"/>
          <p:cNvSpPr>
            <a:spLocks noChangeShapeType="1"/>
          </p:cNvSpPr>
          <p:nvPr/>
        </p:nvSpPr>
        <p:spPr bwMode="auto">
          <a:xfrm>
            <a:off x="2968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4" name="Line 24"/>
          <p:cNvSpPr>
            <a:spLocks noChangeShapeType="1"/>
          </p:cNvSpPr>
          <p:nvPr/>
        </p:nvSpPr>
        <p:spPr bwMode="auto">
          <a:xfrm>
            <a:off x="3348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5" name="Line 25"/>
          <p:cNvSpPr>
            <a:spLocks noChangeShapeType="1"/>
          </p:cNvSpPr>
          <p:nvPr/>
        </p:nvSpPr>
        <p:spPr bwMode="auto">
          <a:xfrm>
            <a:off x="3729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4110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>
            <a:off x="4489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>
            <a:off x="4870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89" name="Line 29"/>
          <p:cNvSpPr>
            <a:spLocks noChangeShapeType="1"/>
          </p:cNvSpPr>
          <p:nvPr/>
        </p:nvSpPr>
        <p:spPr bwMode="auto">
          <a:xfrm>
            <a:off x="524986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58" name="Text Box 30"/>
          <p:cNvSpPr txBox="1">
            <a:spLocks noChangeArrowheads="1"/>
          </p:cNvSpPr>
          <p:nvPr/>
        </p:nvSpPr>
        <p:spPr bwMode="auto">
          <a:xfrm>
            <a:off x="923925" y="65103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143391" name="Rectangle 31"/>
          <p:cNvSpPr>
            <a:spLocks noChangeArrowheads="1"/>
          </p:cNvSpPr>
          <p:nvPr/>
        </p:nvSpPr>
        <p:spPr bwMode="auto">
          <a:xfrm rot="-5400000">
            <a:off x="564356" y="42298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 rot="-5400000">
            <a:off x="714375" y="58848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3" name="Line 33"/>
          <p:cNvSpPr>
            <a:spLocks noChangeShapeType="1"/>
          </p:cNvSpPr>
          <p:nvPr/>
        </p:nvSpPr>
        <p:spPr bwMode="auto">
          <a:xfrm rot="-5400000">
            <a:off x="714375" y="55832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4" name="Line 34"/>
          <p:cNvSpPr>
            <a:spLocks noChangeShapeType="1"/>
          </p:cNvSpPr>
          <p:nvPr/>
        </p:nvSpPr>
        <p:spPr bwMode="auto">
          <a:xfrm rot="-5400000">
            <a:off x="715963" y="52847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5" name="Line 35"/>
          <p:cNvSpPr>
            <a:spLocks noChangeShapeType="1"/>
          </p:cNvSpPr>
          <p:nvPr/>
        </p:nvSpPr>
        <p:spPr bwMode="auto">
          <a:xfrm rot="-5400000">
            <a:off x="715963" y="4983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 rot="-5400000">
            <a:off x="714375" y="4683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7" name="Line 37"/>
          <p:cNvSpPr>
            <a:spLocks noChangeShapeType="1"/>
          </p:cNvSpPr>
          <p:nvPr/>
        </p:nvSpPr>
        <p:spPr bwMode="auto">
          <a:xfrm rot="-5400000">
            <a:off x="714375" y="43815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8" name="Line 38"/>
          <p:cNvSpPr>
            <a:spLocks noChangeShapeType="1"/>
          </p:cNvSpPr>
          <p:nvPr/>
        </p:nvSpPr>
        <p:spPr bwMode="auto">
          <a:xfrm rot="-5400000">
            <a:off x="714375" y="4081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 rot="-5400000">
            <a:off x="714375" y="3781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 rot="-5400000">
            <a:off x="714375" y="34798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 rot="-5400000">
            <a:off x="714375" y="31781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 rot="-5400000">
            <a:off x="714375" y="2878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 rot="-5400000">
            <a:off x="714375" y="2578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172" name="Text Box 44"/>
          <p:cNvSpPr txBox="1">
            <a:spLocks noChangeArrowheads="1"/>
          </p:cNvSpPr>
          <p:nvPr/>
        </p:nvSpPr>
        <p:spPr bwMode="auto">
          <a:xfrm>
            <a:off x="66675" y="25082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143405" name="Oval 45"/>
          <p:cNvSpPr>
            <a:spLocks noChangeArrowheads="1"/>
          </p:cNvSpPr>
          <p:nvPr/>
        </p:nvSpPr>
        <p:spPr bwMode="auto">
          <a:xfrm>
            <a:off x="3673475" y="327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74" name="Text Box 46"/>
          <p:cNvSpPr txBox="1">
            <a:spLocks noChangeArrowheads="1"/>
          </p:cNvSpPr>
          <p:nvPr/>
        </p:nvSpPr>
        <p:spPr bwMode="auto">
          <a:xfrm>
            <a:off x="3629025" y="33099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3407" name="Oval 47"/>
          <p:cNvSpPr>
            <a:spLocks noChangeArrowheads="1"/>
          </p:cNvSpPr>
          <p:nvPr/>
        </p:nvSpPr>
        <p:spPr bwMode="auto">
          <a:xfrm>
            <a:off x="2165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76" name="Text Box 48"/>
          <p:cNvSpPr txBox="1">
            <a:spLocks noChangeArrowheads="1"/>
          </p:cNvSpPr>
          <p:nvPr/>
        </p:nvSpPr>
        <p:spPr bwMode="auto">
          <a:xfrm>
            <a:off x="2120900" y="577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43409" name="Oval 49"/>
          <p:cNvSpPr>
            <a:spLocks noChangeArrowheads="1"/>
          </p:cNvSpPr>
          <p:nvPr/>
        </p:nvSpPr>
        <p:spPr bwMode="auto">
          <a:xfrm>
            <a:off x="2917825" y="5245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78" name="Text Box 50"/>
          <p:cNvSpPr txBox="1">
            <a:spLocks noChangeArrowheads="1"/>
          </p:cNvSpPr>
          <p:nvPr/>
        </p:nvSpPr>
        <p:spPr bwMode="auto">
          <a:xfrm>
            <a:off x="1025525" y="58023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43411" name="Oval 51"/>
          <p:cNvSpPr>
            <a:spLocks noChangeArrowheads="1"/>
          </p:cNvSpPr>
          <p:nvPr/>
        </p:nvSpPr>
        <p:spPr bwMode="auto">
          <a:xfrm>
            <a:off x="1774825" y="5673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80" name="Text Box 52"/>
          <p:cNvSpPr txBox="1">
            <a:spLocks noChangeArrowheads="1"/>
          </p:cNvSpPr>
          <p:nvPr/>
        </p:nvSpPr>
        <p:spPr bwMode="auto">
          <a:xfrm>
            <a:off x="1368425" y="51927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43413" name="Oval 53"/>
          <p:cNvSpPr>
            <a:spLocks noChangeArrowheads="1"/>
          </p:cNvSpPr>
          <p:nvPr/>
        </p:nvSpPr>
        <p:spPr bwMode="auto">
          <a:xfrm>
            <a:off x="1022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82" name="Text Box 54"/>
          <p:cNvSpPr txBox="1">
            <a:spLocks noChangeArrowheads="1"/>
          </p:cNvSpPr>
          <p:nvPr/>
        </p:nvSpPr>
        <p:spPr bwMode="auto">
          <a:xfrm>
            <a:off x="2901950" y="50498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43415" name="Oval 55"/>
          <p:cNvSpPr>
            <a:spLocks noChangeArrowheads="1"/>
          </p:cNvSpPr>
          <p:nvPr/>
        </p:nvSpPr>
        <p:spPr bwMode="auto">
          <a:xfrm>
            <a:off x="1403350" y="53879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84" name="Text Box 56"/>
          <p:cNvSpPr txBox="1">
            <a:spLocks noChangeArrowheads="1"/>
          </p:cNvSpPr>
          <p:nvPr/>
        </p:nvSpPr>
        <p:spPr bwMode="auto">
          <a:xfrm>
            <a:off x="1568450" y="5678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grpSp>
        <p:nvGrpSpPr>
          <p:cNvPr id="143417" name="Group 57"/>
          <p:cNvGrpSpPr>
            <a:grpSpLocks/>
          </p:cNvGrpSpPr>
          <p:nvPr/>
        </p:nvGrpSpPr>
        <p:grpSpPr bwMode="auto">
          <a:xfrm>
            <a:off x="2117725" y="4784725"/>
            <a:ext cx="268288" cy="307975"/>
            <a:chOff x="1812" y="2044"/>
            <a:chExt cx="169" cy="194"/>
          </a:xfrm>
        </p:grpSpPr>
        <p:sp>
          <p:nvSpPr>
            <p:cNvPr id="143569" name="Oval 58"/>
            <p:cNvSpPr>
              <a:spLocks noChangeArrowheads="1"/>
            </p:cNvSpPr>
            <p:nvPr/>
          </p:nvSpPr>
          <p:spPr bwMode="auto">
            <a:xfrm>
              <a:off x="1840" y="2044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8187" name="Text Box 59"/>
            <p:cNvSpPr txBox="1">
              <a:spLocks noChangeArrowheads="1"/>
            </p:cNvSpPr>
            <p:nvPr/>
          </p:nvSpPr>
          <p:spPr bwMode="auto">
            <a:xfrm>
              <a:off x="1812" y="206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L</a:t>
              </a:r>
            </a:p>
          </p:txBody>
        </p:sp>
      </p:grpSp>
      <p:sp>
        <p:nvSpPr>
          <p:cNvPr id="143418" name="Oval 60"/>
          <p:cNvSpPr>
            <a:spLocks noChangeArrowheads="1"/>
          </p:cNvSpPr>
          <p:nvPr/>
        </p:nvSpPr>
        <p:spPr bwMode="auto">
          <a:xfrm>
            <a:off x="2533650" y="49561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89" name="Text Box 61"/>
          <p:cNvSpPr txBox="1">
            <a:spLocks noChangeArrowheads="1"/>
          </p:cNvSpPr>
          <p:nvPr/>
        </p:nvSpPr>
        <p:spPr bwMode="auto">
          <a:xfrm>
            <a:off x="2365375" y="49895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43420" name="Oval 62"/>
          <p:cNvSpPr>
            <a:spLocks noChangeArrowheads="1"/>
          </p:cNvSpPr>
          <p:nvPr/>
        </p:nvSpPr>
        <p:spPr bwMode="auto">
          <a:xfrm>
            <a:off x="2924175" y="4479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91" name="Text Box 63"/>
          <p:cNvSpPr txBox="1">
            <a:spLocks noChangeArrowheads="1"/>
          </p:cNvSpPr>
          <p:nvPr/>
        </p:nvSpPr>
        <p:spPr bwMode="auto">
          <a:xfrm>
            <a:off x="2927350" y="450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43422" name="Oval 64"/>
          <p:cNvSpPr>
            <a:spLocks noChangeArrowheads="1"/>
          </p:cNvSpPr>
          <p:nvPr/>
        </p:nvSpPr>
        <p:spPr bwMode="auto">
          <a:xfrm>
            <a:off x="3295650" y="37274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93" name="Text Box 65"/>
          <p:cNvSpPr txBox="1">
            <a:spLocks noChangeArrowheads="1"/>
          </p:cNvSpPr>
          <p:nvPr/>
        </p:nvSpPr>
        <p:spPr bwMode="auto">
          <a:xfrm>
            <a:off x="3127375" y="37607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43424" name="Oval 66"/>
          <p:cNvSpPr>
            <a:spLocks noChangeArrowheads="1"/>
          </p:cNvSpPr>
          <p:nvPr/>
        </p:nvSpPr>
        <p:spPr bwMode="auto">
          <a:xfrm>
            <a:off x="3676650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95" name="Text Box 67"/>
          <p:cNvSpPr txBox="1">
            <a:spLocks noChangeArrowheads="1"/>
          </p:cNvSpPr>
          <p:nvPr/>
        </p:nvSpPr>
        <p:spPr bwMode="auto">
          <a:xfrm>
            <a:off x="3489325" y="46085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43426" name="Oval 68"/>
          <p:cNvSpPr>
            <a:spLocks noChangeArrowheads="1"/>
          </p:cNvSpPr>
          <p:nvPr/>
        </p:nvSpPr>
        <p:spPr bwMode="auto">
          <a:xfrm>
            <a:off x="4448175" y="4175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8197" name="Text Box 69"/>
          <p:cNvSpPr txBox="1">
            <a:spLocks noChangeArrowheads="1"/>
          </p:cNvSpPr>
          <p:nvPr/>
        </p:nvSpPr>
        <p:spPr bwMode="auto">
          <a:xfrm>
            <a:off x="4308475" y="39751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43428" name="Rectangle 70"/>
          <p:cNvSpPr>
            <a:spLocks noChangeArrowheads="1"/>
          </p:cNvSpPr>
          <p:nvPr/>
        </p:nvSpPr>
        <p:spPr bwMode="auto">
          <a:xfrm>
            <a:off x="2901950" y="32670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3429" name="Rectangle 71"/>
          <p:cNvSpPr>
            <a:spLocks noChangeArrowheads="1"/>
          </p:cNvSpPr>
          <p:nvPr/>
        </p:nvSpPr>
        <p:spPr bwMode="auto">
          <a:xfrm>
            <a:off x="1016000" y="47720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3430" name="Rectangle 72"/>
          <p:cNvSpPr>
            <a:spLocks noChangeArrowheads="1"/>
          </p:cNvSpPr>
          <p:nvPr/>
        </p:nvSpPr>
        <p:spPr bwMode="auto">
          <a:xfrm>
            <a:off x="3663950" y="32670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3431" name="Rectangle 73"/>
          <p:cNvSpPr>
            <a:spLocks noChangeArrowheads="1"/>
          </p:cNvSpPr>
          <p:nvPr/>
        </p:nvSpPr>
        <p:spPr bwMode="auto">
          <a:xfrm>
            <a:off x="2901950" y="37147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3432" name="Rectangle 74"/>
          <p:cNvSpPr>
            <a:spLocks noChangeArrowheads="1"/>
          </p:cNvSpPr>
          <p:nvPr/>
        </p:nvSpPr>
        <p:spPr bwMode="auto">
          <a:xfrm>
            <a:off x="2901950" y="44672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88203" name="Group 75"/>
          <p:cNvGraphicFramePr>
            <a:graphicFrameLocks noGrp="1"/>
          </p:cNvGraphicFramePr>
          <p:nvPr/>
        </p:nvGraphicFramePr>
        <p:xfrm>
          <a:off x="4752975" y="5556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8217" name="Group 89"/>
          <p:cNvGraphicFramePr>
            <a:graphicFrameLocks noGrp="1"/>
          </p:cNvGraphicFramePr>
          <p:nvPr/>
        </p:nvGraphicFramePr>
        <p:xfrm>
          <a:off x="3251200" y="13906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8231" name="Group 103"/>
          <p:cNvGraphicFramePr>
            <a:graphicFrameLocks noGrp="1"/>
          </p:cNvGraphicFramePr>
          <p:nvPr/>
        </p:nvGraphicFramePr>
        <p:xfrm>
          <a:off x="6353175" y="13525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8245" name="Group 117"/>
          <p:cNvGraphicFramePr>
            <a:graphicFrameLocks noGrp="1"/>
          </p:cNvGraphicFramePr>
          <p:nvPr/>
        </p:nvGraphicFramePr>
        <p:xfrm>
          <a:off x="4095750" y="2282825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/>
                <a:gridCol w="284163"/>
                <a:gridCol w="282575"/>
                <a:gridCol w="284162"/>
                <a:gridCol w="2857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8259" name="Group 131"/>
          <p:cNvGraphicFramePr>
            <a:graphicFrameLocks noGrp="1"/>
          </p:cNvGraphicFramePr>
          <p:nvPr/>
        </p:nvGraphicFramePr>
        <p:xfrm>
          <a:off x="908050" y="2282825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/>
                <a:gridCol w="296863"/>
                <a:gridCol w="295275"/>
                <a:gridCol w="296862"/>
                <a:gridCol w="2984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8273" name="Group 145"/>
          <p:cNvGraphicFramePr>
            <a:graphicFrameLocks noGrp="1"/>
          </p:cNvGraphicFramePr>
          <p:nvPr/>
        </p:nvGraphicFramePr>
        <p:xfrm>
          <a:off x="2520950" y="2282825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8287" name="Group 159"/>
          <p:cNvGraphicFramePr>
            <a:graphicFrameLocks noGrp="1"/>
          </p:cNvGraphicFramePr>
          <p:nvPr/>
        </p:nvGraphicFramePr>
        <p:xfrm>
          <a:off x="7461250" y="2295525"/>
          <a:ext cx="1460500" cy="274638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8301" name="Group 173"/>
          <p:cNvGraphicFramePr>
            <a:graphicFrameLocks noGrp="1"/>
          </p:cNvGraphicFramePr>
          <p:nvPr/>
        </p:nvGraphicFramePr>
        <p:xfrm>
          <a:off x="5886450" y="2295525"/>
          <a:ext cx="1447800" cy="274638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  <a:gridCol w="2905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45" name="Line 187"/>
          <p:cNvSpPr>
            <a:spLocks noChangeShapeType="1"/>
          </p:cNvSpPr>
          <p:nvPr/>
        </p:nvSpPr>
        <p:spPr bwMode="auto">
          <a:xfrm flipH="1">
            <a:off x="4051300" y="8382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46" name="Line 188"/>
          <p:cNvSpPr>
            <a:spLocks noChangeShapeType="1"/>
          </p:cNvSpPr>
          <p:nvPr/>
        </p:nvSpPr>
        <p:spPr bwMode="auto">
          <a:xfrm>
            <a:off x="5321300" y="8382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47" name="Line 189"/>
          <p:cNvSpPr>
            <a:spLocks noChangeShapeType="1"/>
          </p:cNvSpPr>
          <p:nvPr/>
        </p:nvSpPr>
        <p:spPr bwMode="auto">
          <a:xfrm flipH="1">
            <a:off x="1676400" y="16764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8318" name="Text Box 190"/>
          <p:cNvSpPr txBox="1">
            <a:spLocks noChangeArrowheads="1"/>
          </p:cNvSpPr>
          <p:nvPr/>
        </p:nvSpPr>
        <p:spPr bwMode="auto">
          <a:xfrm>
            <a:off x="2854325" y="3005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8319" name="Text Box 191"/>
          <p:cNvSpPr txBox="1">
            <a:spLocks noChangeArrowheads="1"/>
          </p:cNvSpPr>
          <p:nvPr/>
        </p:nvSpPr>
        <p:spPr bwMode="auto">
          <a:xfrm>
            <a:off x="923925" y="452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8320" name="Text Box 192"/>
          <p:cNvSpPr txBox="1">
            <a:spLocks noChangeArrowheads="1"/>
          </p:cNvSpPr>
          <p:nvPr/>
        </p:nvSpPr>
        <p:spPr bwMode="auto">
          <a:xfrm>
            <a:off x="2828925" y="36782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8321" name="Text Box 193"/>
          <p:cNvSpPr txBox="1">
            <a:spLocks noChangeArrowheads="1"/>
          </p:cNvSpPr>
          <p:nvPr/>
        </p:nvSpPr>
        <p:spPr bwMode="auto">
          <a:xfrm>
            <a:off x="3705225" y="44529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8322" name="Text Box 194"/>
          <p:cNvSpPr txBox="1">
            <a:spLocks noChangeArrowheads="1"/>
          </p:cNvSpPr>
          <p:nvPr/>
        </p:nvSpPr>
        <p:spPr bwMode="auto">
          <a:xfrm>
            <a:off x="4187825" y="325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R3</a:t>
            </a:r>
          </a:p>
        </p:txBody>
      </p:sp>
      <p:grpSp>
        <p:nvGrpSpPr>
          <p:cNvPr id="688323" name="Group 195"/>
          <p:cNvGrpSpPr>
            <a:grpSpLocks/>
          </p:cNvGrpSpPr>
          <p:nvPr/>
        </p:nvGrpSpPr>
        <p:grpSpPr bwMode="auto">
          <a:xfrm>
            <a:off x="1355725" y="4757738"/>
            <a:ext cx="1270000" cy="696912"/>
            <a:chOff x="854" y="2997"/>
            <a:chExt cx="800" cy="439"/>
          </a:xfrm>
        </p:grpSpPr>
        <p:sp>
          <p:nvSpPr>
            <p:cNvPr id="143567" name="Rectangle 196"/>
            <p:cNvSpPr>
              <a:spLocks noChangeArrowheads="1"/>
            </p:cNvSpPr>
            <p:nvPr/>
          </p:nvSpPr>
          <p:spPr bwMode="auto">
            <a:xfrm>
              <a:off x="886" y="3006"/>
              <a:ext cx="768" cy="43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8325" name="Text Box 197"/>
            <p:cNvSpPr txBox="1">
              <a:spLocks noChangeArrowheads="1"/>
            </p:cNvSpPr>
            <p:nvPr/>
          </p:nvSpPr>
          <p:spPr bwMode="auto">
            <a:xfrm>
              <a:off x="854" y="2997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R7</a:t>
              </a:r>
            </a:p>
          </p:txBody>
        </p:sp>
      </p:grpSp>
      <p:grpSp>
        <p:nvGrpSpPr>
          <p:cNvPr id="688326" name="Group 198"/>
          <p:cNvGrpSpPr>
            <a:grpSpLocks/>
          </p:cNvGrpSpPr>
          <p:nvPr/>
        </p:nvGrpSpPr>
        <p:grpSpPr bwMode="auto">
          <a:xfrm>
            <a:off x="949325" y="5443538"/>
            <a:ext cx="1651000" cy="633412"/>
            <a:chOff x="598" y="3429"/>
            <a:chExt cx="1040" cy="399"/>
          </a:xfrm>
        </p:grpSpPr>
        <p:sp>
          <p:nvSpPr>
            <p:cNvPr id="143565" name="Rectangle 199"/>
            <p:cNvSpPr>
              <a:spLocks noChangeArrowheads="1"/>
            </p:cNvSpPr>
            <p:nvPr/>
          </p:nvSpPr>
          <p:spPr bwMode="auto">
            <a:xfrm>
              <a:off x="646" y="3576"/>
              <a:ext cx="992" cy="2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8328" name="Text Box 200"/>
            <p:cNvSpPr txBox="1">
              <a:spLocks noChangeArrowheads="1"/>
            </p:cNvSpPr>
            <p:nvPr/>
          </p:nvSpPr>
          <p:spPr bwMode="auto">
            <a:xfrm>
              <a:off x="598" y="3429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R6</a:t>
              </a:r>
            </a:p>
          </p:txBody>
        </p:sp>
      </p:grpSp>
      <p:sp>
        <p:nvSpPr>
          <p:cNvPr id="143555" name="Line 201"/>
          <p:cNvSpPr>
            <a:spLocks noChangeShapeType="1"/>
          </p:cNvSpPr>
          <p:nvPr/>
        </p:nvSpPr>
        <p:spPr bwMode="auto">
          <a:xfrm flipH="1">
            <a:off x="3238500" y="16510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56" name="Line 202"/>
          <p:cNvSpPr>
            <a:spLocks noChangeShapeType="1"/>
          </p:cNvSpPr>
          <p:nvPr/>
        </p:nvSpPr>
        <p:spPr bwMode="auto">
          <a:xfrm>
            <a:off x="4178300" y="16764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57" name="Line 203"/>
          <p:cNvSpPr>
            <a:spLocks noChangeShapeType="1"/>
          </p:cNvSpPr>
          <p:nvPr/>
        </p:nvSpPr>
        <p:spPr bwMode="auto">
          <a:xfrm flipH="1">
            <a:off x="6515100" y="16383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58" name="Line 204"/>
          <p:cNvSpPr>
            <a:spLocks noChangeShapeType="1"/>
          </p:cNvSpPr>
          <p:nvPr/>
        </p:nvSpPr>
        <p:spPr bwMode="auto">
          <a:xfrm>
            <a:off x="6921500" y="1651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43559" name="Group 205"/>
          <p:cNvGrpSpPr>
            <a:grpSpLocks/>
          </p:cNvGrpSpPr>
          <p:nvPr/>
        </p:nvGrpSpPr>
        <p:grpSpPr bwMode="auto">
          <a:xfrm>
            <a:off x="2317750" y="5437188"/>
            <a:ext cx="311150" cy="322262"/>
            <a:chOff x="1460" y="3425"/>
            <a:chExt cx="196" cy="203"/>
          </a:xfrm>
        </p:grpSpPr>
        <p:sp>
          <p:nvSpPr>
            <p:cNvPr id="143563" name="Oval 206"/>
            <p:cNvSpPr>
              <a:spLocks noChangeArrowheads="1"/>
            </p:cNvSpPr>
            <p:nvPr/>
          </p:nvSpPr>
          <p:spPr bwMode="auto">
            <a:xfrm>
              <a:off x="1578" y="3572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8335" name="Text Box 207"/>
            <p:cNvSpPr txBox="1">
              <a:spLocks noChangeArrowheads="1"/>
            </p:cNvSpPr>
            <p:nvPr/>
          </p:nvSpPr>
          <p:spPr bwMode="auto">
            <a:xfrm>
              <a:off x="1460" y="342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M</a:t>
              </a:r>
            </a:p>
          </p:txBody>
        </p:sp>
      </p:grpSp>
      <p:grpSp>
        <p:nvGrpSpPr>
          <p:cNvPr id="143560" name="Group 208"/>
          <p:cNvGrpSpPr>
            <a:grpSpLocks/>
          </p:cNvGrpSpPr>
          <p:nvPr/>
        </p:nvGrpSpPr>
        <p:grpSpPr bwMode="auto">
          <a:xfrm>
            <a:off x="1974850" y="5132388"/>
            <a:ext cx="293688" cy="322262"/>
            <a:chOff x="1244" y="3233"/>
            <a:chExt cx="185" cy="203"/>
          </a:xfrm>
        </p:grpSpPr>
        <p:sp>
          <p:nvSpPr>
            <p:cNvPr id="143561" name="Oval 209"/>
            <p:cNvSpPr>
              <a:spLocks noChangeArrowheads="1"/>
            </p:cNvSpPr>
            <p:nvPr/>
          </p:nvSpPr>
          <p:spPr bwMode="auto">
            <a:xfrm>
              <a:off x="1362" y="3380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8338" name="Text Box 210"/>
            <p:cNvSpPr txBox="1">
              <a:spLocks noChangeArrowheads="1"/>
            </p:cNvSpPr>
            <p:nvPr/>
          </p:nvSpPr>
          <p:spPr bwMode="auto">
            <a:xfrm>
              <a:off x="1244" y="323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N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2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Line 2"/>
          <p:cNvSpPr>
            <a:spLocks noChangeShapeType="1"/>
          </p:cNvSpPr>
          <p:nvPr/>
        </p:nvSpPr>
        <p:spPr bwMode="auto">
          <a:xfrm>
            <a:off x="711200" y="63341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5319713" y="61785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964113" y="61785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711200" y="61785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0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4870450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4489450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4110038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3729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3348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2968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2586038" y="61785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2206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1827213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1446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1065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1065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1446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>
            <a:off x="1827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>
            <a:off x="2206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2586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>
            <a:off x="2968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3348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3729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4110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4489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6" name="Line 28"/>
          <p:cNvSpPr>
            <a:spLocks noChangeShapeType="1"/>
          </p:cNvSpPr>
          <p:nvPr/>
        </p:nvSpPr>
        <p:spPr bwMode="auto">
          <a:xfrm>
            <a:off x="4870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>
            <a:off x="524986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82" name="Text Box 30"/>
          <p:cNvSpPr txBox="1">
            <a:spLocks noChangeArrowheads="1"/>
          </p:cNvSpPr>
          <p:nvPr/>
        </p:nvSpPr>
        <p:spPr bwMode="auto">
          <a:xfrm>
            <a:off x="923925" y="65103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 rot="-5400000">
            <a:off x="564356" y="42298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rot="-5400000">
            <a:off x="714375" y="58848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 rot="-5400000">
            <a:off x="714375" y="55832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 rot="-5400000">
            <a:off x="715963" y="52847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 rot="-5400000">
            <a:off x="715963" y="4983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rot="-5400000">
            <a:off x="714375" y="4683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 rot="-5400000">
            <a:off x="714375" y="43815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rot="-5400000">
            <a:off x="714375" y="4081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 rot="-5400000">
            <a:off x="714375" y="3781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 rot="-5400000">
            <a:off x="714375" y="34798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rot="-5400000">
            <a:off x="714375" y="31781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 rot="-5400000">
            <a:off x="714375" y="2878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 rot="-5400000">
            <a:off x="714375" y="2578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196" name="Text Box 44"/>
          <p:cNvSpPr txBox="1">
            <a:spLocks noChangeArrowheads="1"/>
          </p:cNvSpPr>
          <p:nvPr/>
        </p:nvSpPr>
        <p:spPr bwMode="auto">
          <a:xfrm>
            <a:off x="66675" y="25082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145453" name="Oval 45"/>
          <p:cNvSpPr>
            <a:spLocks noChangeArrowheads="1"/>
          </p:cNvSpPr>
          <p:nvPr/>
        </p:nvSpPr>
        <p:spPr bwMode="auto">
          <a:xfrm>
            <a:off x="3673475" y="327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198" name="Text Box 46"/>
          <p:cNvSpPr txBox="1">
            <a:spLocks noChangeArrowheads="1"/>
          </p:cNvSpPr>
          <p:nvPr/>
        </p:nvSpPr>
        <p:spPr bwMode="auto">
          <a:xfrm>
            <a:off x="3629025" y="33099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5455" name="Oval 47"/>
          <p:cNvSpPr>
            <a:spLocks noChangeArrowheads="1"/>
          </p:cNvSpPr>
          <p:nvPr/>
        </p:nvSpPr>
        <p:spPr bwMode="auto">
          <a:xfrm>
            <a:off x="2165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00" name="Text Box 48"/>
          <p:cNvSpPr txBox="1">
            <a:spLocks noChangeArrowheads="1"/>
          </p:cNvSpPr>
          <p:nvPr/>
        </p:nvSpPr>
        <p:spPr bwMode="auto">
          <a:xfrm>
            <a:off x="2120900" y="577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45457" name="Oval 49"/>
          <p:cNvSpPr>
            <a:spLocks noChangeArrowheads="1"/>
          </p:cNvSpPr>
          <p:nvPr/>
        </p:nvSpPr>
        <p:spPr bwMode="auto">
          <a:xfrm>
            <a:off x="2917825" y="5245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02" name="Text Box 50"/>
          <p:cNvSpPr txBox="1">
            <a:spLocks noChangeArrowheads="1"/>
          </p:cNvSpPr>
          <p:nvPr/>
        </p:nvSpPr>
        <p:spPr bwMode="auto">
          <a:xfrm>
            <a:off x="1025525" y="58023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45459" name="Oval 51"/>
          <p:cNvSpPr>
            <a:spLocks noChangeArrowheads="1"/>
          </p:cNvSpPr>
          <p:nvPr/>
        </p:nvSpPr>
        <p:spPr bwMode="auto">
          <a:xfrm>
            <a:off x="1774825" y="5673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04" name="Text Box 52"/>
          <p:cNvSpPr txBox="1">
            <a:spLocks noChangeArrowheads="1"/>
          </p:cNvSpPr>
          <p:nvPr/>
        </p:nvSpPr>
        <p:spPr bwMode="auto">
          <a:xfrm>
            <a:off x="1377950" y="51704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45461" name="Oval 53"/>
          <p:cNvSpPr>
            <a:spLocks noChangeArrowheads="1"/>
          </p:cNvSpPr>
          <p:nvPr/>
        </p:nvSpPr>
        <p:spPr bwMode="auto">
          <a:xfrm>
            <a:off x="1022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06" name="Text Box 54"/>
          <p:cNvSpPr txBox="1">
            <a:spLocks noChangeArrowheads="1"/>
          </p:cNvSpPr>
          <p:nvPr/>
        </p:nvSpPr>
        <p:spPr bwMode="auto">
          <a:xfrm>
            <a:off x="2901950" y="50498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45463" name="Oval 55"/>
          <p:cNvSpPr>
            <a:spLocks noChangeArrowheads="1"/>
          </p:cNvSpPr>
          <p:nvPr/>
        </p:nvSpPr>
        <p:spPr bwMode="auto">
          <a:xfrm>
            <a:off x="1403350" y="5368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08" name="Text Box 56"/>
          <p:cNvSpPr txBox="1">
            <a:spLocks noChangeArrowheads="1"/>
          </p:cNvSpPr>
          <p:nvPr/>
        </p:nvSpPr>
        <p:spPr bwMode="auto">
          <a:xfrm>
            <a:off x="1568450" y="5678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45465" name="Oval 57"/>
          <p:cNvSpPr>
            <a:spLocks noChangeArrowheads="1"/>
          </p:cNvSpPr>
          <p:nvPr/>
        </p:nvSpPr>
        <p:spPr bwMode="auto">
          <a:xfrm>
            <a:off x="2162175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10" name="Text Box 58"/>
          <p:cNvSpPr txBox="1">
            <a:spLocks noChangeArrowheads="1"/>
          </p:cNvSpPr>
          <p:nvPr/>
        </p:nvSpPr>
        <p:spPr bwMode="auto">
          <a:xfrm>
            <a:off x="1990725" y="45545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45467" name="Oval 59"/>
          <p:cNvSpPr>
            <a:spLocks noChangeArrowheads="1"/>
          </p:cNvSpPr>
          <p:nvPr/>
        </p:nvSpPr>
        <p:spPr bwMode="auto">
          <a:xfrm>
            <a:off x="2533650" y="49561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12" name="Text Box 60"/>
          <p:cNvSpPr txBox="1">
            <a:spLocks noChangeArrowheads="1"/>
          </p:cNvSpPr>
          <p:nvPr/>
        </p:nvSpPr>
        <p:spPr bwMode="auto">
          <a:xfrm>
            <a:off x="2365375" y="49895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45469" name="Oval 61"/>
          <p:cNvSpPr>
            <a:spLocks noChangeArrowheads="1"/>
          </p:cNvSpPr>
          <p:nvPr/>
        </p:nvSpPr>
        <p:spPr bwMode="auto">
          <a:xfrm>
            <a:off x="2924175" y="4479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14" name="Text Box 62"/>
          <p:cNvSpPr txBox="1">
            <a:spLocks noChangeArrowheads="1"/>
          </p:cNvSpPr>
          <p:nvPr/>
        </p:nvSpPr>
        <p:spPr bwMode="auto">
          <a:xfrm>
            <a:off x="2927350" y="450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45471" name="Oval 63"/>
          <p:cNvSpPr>
            <a:spLocks noChangeArrowheads="1"/>
          </p:cNvSpPr>
          <p:nvPr/>
        </p:nvSpPr>
        <p:spPr bwMode="auto">
          <a:xfrm>
            <a:off x="3295650" y="37274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16" name="Text Box 64"/>
          <p:cNvSpPr txBox="1">
            <a:spLocks noChangeArrowheads="1"/>
          </p:cNvSpPr>
          <p:nvPr/>
        </p:nvSpPr>
        <p:spPr bwMode="auto">
          <a:xfrm>
            <a:off x="3127375" y="37607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45473" name="Oval 65"/>
          <p:cNvSpPr>
            <a:spLocks noChangeArrowheads="1"/>
          </p:cNvSpPr>
          <p:nvPr/>
        </p:nvSpPr>
        <p:spPr bwMode="auto">
          <a:xfrm>
            <a:off x="3676650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18" name="Text Box 66"/>
          <p:cNvSpPr txBox="1">
            <a:spLocks noChangeArrowheads="1"/>
          </p:cNvSpPr>
          <p:nvPr/>
        </p:nvSpPr>
        <p:spPr bwMode="auto">
          <a:xfrm>
            <a:off x="3489325" y="46085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45475" name="Oval 67"/>
          <p:cNvSpPr>
            <a:spLocks noChangeArrowheads="1"/>
          </p:cNvSpPr>
          <p:nvPr/>
        </p:nvSpPr>
        <p:spPr bwMode="auto">
          <a:xfrm>
            <a:off x="4448175" y="4175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220" name="Text Box 68"/>
          <p:cNvSpPr txBox="1">
            <a:spLocks noChangeArrowheads="1"/>
          </p:cNvSpPr>
          <p:nvPr/>
        </p:nvSpPr>
        <p:spPr bwMode="auto">
          <a:xfrm>
            <a:off x="4308475" y="39751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45477" name="Rectangle 69"/>
          <p:cNvSpPr>
            <a:spLocks noChangeArrowheads="1"/>
          </p:cNvSpPr>
          <p:nvPr/>
        </p:nvSpPr>
        <p:spPr bwMode="auto">
          <a:xfrm>
            <a:off x="2901950" y="32670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5478" name="Rectangle 70"/>
          <p:cNvSpPr>
            <a:spLocks noChangeArrowheads="1"/>
          </p:cNvSpPr>
          <p:nvPr/>
        </p:nvSpPr>
        <p:spPr bwMode="auto">
          <a:xfrm>
            <a:off x="1016000" y="47720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5479" name="Rectangle 71"/>
          <p:cNvSpPr>
            <a:spLocks noChangeArrowheads="1"/>
          </p:cNvSpPr>
          <p:nvPr/>
        </p:nvSpPr>
        <p:spPr bwMode="auto">
          <a:xfrm>
            <a:off x="3663950" y="32670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5480" name="Rectangle 72"/>
          <p:cNvSpPr>
            <a:spLocks noChangeArrowheads="1"/>
          </p:cNvSpPr>
          <p:nvPr/>
        </p:nvSpPr>
        <p:spPr bwMode="auto">
          <a:xfrm>
            <a:off x="2901950" y="37147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5481" name="Rectangle 73"/>
          <p:cNvSpPr>
            <a:spLocks noChangeArrowheads="1"/>
          </p:cNvSpPr>
          <p:nvPr/>
        </p:nvSpPr>
        <p:spPr bwMode="auto">
          <a:xfrm>
            <a:off x="2901950" y="44672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89226" name="Group 74"/>
          <p:cNvGraphicFramePr>
            <a:graphicFrameLocks noGrp="1"/>
          </p:cNvGraphicFramePr>
          <p:nvPr/>
        </p:nvGraphicFramePr>
        <p:xfrm>
          <a:off x="4740275" y="5683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9240" name="Group 88"/>
          <p:cNvGraphicFramePr>
            <a:graphicFrameLocks noGrp="1"/>
          </p:cNvGraphicFramePr>
          <p:nvPr/>
        </p:nvGraphicFramePr>
        <p:xfrm>
          <a:off x="3238500" y="14033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9254" name="Group 102"/>
          <p:cNvGraphicFramePr>
            <a:graphicFrameLocks noGrp="1"/>
          </p:cNvGraphicFramePr>
          <p:nvPr/>
        </p:nvGraphicFramePr>
        <p:xfrm>
          <a:off x="6340475" y="13652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R7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9268" name="Group 116"/>
          <p:cNvGraphicFramePr>
            <a:graphicFrameLocks noGrp="1"/>
          </p:cNvGraphicFramePr>
          <p:nvPr/>
        </p:nvGraphicFramePr>
        <p:xfrm>
          <a:off x="4083050" y="2295525"/>
          <a:ext cx="1422400" cy="285750"/>
        </p:xfrm>
        <a:graphic>
          <a:graphicData uri="http://schemas.openxmlformats.org/drawingml/2006/table">
            <a:tbl>
              <a:tblPr/>
              <a:tblGrid>
                <a:gridCol w="285750"/>
                <a:gridCol w="284163"/>
                <a:gridCol w="282575"/>
                <a:gridCol w="284162"/>
                <a:gridCol w="2857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9282" name="Group 130"/>
          <p:cNvGraphicFramePr>
            <a:graphicFrameLocks noGrp="1"/>
          </p:cNvGraphicFramePr>
          <p:nvPr/>
        </p:nvGraphicFramePr>
        <p:xfrm>
          <a:off x="895350" y="2295525"/>
          <a:ext cx="1485900" cy="285750"/>
        </p:xfrm>
        <a:graphic>
          <a:graphicData uri="http://schemas.openxmlformats.org/drawingml/2006/table">
            <a:tbl>
              <a:tblPr/>
              <a:tblGrid>
                <a:gridCol w="298450"/>
                <a:gridCol w="296863"/>
                <a:gridCol w="295275"/>
                <a:gridCol w="296862"/>
                <a:gridCol w="29845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9296" name="Group 144"/>
          <p:cNvGraphicFramePr>
            <a:graphicFrameLocks noGrp="1"/>
          </p:cNvGraphicFramePr>
          <p:nvPr/>
        </p:nvGraphicFramePr>
        <p:xfrm>
          <a:off x="2508250" y="2295525"/>
          <a:ext cx="1460500" cy="28575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9310" name="Group 158"/>
          <p:cNvGraphicFramePr>
            <a:graphicFrameLocks noGrp="1"/>
          </p:cNvGraphicFramePr>
          <p:nvPr/>
        </p:nvGraphicFramePr>
        <p:xfrm>
          <a:off x="7448550" y="2308225"/>
          <a:ext cx="1460500" cy="274638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9324" name="Group 172"/>
          <p:cNvGraphicFramePr>
            <a:graphicFrameLocks noGrp="1"/>
          </p:cNvGraphicFramePr>
          <p:nvPr/>
        </p:nvGraphicFramePr>
        <p:xfrm>
          <a:off x="5873750" y="2308225"/>
          <a:ext cx="1447800" cy="274638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  <a:gridCol w="2905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45594" name="Line 186"/>
          <p:cNvSpPr>
            <a:spLocks noChangeShapeType="1"/>
          </p:cNvSpPr>
          <p:nvPr/>
        </p:nvSpPr>
        <p:spPr bwMode="auto">
          <a:xfrm flipH="1">
            <a:off x="4038600" y="8509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595" name="Line 187"/>
          <p:cNvSpPr>
            <a:spLocks noChangeShapeType="1"/>
          </p:cNvSpPr>
          <p:nvPr/>
        </p:nvSpPr>
        <p:spPr bwMode="auto">
          <a:xfrm>
            <a:off x="5308600" y="8509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596" name="Line 188"/>
          <p:cNvSpPr>
            <a:spLocks noChangeShapeType="1"/>
          </p:cNvSpPr>
          <p:nvPr/>
        </p:nvSpPr>
        <p:spPr bwMode="auto">
          <a:xfrm flipH="1">
            <a:off x="1663700" y="16891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9341" name="Text Box 189"/>
          <p:cNvSpPr txBox="1">
            <a:spLocks noChangeArrowheads="1"/>
          </p:cNvSpPr>
          <p:nvPr/>
        </p:nvSpPr>
        <p:spPr bwMode="auto">
          <a:xfrm>
            <a:off x="2854325" y="3005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89342" name="Text Box 190"/>
          <p:cNvSpPr txBox="1">
            <a:spLocks noChangeArrowheads="1"/>
          </p:cNvSpPr>
          <p:nvPr/>
        </p:nvSpPr>
        <p:spPr bwMode="auto">
          <a:xfrm>
            <a:off x="923925" y="452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689343" name="Text Box 191"/>
          <p:cNvSpPr txBox="1">
            <a:spLocks noChangeArrowheads="1"/>
          </p:cNvSpPr>
          <p:nvPr/>
        </p:nvSpPr>
        <p:spPr bwMode="auto">
          <a:xfrm>
            <a:off x="2828925" y="36782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89344" name="Text Box 192"/>
          <p:cNvSpPr txBox="1">
            <a:spLocks noChangeArrowheads="1"/>
          </p:cNvSpPr>
          <p:nvPr/>
        </p:nvSpPr>
        <p:spPr bwMode="auto">
          <a:xfrm>
            <a:off x="3705225" y="44529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89345" name="Text Box 193"/>
          <p:cNvSpPr txBox="1">
            <a:spLocks noChangeArrowheads="1"/>
          </p:cNvSpPr>
          <p:nvPr/>
        </p:nvSpPr>
        <p:spPr bwMode="auto">
          <a:xfrm>
            <a:off x="4187825" y="325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145602" name="Rectangle 194"/>
          <p:cNvSpPr>
            <a:spLocks noChangeArrowheads="1"/>
          </p:cNvSpPr>
          <p:nvPr/>
        </p:nvSpPr>
        <p:spPr bwMode="auto">
          <a:xfrm>
            <a:off x="1406525" y="4772025"/>
            <a:ext cx="1219200" cy="6826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347" name="Text Box 195"/>
          <p:cNvSpPr txBox="1">
            <a:spLocks noChangeArrowheads="1"/>
          </p:cNvSpPr>
          <p:nvPr/>
        </p:nvSpPr>
        <p:spPr bwMode="auto">
          <a:xfrm>
            <a:off x="1355725" y="47577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R7</a:t>
            </a:r>
          </a:p>
        </p:txBody>
      </p:sp>
      <p:grpSp>
        <p:nvGrpSpPr>
          <p:cNvPr id="145604" name="Group 196"/>
          <p:cNvGrpSpPr>
            <a:grpSpLocks/>
          </p:cNvGrpSpPr>
          <p:nvPr/>
        </p:nvGrpSpPr>
        <p:grpSpPr bwMode="auto">
          <a:xfrm>
            <a:off x="949325" y="5443538"/>
            <a:ext cx="1651000" cy="633412"/>
            <a:chOff x="598" y="3429"/>
            <a:chExt cx="1040" cy="399"/>
          </a:xfrm>
        </p:grpSpPr>
        <p:sp>
          <p:nvSpPr>
            <p:cNvPr id="145623" name="Rectangle 197"/>
            <p:cNvSpPr>
              <a:spLocks noChangeArrowheads="1"/>
            </p:cNvSpPr>
            <p:nvPr/>
          </p:nvSpPr>
          <p:spPr bwMode="auto">
            <a:xfrm>
              <a:off x="646" y="3576"/>
              <a:ext cx="992" cy="2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9350" name="Text Box 198"/>
            <p:cNvSpPr txBox="1">
              <a:spLocks noChangeArrowheads="1"/>
            </p:cNvSpPr>
            <p:nvPr/>
          </p:nvSpPr>
          <p:spPr bwMode="auto">
            <a:xfrm>
              <a:off x="598" y="3429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R6</a:t>
              </a:r>
            </a:p>
          </p:txBody>
        </p:sp>
      </p:grpSp>
      <p:sp>
        <p:nvSpPr>
          <p:cNvPr id="145605" name="Line 199"/>
          <p:cNvSpPr>
            <a:spLocks noChangeShapeType="1"/>
          </p:cNvSpPr>
          <p:nvPr/>
        </p:nvSpPr>
        <p:spPr bwMode="auto">
          <a:xfrm flipH="1">
            <a:off x="3225800" y="16637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606" name="Line 200"/>
          <p:cNvSpPr>
            <a:spLocks noChangeShapeType="1"/>
          </p:cNvSpPr>
          <p:nvPr/>
        </p:nvSpPr>
        <p:spPr bwMode="auto">
          <a:xfrm>
            <a:off x="4165600" y="16891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607" name="Line 201"/>
          <p:cNvSpPr>
            <a:spLocks noChangeShapeType="1"/>
          </p:cNvSpPr>
          <p:nvPr/>
        </p:nvSpPr>
        <p:spPr bwMode="auto">
          <a:xfrm flipH="1">
            <a:off x="6502400" y="16510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5608" name="Line 202"/>
          <p:cNvSpPr>
            <a:spLocks noChangeShapeType="1"/>
          </p:cNvSpPr>
          <p:nvPr/>
        </p:nvSpPr>
        <p:spPr bwMode="auto">
          <a:xfrm>
            <a:off x="6908800" y="16637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45609" name="Group 203"/>
          <p:cNvGrpSpPr>
            <a:grpSpLocks/>
          </p:cNvGrpSpPr>
          <p:nvPr/>
        </p:nvGrpSpPr>
        <p:grpSpPr bwMode="auto">
          <a:xfrm>
            <a:off x="2317750" y="5437188"/>
            <a:ext cx="311150" cy="322262"/>
            <a:chOff x="1460" y="3425"/>
            <a:chExt cx="196" cy="203"/>
          </a:xfrm>
        </p:grpSpPr>
        <p:sp>
          <p:nvSpPr>
            <p:cNvPr id="145621" name="Oval 204"/>
            <p:cNvSpPr>
              <a:spLocks noChangeArrowheads="1"/>
            </p:cNvSpPr>
            <p:nvPr/>
          </p:nvSpPr>
          <p:spPr bwMode="auto">
            <a:xfrm>
              <a:off x="1578" y="3572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9357" name="Text Box 205"/>
            <p:cNvSpPr txBox="1">
              <a:spLocks noChangeArrowheads="1"/>
            </p:cNvSpPr>
            <p:nvPr/>
          </p:nvSpPr>
          <p:spPr bwMode="auto">
            <a:xfrm>
              <a:off x="1460" y="342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M</a:t>
              </a:r>
            </a:p>
          </p:txBody>
        </p:sp>
      </p:grpSp>
      <p:sp>
        <p:nvSpPr>
          <p:cNvPr id="145610" name="Oval 206"/>
          <p:cNvSpPr>
            <a:spLocks noChangeArrowheads="1"/>
          </p:cNvSpPr>
          <p:nvPr/>
        </p:nvSpPr>
        <p:spPr bwMode="auto">
          <a:xfrm>
            <a:off x="2162175" y="5365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359" name="Text Box 207"/>
          <p:cNvSpPr txBox="1">
            <a:spLocks noChangeArrowheads="1"/>
          </p:cNvSpPr>
          <p:nvPr/>
        </p:nvSpPr>
        <p:spPr bwMode="auto">
          <a:xfrm>
            <a:off x="1962150" y="5170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145612" name="Oval 208"/>
          <p:cNvSpPr>
            <a:spLocks noChangeArrowheads="1"/>
          </p:cNvSpPr>
          <p:nvPr/>
        </p:nvSpPr>
        <p:spPr bwMode="auto">
          <a:xfrm>
            <a:off x="1768475" y="537210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361" name="Text Box 209"/>
          <p:cNvSpPr txBox="1">
            <a:spLocks noChangeArrowheads="1"/>
          </p:cNvSpPr>
          <p:nvPr/>
        </p:nvSpPr>
        <p:spPr bwMode="auto">
          <a:xfrm>
            <a:off x="1581150" y="5180013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145614" name="Oval 210"/>
          <p:cNvSpPr>
            <a:spLocks noChangeArrowheads="1"/>
          </p:cNvSpPr>
          <p:nvPr/>
        </p:nvSpPr>
        <p:spPr bwMode="auto">
          <a:xfrm>
            <a:off x="1409700" y="5686425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363" name="Text Box 211"/>
          <p:cNvSpPr txBox="1">
            <a:spLocks noChangeArrowheads="1"/>
          </p:cNvSpPr>
          <p:nvPr/>
        </p:nvSpPr>
        <p:spPr bwMode="auto">
          <a:xfrm>
            <a:off x="1216025" y="56816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689364" name="Text Box 212"/>
          <p:cNvSpPr txBox="1">
            <a:spLocks noChangeArrowheads="1"/>
          </p:cNvSpPr>
          <p:nvPr/>
        </p:nvSpPr>
        <p:spPr bwMode="auto">
          <a:xfrm>
            <a:off x="8616950" y="2305050"/>
            <a:ext cx="303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solidFill>
                  <a:srgbClr val="FF0066"/>
                </a:solidFill>
                <a:latin typeface="Times New Roman" pitchFamily="18" charset="0"/>
              </a:rPr>
              <a:t>O</a:t>
            </a:r>
          </a:p>
        </p:txBody>
      </p:sp>
      <p:sp>
        <p:nvSpPr>
          <p:cNvPr id="689365" name="Text Box 213"/>
          <p:cNvSpPr txBox="1">
            <a:spLocks noChangeArrowheads="1"/>
          </p:cNvSpPr>
          <p:nvPr/>
        </p:nvSpPr>
        <p:spPr bwMode="auto">
          <a:xfrm>
            <a:off x="7026275" y="2587625"/>
            <a:ext cx="303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solidFill>
                  <a:srgbClr val="FF0066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45618" name="Oval 214"/>
          <p:cNvSpPr>
            <a:spLocks noChangeArrowheads="1"/>
          </p:cNvSpPr>
          <p:nvPr/>
        </p:nvSpPr>
        <p:spPr bwMode="auto">
          <a:xfrm>
            <a:off x="1774825" y="596900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89367" name="Text Box 215"/>
          <p:cNvSpPr txBox="1">
            <a:spLocks noChangeArrowheads="1"/>
          </p:cNvSpPr>
          <p:nvPr/>
        </p:nvSpPr>
        <p:spPr bwMode="auto">
          <a:xfrm>
            <a:off x="1555750" y="584993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689368" name="Text Box 216"/>
          <p:cNvSpPr txBox="1">
            <a:spLocks noChangeArrowheads="1"/>
          </p:cNvSpPr>
          <p:nvPr/>
        </p:nvSpPr>
        <p:spPr bwMode="auto">
          <a:xfrm>
            <a:off x="8070850" y="11080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1200" b="1">
                <a:latin typeface="Times New Roman" pitchFamily="18" charset="0"/>
              </a:rPr>
              <a:t>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364" grpId="0"/>
      <p:bldP spid="689365" grpId="0"/>
      <p:bldP spid="68936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Line 2"/>
          <p:cNvSpPr>
            <a:spLocks noChangeShapeType="1"/>
          </p:cNvSpPr>
          <p:nvPr/>
        </p:nvSpPr>
        <p:spPr bwMode="auto">
          <a:xfrm>
            <a:off x="711200" y="6334125"/>
            <a:ext cx="5248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59" name="Line 3"/>
          <p:cNvSpPr>
            <a:spLocks noChangeShapeType="1"/>
          </p:cNvSpPr>
          <p:nvPr/>
        </p:nvSpPr>
        <p:spPr bwMode="auto">
          <a:xfrm flipV="1">
            <a:off x="711200" y="2362200"/>
            <a:ext cx="0" cy="397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5319713" y="6178550"/>
            <a:ext cx="354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964113" y="6178550"/>
            <a:ext cx="35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711200" y="6178550"/>
            <a:ext cx="3540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000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4870450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4489450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4110038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29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348038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2968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2586038" y="6178550"/>
            <a:ext cx="3825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2206625" y="6178550"/>
            <a:ext cx="3794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1827213" y="6178550"/>
            <a:ext cx="3794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1446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1065213" y="6178550"/>
            <a:ext cx="381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1065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1446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>
            <a:off x="182721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2206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2586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>
            <a:off x="2968625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>
            <a:off x="3348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>
            <a:off x="3729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4110038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3" name="Line 27"/>
          <p:cNvSpPr>
            <a:spLocks noChangeShapeType="1"/>
          </p:cNvSpPr>
          <p:nvPr/>
        </p:nvSpPr>
        <p:spPr bwMode="auto">
          <a:xfrm>
            <a:off x="4489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>
            <a:off x="4870450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>
            <a:off x="5249863" y="617855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06" name="Text Box 30"/>
          <p:cNvSpPr txBox="1">
            <a:spLocks noChangeArrowheads="1"/>
          </p:cNvSpPr>
          <p:nvPr/>
        </p:nvSpPr>
        <p:spPr bwMode="auto">
          <a:xfrm>
            <a:off x="923925" y="6510338"/>
            <a:ext cx="4489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1       2       3       4       5       6       7      8       9      10     11     12</a:t>
            </a:r>
          </a:p>
        </p:txBody>
      </p:sp>
      <p:sp>
        <p:nvSpPr>
          <p:cNvPr id="147487" name="Rectangle 31"/>
          <p:cNvSpPr>
            <a:spLocks noChangeArrowheads="1"/>
          </p:cNvSpPr>
          <p:nvPr/>
        </p:nvSpPr>
        <p:spPr bwMode="auto">
          <a:xfrm rot="-5400000">
            <a:off x="564356" y="4229894"/>
            <a:ext cx="300038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buFontTx/>
              <a:buNone/>
            </a:pPr>
            <a:endParaRPr lang="ko-KR" altLang="en-US" sz="1200"/>
          </a:p>
        </p:txBody>
      </p:sp>
      <p:sp>
        <p:nvSpPr>
          <p:cNvPr id="147488" name="Line 32"/>
          <p:cNvSpPr>
            <a:spLocks noChangeShapeType="1"/>
          </p:cNvSpPr>
          <p:nvPr/>
        </p:nvSpPr>
        <p:spPr bwMode="auto">
          <a:xfrm rot="-5400000">
            <a:off x="714375" y="58848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rot="-5400000">
            <a:off x="714375" y="55832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 rot="-5400000">
            <a:off x="715963" y="528478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 rot="-5400000">
            <a:off x="715963" y="49831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 rot="-5400000">
            <a:off x="714375" y="46831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rot="-5400000">
            <a:off x="714375" y="43815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 rot="-5400000">
            <a:off x="714375" y="4081463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rot="-5400000">
            <a:off x="714375" y="378142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 rot="-5400000">
            <a:off x="714375" y="34798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rot="-5400000">
            <a:off x="714375" y="3178175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 rot="-5400000">
            <a:off x="714375" y="2878138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 rot="-5400000">
            <a:off x="714375" y="2578100"/>
            <a:ext cx="0" cy="2921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220" name="Text Box 44"/>
          <p:cNvSpPr txBox="1">
            <a:spLocks noChangeArrowheads="1"/>
          </p:cNvSpPr>
          <p:nvPr/>
        </p:nvSpPr>
        <p:spPr bwMode="auto">
          <a:xfrm>
            <a:off x="66675" y="2508250"/>
            <a:ext cx="436563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110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90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80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70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60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50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40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30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20</a:t>
            </a:r>
          </a:p>
          <a:p>
            <a:pPr>
              <a:lnSpc>
                <a:spcPct val="165000"/>
              </a:lnSpc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 10</a:t>
            </a:r>
          </a:p>
        </p:txBody>
      </p:sp>
      <p:sp>
        <p:nvSpPr>
          <p:cNvPr id="147501" name="Oval 45"/>
          <p:cNvSpPr>
            <a:spLocks noChangeArrowheads="1"/>
          </p:cNvSpPr>
          <p:nvPr/>
        </p:nvSpPr>
        <p:spPr bwMode="auto">
          <a:xfrm>
            <a:off x="3673475" y="32766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222" name="Text Box 46"/>
          <p:cNvSpPr txBox="1">
            <a:spLocks noChangeArrowheads="1"/>
          </p:cNvSpPr>
          <p:nvPr/>
        </p:nvSpPr>
        <p:spPr bwMode="auto">
          <a:xfrm>
            <a:off x="3629025" y="33099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7503" name="Oval 49"/>
          <p:cNvSpPr>
            <a:spLocks noChangeArrowheads="1"/>
          </p:cNvSpPr>
          <p:nvPr/>
        </p:nvSpPr>
        <p:spPr bwMode="auto">
          <a:xfrm>
            <a:off x="2917825" y="524510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230" name="Text Box 54"/>
          <p:cNvSpPr txBox="1">
            <a:spLocks noChangeArrowheads="1"/>
          </p:cNvSpPr>
          <p:nvPr/>
        </p:nvSpPr>
        <p:spPr bwMode="auto">
          <a:xfrm>
            <a:off x="2901950" y="504983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47505" name="Oval 61"/>
          <p:cNvSpPr>
            <a:spLocks noChangeArrowheads="1"/>
          </p:cNvSpPr>
          <p:nvPr/>
        </p:nvSpPr>
        <p:spPr bwMode="auto">
          <a:xfrm>
            <a:off x="2924175" y="4479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238" name="Text Box 62"/>
          <p:cNvSpPr txBox="1">
            <a:spLocks noChangeArrowheads="1"/>
          </p:cNvSpPr>
          <p:nvPr/>
        </p:nvSpPr>
        <p:spPr bwMode="auto">
          <a:xfrm>
            <a:off x="2927350" y="450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47507" name="Oval 63"/>
          <p:cNvSpPr>
            <a:spLocks noChangeArrowheads="1"/>
          </p:cNvSpPr>
          <p:nvPr/>
        </p:nvSpPr>
        <p:spPr bwMode="auto">
          <a:xfrm>
            <a:off x="3295650" y="37274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240" name="Text Box 64"/>
          <p:cNvSpPr txBox="1">
            <a:spLocks noChangeArrowheads="1"/>
          </p:cNvSpPr>
          <p:nvPr/>
        </p:nvSpPr>
        <p:spPr bwMode="auto">
          <a:xfrm>
            <a:off x="3127375" y="376078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147509" name="Oval 65"/>
          <p:cNvSpPr>
            <a:spLocks noChangeArrowheads="1"/>
          </p:cNvSpPr>
          <p:nvPr/>
        </p:nvSpPr>
        <p:spPr bwMode="auto">
          <a:xfrm>
            <a:off x="3676650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242" name="Text Box 66"/>
          <p:cNvSpPr txBox="1">
            <a:spLocks noChangeArrowheads="1"/>
          </p:cNvSpPr>
          <p:nvPr/>
        </p:nvSpPr>
        <p:spPr bwMode="auto">
          <a:xfrm>
            <a:off x="3489325" y="460851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K</a:t>
            </a:r>
          </a:p>
        </p:txBody>
      </p:sp>
      <p:sp>
        <p:nvSpPr>
          <p:cNvPr id="147511" name="Oval 67"/>
          <p:cNvSpPr>
            <a:spLocks noChangeArrowheads="1"/>
          </p:cNvSpPr>
          <p:nvPr/>
        </p:nvSpPr>
        <p:spPr bwMode="auto">
          <a:xfrm>
            <a:off x="4448175" y="41751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244" name="Text Box 68"/>
          <p:cNvSpPr txBox="1">
            <a:spLocks noChangeArrowheads="1"/>
          </p:cNvSpPr>
          <p:nvPr/>
        </p:nvSpPr>
        <p:spPr bwMode="auto">
          <a:xfrm>
            <a:off x="4308475" y="3975100"/>
            <a:ext cx="2270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147513" name="Rectangle 69"/>
          <p:cNvSpPr>
            <a:spLocks noChangeArrowheads="1"/>
          </p:cNvSpPr>
          <p:nvPr/>
        </p:nvSpPr>
        <p:spPr bwMode="auto">
          <a:xfrm>
            <a:off x="2901950" y="3267075"/>
            <a:ext cx="1638300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7514" name="Rectangle 71"/>
          <p:cNvSpPr>
            <a:spLocks noChangeArrowheads="1"/>
          </p:cNvSpPr>
          <p:nvPr/>
        </p:nvSpPr>
        <p:spPr bwMode="auto">
          <a:xfrm>
            <a:off x="3663950" y="3267075"/>
            <a:ext cx="876300" cy="10096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7515" name="Rectangle 72"/>
          <p:cNvSpPr>
            <a:spLocks noChangeArrowheads="1"/>
          </p:cNvSpPr>
          <p:nvPr/>
        </p:nvSpPr>
        <p:spPr bwMode="auto">
          <a:xfrm>
            <a:off x="2901950" y="3714750"/>
            <a:ext cx="485775" cy="1628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7516" name="Rectangle 73"/>
          <p:cNvSpPr>
            <a:spLocks noChangeArrowheads="1"/>
          </p:cNvSpPr>
          <p:nvPr/>
        </p:nvSpPr>
        <p:spPr bwMode="auto">
          <a:xfrm>
            <a:off x="2901950" y="4467225"/>
            <a:ext cx="857250" cy="4095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0250" name="Group 74"/>
          <p:cNvGraphicFramePr>
            <a:graphicFrameLocks noGrp="1"/>
          </p:cNvGraphicFramePr>
          <p:nvPr/>
        </p:nvGraphicFramePr>
        <p:xfrm>
          <a:off x="4689475" y="568325"/>
          <a:ext cx="1828800" cy="282575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0264" name="Group 88"/>
          <p:cNvGraphicFramePr>
            <a:graphicFrameLocks noGrp="1"/>
          </p:cNvGraphicFramePr>
          <p:nvPr/>
        </p:nvGraphicFramePr>
        <p:xfrm>
          <a:off x="2644775" y="14033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R3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R4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R5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0278" name="Group 102"/>
          <p:cNvGraphicFramePr>
            <a:graphicFrameLocks noGrp="1"/>
          </p:cNvGraphicFramePr>
          <p:nvPr/>
        </p:nvGraphicFramePr>
        <p:xfrm>
          <a:off x="6289675" y="1365250"/>
          <a:ext cx="1828800" cy="274638"/>
        </p:xfrm>
        <a:graphic>
          <a:graphicData uri="http://schemas.openxmlformats.org/drawingml/2006/table">
            <a:tbl>
              <a:tblPr/>
              <a:tblGrid>
                <a:gridCol w="366713"/>
                <a:gridCol w="365125"/>
                <a:gridCol w="365125"/>
                <a:gridCol w="365125"/>
                <a:gridCol w="3667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R6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0292" name="Group 116"/>
          <p:cNvGraphicFramePr>
            <a:graphicFrameLocks noGrp="1"/>
          </p:cNvGraphicFramePr>
          <p:nvPr/>
        </p:nvGraphicFramePr>
        <p:xfrm>
          <a:off x="5978525" y="2308225"/>
          <a:ext cx="1460500" cy="274638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0306" name="Group 130"/>
          <p:cNvGraphicFramePr>
            <a:graphicFrameLocks noGrp="1"/>
          </p:cNvGraphicFramePr>
          <p:nvPr/>
        </p:nvGraphicFramePr>
        <p:xfrm>
          <a:off x="4403725" y="2308225"/>
          <a:ext cx="1447800" cy="274638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  <a:gridCol w="290512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47587" name="Line 144"/>
          <p:cNvSpPr>
            <a:spLocks noChangeShapeType="1"/>
          </p:cNvSpPr>
          <p:nvPr/>
        </p:nvSpPr>
        <p:spPr bwMode="auto">
          <a:xfrm flipH="1">
            <a:off x="3987800" y="850900"/>
            <a:ext cx="8636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588" name="Line 145"/>
          <p:cNvSpPr>
            <a:spLocks noChangeShapeType="1"/>
          </p:cNvSpPr>
          <p:nvPr/>
        </p:nvSpPr>
        <p:spPr bwMode="auto">
          <a:xfrm>
            <a:off x="5257800" y="8509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589" name="Line 146"/>
          <p:cNvSpPr>
            <a:spLocks noChangeShapeType="1"/>
          </p:cNvSpPr>
          <p:nvPr/>
        </p:nvSpPr>
        <p:spPr bwMode="auto">
          <a:xfrm flipH="1">
            <a:off x="1069975" y="1689100"/>
            <a:ext cx="17272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0323" name="Text Box 147"/>
          <p:cNvSpPr txBox="1">
            <a:spLocks noChangeArrowheads="1"/>
          </p:cNvSpPr>
          <p:nvPr/>
        </p:nvSpPr>
        <p:spPr bwMode="auto">
          <a:xfrm>
            <a:off x="2854325" y="3005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R1</a:t>
            </a:r>
          </a:p>
        </p:txBody>
      </p:sp>
      <p:sp>
        <p:nvSpPr>
          <p:cNvPr id="690325" name="Text Box 149"/>
          <p:cNvSpPr txBox="1">
            <a:spLocks noChangeArrowheads="1"/>
          </p:cNvSpPr>
          <p:nvPr/>
        </p:nvSpPr>
        <p:spPr bwMode="auto">
          <a:xfrm>
            <a:off x="2828925" y="36782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R4</a:t>
            </a:r>
          </a:p>
        </p:txBody>
      </p:sp>
      <p:sp>
        <p:nvSpPr>
          <p:cNvPr id="690326" name="Text Box 150"/>
          <p:cNvSpPr txBox="1">
            <a:spLocks noChangeArrowheads="1"/>
          </p:cNvSpPr>
          <p:nvPr/>
        </p:nvSpPr>
        <p:spPr bwMode="auto">
          <a:xfrm>
            <a:off x="3705225" y="44529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R5</a:t>
            </a:r>
          </a:p>
        </p:txBody>
      </p:sp>
      <p:sp>
        <p:nvSpPr>
          <p:cNvPr id="690327" name="Text Box 151"/>
          <p:cNvSpPr txBox="1">
            <a:spLocks noChangeArrowheads="1"/>
          </p:cNvSpPr>
          <p:nvPr/>
        </p:nvSpPr>
        <p:spPr bwMode="auto">
          <a:xfrm>
            <a:off x="4187825" y="325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R3</a:t>
            </a:r>
          </a:p>
        </p:txBody>
      </p:sp>
      <p:sp>
        <p:nvSpPr>
          <p:cNvPr id="147594" name="Line 158"/>
          <p:cNvSpPr>
            <a:spLocks noChangeShapeType="1"/>
          </p:cNvSpPr>
          <p:nvPr/>
        </p:nvSpPr>
        <p:spPr bwMode="auto">
          <a:xfrm flipH="1">
            <a:off x="2632075" y="1663700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595" name="Line 159"/>
          <p:cNvSpPr>
            <a:spLocks noChangeShapeType="1"/>
          </p:cNvSpPr>
          <p:nvPr/>
        </p:nvSpPr>
        <p:spPr bwMode="auto">
          <a:xfrm>
            <a:off x="3571875" y="16891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596" name="Line 160"/>
          <p:cNvSpPr>
            <a:spLocks noChangeShapeType="1"/>
          </p:cNvSpPr>
          <p:nvPr/>
        </p:nvSpPr>
        <p:spPr bwMode="auto">
          <a:xfrm flipH="1">
            <a:off x="5365750" y="1651000"/>
            <a:ext cx="11112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7597" name="Text Box 170"/>
          <p:cNvSpPr txBox="1">
            <a:spLocks noChangeArrowheads="1"/>
          </p:cNvSpPr>
          <p:nvPr/>
        </p:nvSpPr>
        <p:spPr bwMode="auto">
          <a:xfrm>
            <a:off x="7146925" y="23050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en-US" altLang="ko-KR" sz="1200">
              <a:latin typeface="Times New Roman" pitchFamily="18" charset="0"/>
            </a:endParaRPr>
          </a:p>
        </p:txBody>
      </p:sp>
      <p:graphicFrame>
        <p:nvGraphicFramePr>
          <p:cNvPr id="690347" name="Group 171"/>
          <p:cNvGraphicFramePr>
            <a:graphicFrameLocks noGrp="1"/>
          </p:cNvGraphicFramePr>
          <p:nvPr/>
        </p:nvGraphicFramePr>
        <p:xfrm>
          <a:off x="7578725" y="2305050"/>
          <a:ext cx="1460500" cy="274638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T="45773" marB="457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pSp>
        <p:nvGrpSpPr>
          <p:cNvPr id="690363" name="Group 187"/>
          <p:cNvGrpSpPr>
            <a:grpSpLocks/>
          </p:cNvGrpSpPr>
          <p:nvPr/>
        </p:nvGrpSpPr>
        <p:grpSpPr bwMode="auto">
          <a:xfrm>
            <a:off x="6600825" y="1358900"/>
            <a:ext cx="1514475" cy="927100"/>
            <a:chOff x="4158" y="856"/>
            <a:chExt cx="954" cy="584"/>
          </a:xfrm>
        </p:grpSpPr>
        <p:sp>
          <p:nvSpPr>
            <p:cNvPr id="147646" name="Line 188"/>
            <p:cNvSpPr>
              <a:spLocks noChangeShapeType="1"/>
            </p:cNvSpPr>
            <p:nvPr/>
          </p:nvSpPr>
          <p:spPr bwMode="auto">
            <a:xfrm flipH="1">
              <a:off x="4158" y="1048"/>
              <a:ext cx="16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647" name="Line 189"/>
            <p:cNvSpPr>
              <a:spLocks noChangeShapeType="1"/>
            </p:cNvSpPr>
            <p:nvPr/>
          </p:nvSpPr>
          <p:spPr bwMode="auto">
            <a:xfrm>
              <a:off x="4554" y="1032"/>
              <a:ext cx="5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47648" name="Group 190"/>
            <p:cNvGrpSpPr>
              <a:grpSpLocks/>
            </p:cNvGrpSpPr>
            <p:nvPr/>
          </p:nvGrpSpPr>
          <p:grpSpPr bwMode="auto">
            <a:xfrm>
              <a:off x="4200" y="856"/>
              <a:ext cx="456" cy="173"/>
              <a:chOff x="4200" y="856"/>
              <a:chExt cx="456" cy="173"/>
            </a:xfrm>
          </p:grpSpPr>
          <p:sp>
            <p:nvSpPr>
              <p:cNvPr id="147649" name="Text Box 191"/>
              <p:cNvSpPr txBox="1">
                <a:spLocks noChangeArrowheads="1"/>
              </p:cNvSpPr>
              <p:nvPr/>
            </p:nvSpPr>
            <p:spPr bwMode="auto">
              <a:xfrm>
                <a:off x="4200" y="856"/>
                <a:ext cx="2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r>
                  <a:rPr lang="en-US" altLang="ko-KR" sz="1200">
                    <a:latin typeface="Times New Roman" pitchFamily="18" charset="0"/>
                  </a:rPr>
                  <a:t>R7</a:t>
                </a:r>
              </a:p>
            </p:txBody>
          </p:sp>
          <p:sp>
            <p:nvSpPr>
              <p:cNvPr id="147650" name="Text Box 192"/>
              <p:cNvSpPr txBox="1">
                <a:spLocks noChangeArrowheads="1"/>
              </p:cNvSpPr>
              <p:nvPr/>
            </p:nvSpPr>
            <p:spPr bwMode="auto">
              <a:xfrm>
                <a:off x="4428" y="856"/>
                <a:ext cx="2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r>
                  <a:rPr lang="en-US" altLang="ko-KR" sz="1200">
                    <a:latin typeface="Times New Roman" pitchFamily="18" charset="0"/>
                  </a:rPr>
                  <a:t>R8</a:t>
                </a:r>
              </a:p>
            </p:txBody>
          </p:sp>
        </p:grpSp>
      </p:grpSp>
      <p:sp>
        <p:nvSpPr>
          <p:cNvPr id="147613" name="Text Box 194"/>
          <p:cNvSpPr txBox="1">
            <a:spLocks noChangeArrowheads="1"/>
          </p:cNvSpPr>
          <p:nvPr/>
        </p:nvSpPr>
        <p:spPr bwMode="auto">
          <a:xfrm>
            <a:off x="1990725" y="20843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/>
              <a:t>…</a:t>
            </a:r>
            <a:endParaRPr kumimoji="1" lang="en-US" altLang="ko-KR">
              <a:latin typeface="굴림" charset="-127"/>
            </a:endParaRPr>
          </a:p>
        </p:txBody>
      </p:sp>
      <p:sp>
        <p:nvSpPr>
          <p:cNvPr id="147614" name="Oval 195"/>
          <p:cNvSpPr>
            <a:spLocks noChangeArrowheads="1"/>
          </p:cNvSpPr>
          <p:nvPr/>
        </p:nvSpPr>
        <p:spPr bwMode="auto">
          <a:xfrm>
            <a:off x="2165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72" name="Text Box 196"/>
          <p:cNvSpPr txBox="1">
            <a:spLocks noChangeArrowheads="1"/>
          </p:cNvSpPr>
          <p:nvPr/>
        </p:nvSpPr>
        <p:spPr bwMode="auto">
          <a:xfrm>
            <a:off x="2120900" y="5773738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90373" name="Text Box 197"/>
          <p:cNvSpPr txBox="1">
            <a:spLocks noChangeArrowheads="1"/>
          </p:cNvSpPr>
          <p:nvPr/>
        </p:nvSpPr>
        <p:spPr bwMode="auto">
          <a:xfrm>
            <a:off x="1025525" y="5802313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47617" name="Oval 198"/>
          <p:cNvSpPr>
            <a:spLocks noChangeArrowheads="1"/>
          </p:cNvSpPr>
          <p:nvPr/>
        </p:nvSpPr>
        <p:spPr bwMode="auto">
          <a:xfrm>
            <a:off x="1774825" y="5673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75" name="Text Box 199"/>
          <p:cNvSpPr txBox="1">
            <a:spLocks noChangeArrowheads="1"/>
          </p:cNvSpPr>
          <p:nvPr/>
        </p:nvSpPr>
        <p:spPr bwMode="auto">
          <a:xfrm>
            <a:off x="1377950" y="51704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147619" name="Oval 200"/>
          <p:cNvSpPr>
            <a:spLocks noChangeArrowheads="1"/>
          </p:cNvSpPr>
          <p:nvPr/>
        </p:nvSpPr>
        <p:spPr bwMode="auto">
          <a:xfrm>
            <a:off x="1022350" y="59880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7620" name="Oval 201"/>
          <p:cNvSpPr>
            <a:spLocks noChangeArrowheads="1"/>
          </p:cNvSpPr>
          <p:nvPr/>
        </p:nvSpPr>
        <p:spPr bwMode="auto">
          <a:xfrm>
            <a:off x="1403350" y="53689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78" name="Text Box 202"/>
          <p:cNvSpPr txBox="1">
            <a:spLocks noChangeArrowheads="1"/>
          </p:cNvSpPr>
          <p:nvPr/>
        </p:nvSpPr>
        <p:spPr bwMode="auto">
          <a:xfrm>
            <a:off x="1568450" y="5678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47622" name="Oval 203"/>
          <p:cNvSpPr>
            <a:spLocks noChangeArrowheads="1"/>
          </p:cNvSpPr>
          <p:nvPr/>
        </p:nvSpPr>
        <p:spPr bwMode="auto">
          <a:xfrm>
            <a:off x="2162175" y="478472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80" name="Text Box 204"/>
          <p:cNvSpPr txBox="1">
            <a:spLocks noChangeArrowheads="1"/>
          </p:cNvSpPr>
          <p:nvPr/>
        </p:nvSpPr>
        <p:spPr bwMode="auto">
          <a:xfrm>
            <a:off x="1990725" y="45545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147624" name="Oval 205"/>
          <p:cNvSpPr>
            <a:spLocks noChangeArrowheads="1"/>
          </p:cNvSpPr>
          <p:nvPr/>
        </p:nvSpPr>
        <p:spPr bwMode="auto">
          <a:xfrm>
            <a:off x="2533650" y="4956175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82" name="Text Box 206"/>
          <p:cNvSpPr txBox="1">
            <a:spLocks noChangeArrowheads="1"/>
          </p:cNvSpPr>
          <p:nvPr/>
        </p:nvSpPr>
        <p:spPr bwMode="auto">
          <a:xfrm>
            <a:off x="2365375" y="4989513"/>
            <a:ext cx="277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47626" name="Rectangle 207"/>
          <p:cNvSpPr>
            <a:spLocks noChangeArrowheads="1"/>
          </p:cNvSpPr>
          <p:nvPr/>
        </p:nvSpPr>
        <p:spPr bwMode="auto">
          <a:xfrm>
            <a:off x="1016000" y="4772025"/>
            <a:ext cx="1609725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84" name="Text Box 208"/>
          <p:cNvSpPr txBox="1">
            <a:spLocks noChangeArrowheads="1"/>
          </p:cNvSpPr>
          <p:nvPr/>
        </p:nvSpPr>
        <p:spPr bwMode="auto">
          <a:xfrm>
            <a:off x="923925" y="45291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R2</a:t>
            </a:r>
          </a:p>
        </p:txBody>
      </p:sp>
      <p:sp>
        <p:nvSpPr>
          <p:cNvPr id="147628" name="Rectangle 209"/>
          <p:cNvSpPr>
            <a:spLocks noChangeArrowheads="1"/>
          </p:cNvSpPr>
          <p:nvPr/>
        </p:nvSpPr>
        <p:spPr bwMode="auto">
          <a:xfrm>
            <a:off x="1406525" y="4772025"/>
            <a:ext cx="1219200" cy="68262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86" name="Text Box 210"/>
          <p:cNvSpPr txBox="1">
            <a:spLocks noChangeArrowheads="1"/>
          </p:cNvSpPr>
          <p:nvPr/>
        </p:nvSpPr>
        <p:spPr bwMode="auto">
          <a:xfrm>
            <a:off x="1355725" y="475773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R7</a:t>
            </a:r>
          </a:p>
        </p:txBody>
      </p:sp>
      <p:grpSp>
        <p:nvGrpSpPr>
          <p:cNvPr id="147630" name="Group 211"/>
          <p:cNvGrpSpPr>
            <a:grpSpLocks/>
          </p:cNvGrpSpPr>
          <p:nvPr/>
        </p:nvGrpSpPr>
        <p:grpSpPr bwMode="auto">
          <a:xfrm>
            <a:off x="949325" y="5443538"/>
            <a:ext cx="974725" cy="633412"/>
            <a:chOff x="598" y="3429"/>
            <a:chExt cx="1040" cy="399"/>
          </a:xfrm>
        </p:grpSpPr>
        <p:sp>
          <p:nvSpPr>
            <p:cNvPr id="147644" name="Rectangle 212"/>
            <p:cNvSpPr>
              <a:spLocks noChangeArrowheads="1"/>
            </p:cNvSpPr>
            <p:nvPr/>
          </p:nvSpPr>
          <p:spPr bwMode="auto">
            <a:xfrm>
              <a:off x="646" y="3576"/>
              <a:ext cx="992" cy="25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0389" name="Text Box 213"/>
            <p:cNvSpPr txBox="1">
              <a:spLocks noChangeArrowheads="1"/>
            </p:cNvSpPr>
            <p:nvPr/>
          </p:nvSpPr>
          <p:spPr bwMode="auto">
            <a:xfrm>
              <a:off x="598" y="3429"/>
              <a:ext cx="4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R6</a:t>
              </a:r>
            </a:p>
          </p:txBody>
        </p:sp>
      </p:grpSp>
      <p:grpSp>
        <p:nvGrpSpPr>
          <p:cNvPr id="147631" name="Group 214"/>
          <p:cNvGrpSpPr>
            <a:grpSpLocks/>
          </p:cNvGrpSpPr>
          <p:nvPr/>
        </p:nvGrpSpPr>
        <p:grpSpPr bwMode="auto">
          <a:xfrm>
            <a:off x="2317750" y="5437188"/>
            <a:ext cx="311150" cy="322262"/>
            <a:chOff x="1460" y="3425"/>
            <a:chExt cx="196" cy="203"/>
          </a:xfrm>
        </p:grpSpPr>
        <p:sp>
          <p:nvSpPr>
            <p:cNvPr id="147642" name="Oval 215"/>
            <p:cNvSpPr>
              <a:spLocks noChangeArrowheads="1"/>
            </p:cNvSpPr>
            <p:nvPr/>
          </p:nvSpPr>
          <p:spPr bwMode="auto">
            <a:xfrm>
              <a:off x="1578" y="3572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0392" name="Text Box 216"/>
            <p:cNvSpPr txBox="1">
              <a:spLocks noChangeArrowheads="1"/>
            </p:cNvSpPr>
            <p:nvPr/>
          </p:nvSpPr>
          <p:spPr bwMode="auto">
            <a:xfrm>
              <a:off x="1460" y="342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M</a:t>
              </a:r>
            </a:p>
          </p:txBody>
        </p:sp>
      </p:grpSp>
      <p:sp>
        <p:nvSpPr>
          <p:cNvPr id="147632" name="Oval 217"/>
          <p:cNvSpPr>
            <a:spLocks noChangeArrowheads="1"/>
          </p:cNvSpPr>
          <p:nvPr/>
        </p:nvSpPr>
        <p:spPr bwMode="auto">
          <a:xfrm>
            <a:off x="2162175" y="53657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94" name="Text Box 218"/>
          <p:cNvSpPr txBox="1">
            <a:spLocks noChangeArrowheads="1"/>
          </p:cNvSpPr>
          <p:nvPr/>
        </p:nvSpPr>
        <p:spPr bwMode="auto">
          <a:xfrm>
            <a:off x="1962150" y="5170488"/>
            <a:ext cx="2936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</a:p>
        </p:txBody>
      </p:sp>
      <p:sp>
        <p:nvSpPr>
          <p:cNvPr id="147634" name="Oval 219"/>
          <p:cNvSpPr>
            <a:spLocks noChangeArrowheads="1"/>
          </p:cNvSpPr>
          <p:nvPr/>
        </p:nvSpPr>
        <p:spPr bwMode="auto">
          <a:xfrm>
            <a:off x="1768475" y="537210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96" name="Text Box 220"/>
          <p:cNvSpPr txBox="1">
            <a:spLocks noChangeArrowheads="1"/>
          </p:cNvSpPr>
          <p:nvPr/>
        </p:nvSpPr>
        <p:spPr bwMode="auto">
          <a:xfrm>
            <a:off x="1581150" y="5180013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O</a:t>
            </a:r>
          </a:p>
        </p:txBody>
      </p:sp>
      <p:sp>
        <p:nvSpPr>
          <p:cNvPr id="147636" name="Oval 221"/>
          <p:cNvSpPr>
            <a:spLocks noChangeArrowheads="1"/>
          </p:cNvSpPr>
          <p:nvPr/>
        </p:nvSpPr>
        <p:spPr bwMode="auto">
          <a:xfrm>
            <a:off x="1409700" y="5686425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398" name="Text Box 222"/>
          <p:cNvSpPr txBox="1">
            <a:spLocks noChangeArrowheads="1"/>
          </p:cNvSpPr>
          <p:nvPr/>
        </p:nvSpPr>
        <p:spPr bwMode="auto">
          <a:xfrm>
            <a:off x="1216025" y="5681663"/>
            <a:ext cx="285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47638" name="Oval 223"/>
          <p:cNvSpPr>
            <a:spLocks noChangeArrowheads="1"/>
          </p:cNvSpPr>
          <p:nvPr/>
        </p:nvSpPr>
        <p:spPr bwMode="auto">
          <a:xfrm>
            <a:off x="1774825" y="5969000"/>
            <a:ext cx="88900" cy="88900"/>
          </a:xfrm>
          <a:prstGeom prst="ellipse">
            <a:avLst/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400" name="Text Box 224"/>
          <p:cNvSpPr txBox="1">
            <a:spLocks noChangeArrowheads="1"/>
          </p:cNvSpPr>
          <p:nvPr/>
        </p:nvSpPr>
        <p:spPr bwMode="auto">
          <a:xfrm>
            <a:off x="1555750" y="5849938"/>
            <a:ext cx="303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147640" name="Rectangle 226"/>
          <p:cNvSpPr>
            <a:spLocks noChangeArrowheads="1"/>
          </p:cNvSpPr>
          <p:nvPr/>
        </p:nvSpPr>
        <p:spPr bwMode="auto">
          <a:xfrm>
            <a:off x="2122488" y="5683250"/>
            <a:ext cx="493712" cy="40005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0403" name="Text Box 227"/>
          <p:cNvSpPr txBox="1">
            <a:spLocks noChangeArrowheads="1"/>
          </p:cNvSpPr>
          <p:nvPr/>
        </p:nvSpPr>
        <p:spPr bwMode="auto">
          <a:xfrm>
            <a:off x="1984375" y="5449888"/>
            <a:ext cx="377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R8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016000" y="31337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 flipV="1">
            <a:off x="1016000" y="591820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194300" y="59483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5448300" y="5743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016000" y="5759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314325" y="29924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720725" y="31337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V="1">
            <a:off x="622300" y="55149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V="1">
            <a:off x="628650" y="31400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381000" y="53546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882650" y="59610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49517" name="Rectangle 13"/>
          <p:cNvSpPr>
            <a:spLocks noChangeArrowheads="1"/>
          </p:cNvSpPr>
          <p:nvPr/>
        </p:nvSpPr>
        <p:spPr bwMode="auto">
          <a:xfrm>
            <a:off x="1371600" y="35877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1390650" y="5102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3263" name="Text Box 15"/>
          <p:cNvSpPr txBox="1">
            <a:spLocks noChangeArrowheads="1"/>
          </p:cNvSpPr>
          <p:nvPr/>
        </p:nvSpPr>
        <p:spPr bwMode="auto">
          <a:xfrm>
            <a:off x="1387475" y="345281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3264" name="Text Box 16"/>
          <p:cNvSpPr txBox="1">
            <a:spLocks noChangeArrowheads="1"/>
          </p:cNvSpPr>
          <p:nvPr/>
        </p:nvSpPr>
        <p:spPr bwMode="auto">
          <a:xfrm>
            <a:off x="1412875" y="498316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49521" name="Group 17"/>
          <p:cNvGrpSpPr>
            <a:grpSpLocks/>
          </p:cNvGrpSpPr>
          <p:nvPr/>
        </p:nvGrpSpPr>
        <p:grpSpPr bwMode="auto">
          <a:xfrm>
            <a:off x="4581525" y="4960938"/>
            <a:ext cx="784225" cy="274637"/>
            <a:chOff x="3382" y="1823"/>
            <a:chExt cx="494" cy="173"/>
          </a:xfrm>
        </p:grpSpPr>
        <p:sp>
          <p:nvSpPr>
            <p:cNvPr id="149552" name="Rectangle 18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67" name="Text Box 19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grpSp>
        <p:nvGrpSpPr>
          <p:cNvPr id="149522" name="Group 20"/>
          <p:cNvGrpSpPr>
            <a:grpSpLocks/>
          </p:cNvGrpSpPr>
          <p:nvPr/>
        </p:nvGrpSpPr>
        <p:grpSpPr bwMode="auto">
          <a:xfrm>
            <a:off x="3508375" y="3754438"/>
            <a:ext cx="792163" cy="274637"/>
            <a:chOff x="3382" y="1823"/>
            <a:chExt cx="499" cy="173"/>
          </a:xfrm>
        </p:grpSpPr>
        <p:sp>
          <p:nvSpPr>
            <p:cNvPr id="149550" name="Rectangle 2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70" name="Text Box 2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grpSp>
        <p:nvGrpSpPr>
          <p:cNvPr id="149523" name="Group 23"/>
          <p:cNvGrpSpPr>
            <a:grpSpLocks/>
          </p:cNvGrpSpPr>
          <p:nvPr/>
        </p:nvGrpSpPr>
        <p:grpSpPr bwMode="auto">
          <a:xfrm>
            <a:off x="4724400" y="3627438"/>
            <a:ext cx="792163" cy="274637"/>
            <a:chOff x="3382" y="1823"/>
            <a:chExt cx="499" cy="173"/>
          </a:xfrm>
        </p:grpSpPr>
        <p:sp>
          <p:nvSpPr>
            <p:cNvPr id="149548" name="Rectangle 2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73" name="Text Box 25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grpSp>
        <p:nvGrpSpPr>
          <p:cNvPr id="149524" name="Group 26"/>
          <p:cNvGrpSpPr>
            <a:grpSpLocks/>
          </p:cNvGrpSpPr>
          <p:nvPr/>
        </p:nvGrpSpPr>
        <p:grpSpPr bwMode="auto">
          <a:xfrm>
            <a:off x="2212975" y="3640138"/>
            <a:ext cx="750888" cy="274637"/>
            <a:chOff x="3382" y="1823"/>
            <a:chExt cx="473" cy="173"/>
          </a:xfrm>
        </p:grpSpPr>
        <p:sp>
          <p:nvSpPr>
            <p:cNvPr id="149546" name="Rectangle 2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76" name="Text Box 28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149525" name="Group 29"/>
          <p:cNvGrpSpPr>
            <a:grpSpLocks/>
          </p:cNvGrpSpPr>
          <p:nvPr/>
        </p:nvGrpSpPr>
        <p:grpSpPr bwMode="auto">
          <a:xfrm>
            <a:off x="3289300" y="5202238"/>
            <a:ext cx="708025" cy="274637"/>
            <a:chOff x="3382" y="1823"/>
            <a:chExt cx="446" cy="173"/>
          </a:xfrm>
        </p:grpSpPr>
        <p:sp>
          <p:nvSpPr>
            <p:cNvPr id="149544" name="Rectangle 3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g(55, 5)</a:t>
              </a:r>
            </a:p>
          </p:txBody>
        </p:sp>
      </p:grpSp>
      <p:grpSp>
        <p:nvGrpSpPr>
          <p:cNvPr id="149526" name="Group 32"/>
          <p:cNvGrpSpPr>
            <a:grpSpLocks/>
          </p:cNvGrpSpPr>
          <p:nvPr/>
        </p:nvGrpSpPr>
        <p:grpSpPr bwMode="auto">
          <a:xfrm>
            <a:off x="4518025" y="4087813"/>
            <a:ext cx="792163" cy="274637"/>
            <a:chOff x="3382" y="1823"/>
            <a:chExt cx="499" cy="173"/>
          </a:xfrm>
        </p:grpSpPr>
        <p:sp>
          <p:nvSpPr>
            <p:cNvPr id="149542" name="Rectangle 3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h(80, 35)</a:t>
              </a:r>
            </a:p>
          </p:txBody>
        </p:sp>
      </p:grpSp>
      <p:grpSp>
        <p:nvGrpSpPr>
          <p:cNvPr id="149527" name="Group 35"/>
          <p:cNvGrpSpPr>
            <a:grpSpLocks/>
          </p:cNvGrpSpPr>
          <p:nvPr/>
        </p:nvGrpSpPr>
        <p:grpSpPr bwMode="auto">
          <a:xfrm>
            <a:off x="3279775" y="3611563"/>
            <a:ext cx="784225" cy="274637"/>
            <a:chOff x="3382" y="1823"/>
            <a:chExt cx="494" cy="173"/>
          </a:xfrm>
        </p:grpSpPr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85" name="Text Box 3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k(55, 45)</a:t>
              </a:r>
            </a:p>
          </p:txBody>
        </p:sp>
      </p:grpSp>
      <p:grpSp>
        <p:nvGrpSpPr>
          <p:cNvPr id="149528" name="Group 38"/>
          <p:cNvGrpSpPr>
            <a:grpSpLocks/>
          </p:cNvGrpSpPr>
          <p:nvPr/>
        </p:nvGrpSpPr>
        <p:grpSpPr bwMode="auto">
          <a:xfrm>
            <a:off x="3632200" y="4097338"/>
            <a:ext cx="741363" cy="274637"/>
            <a:chOff x="3382" y="1823"/>
            <a:chExt cx="467" cy="173"/>
          </a:xfrm>
        </p:grpSpPr>
        <p:sp>
          <p:nvSpPr>
            <p:cNvPr id="149538" name="Rectangle 3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88" name="Text Box 40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i(65, 35)</a:t>
              </a:r>
            </a:p>
          </p:txBody>
        </p:sp>
      </p:grpSp>
      <p:grpSp>
        <p:nvGrpSpPr>
          <p:cNvPr id="149529" name="Group 41"/>
          <p:cNvGrpSpPr>
            <a:grpSpLocks/>
          </p:cNvGrpSpPr>
          <p:nvPr/>
        </p:nvGrpSpPr>
        <p:grpSpPr bwMode="auto">
          <a:xfrm>
            <a:off x="2628900" y="4779963"/>
            <a:ext cx="741363" cy="274637"/>
            <a:chOff x="1684" y="3005"/>
            <a:chExt cx="467" cy="173"/>
          </a:xfrm>
        </p:grpSpPr>
        <p:sp>
          <p:nvSpPr>
            <p:cNvPr id="149534" name="Rectangle 42"/>
            <p:cNvSpPr>
              <a:spLocks noChangeArrowheads="1"/>
            </p:cNvSpPr>
            <p:nvPr/>
          </p:nvSpPr>
          <p:spPr bwMode="auto">
            <a:xfrm>
              <a:off x="1968" y="3030"/>
              <a:ext cx="5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149535" name="Group 43"/>
            <p:cNvGrpSpPr>
              <a:grpSpLocks/>
            </p:cNvGrpSpPr>
            <p:nvPr/>
          </p:nvGrpSpPr>
          <p:grpSpPr bwMode="auto">
            <a:xfrm>
              <a:off x="1684" y="3005"/>
              <a:ext cx="467" cy="173"/>
              <a:chOff x="3382" y="1823"/>
              <a:chExt cx="467" cy="173"/>
            </a:xfrm>
          </p:grpSpPr>
          <p:sp>
            <p:nvSpPr>
              <p:cNvPr id="149536" name="Rectangle 44"/>
              <p:cNvSpPr>
                <a:spLocks noChangeArrowheads="1"/>
              </p:cNvSpPr>
              <p:nvPr/>
            </p:nvSpPr>
            <p:spPr bwMode="auto">
              <a:xfrm>
                <a:off x="3382" y="1900"/>
                <a:ext cx="32" cy="32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93293" name="Text Box 45"/>
              <p:cNvSpPr txBox="1">
                <a:spLocks noChangeArrowheads="1"/>
              </p:cNvSpPr>
              <p:nvPr/>
            </p:nvSpPr>
            <p:spPr bwMode="auto">
              <a:xfrm>
                <a:off x="3382" y="1823"/>
                <a:ext cx="4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j(40, 15)</a:t>
                </a:r>
              </a:p>
            </p:txBody>
          </p:sp>
        </p:grpSp>
      </p:grpSp>
      <p:grpSp>
        <p:nvGrpSpPr>
          <p:cNvPr id="149530" name="Group 46"/>
          <p:cNvGrpSpPr>
            <a:grpSpLocks/>
          </p:cNvGrpSpPr>
          <p:nvPr/>
        </p:nvGrpSpPr>
        <p:grpSpPr bwMode="auto">
          <a:xfrm>
            <a:off x="2051050" y="4383088"/>
            <a:ext cx="741363" cy="274637"/>
            <a:chOff x="3382" y="1823"/>
            <a:chExt cx="467" cy="173"/>
          </a:xfrm>
        </p:grpSpPr>
        <p:sp>
          <p:nvSpPr>
            <p:cNvPr id="149532" name="Rectangle 4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3296" name="Text Box 48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l(25, 25)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Grid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6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463675" y="5937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1555" name="Line 3"/>
          <p:cNvSpPr>
            <a:spLocks noChangeShapeType="1"/>
          </p:cNvSpPr>
          <p:nvPr/>
        </p:nvSpPr>
        <p:spPr bwMode="auto">
          <a:xfrm flipV="1">
            <a:off x="1463675" y="337820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5641975" y="34083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5895975" y="3203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1463675" y="3219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762000" y="4524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1560" name="Line 10"/>
          <p:cNvSpPr>
            <a:spLocks noChangeShapeType="1"/>
          </p:cNvSpPr>
          <p:nvPr/>
        </p:nvSpPr>
        <p:spPr bwMode="auto">
          <a:xfrm>
            <a:off x="1168400" y="5937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61" name="Line 11"/>
          <p:cNvSpPr>
            <a:spLocks noChangeShapeType="1"/>
          </p:cNvSpPr>
          <p:nvPr/>
        </p:nvSpPr>
        <p:spPr bwMode="auto">
          <a:xfrm flipV="1">
            <a:off x="1069975" y="29749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62" name="Line 12"/>
          <p:cNvSpPr>
            <a:spLocks noChangeShapeType="1"/>
          </p:cNvSpPr>
          <p:nvPr/>
        </p:nvSpPr>
        <p:spPr bwMode="auto">
          <a:xfrm flipV="1">
            <a:off x="1076325" y="6000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828675" y="28146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4288" name="Text Box 16"/>
          <p:cNvSpPr txBox="1">
            <a:spLocks noChangeArrowheads="1"/>
          </p:cNvSpPr>
          <p:nvPr/>
        </p:nvSpPr>
        <p:spPr bwMode="auto">
          <a:xfrm>
            <a:off x="1330325" y="34210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grpSp>
        <p:nvGrpSpPr>
          <p:cNvPr id="694289" name="Group 17"/>
          <p:cNvGrpSpPr>
            <a:grpSpLocks/>
          </p:cNvGrpSpPr>
          <p:nvPr/>
        </p:nvGrpSpPr>
        <p:grpSpPr bwMode="auto">
          <a:xfrm>
            <a:off x="1819275" y="912813"/>
            <a:ext cx="808038" cy="274637"/>
            <a:chOff x="892" y="2169"/>
            <a:chExt cx="509" cy="173"/>
          </a:xfrm>
        </p:grpSpPr>
        <p:sp>
          <p:nvSpPr>
            <p:cNvPr id="151635" name="Rectangle 18"/>
            <p:cNvSpPr>
              <a:spLocks noChangeArrowheads="1"/>
            </p:cNvSpPr>
            <p:nvPr/>
          </p:nvSpPr>
          <p:spPr bwMode="auto">
            <a:xfrm>
              <a:off x="892" y="2254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4291" name="Text Box 19"/>
            <p:cNvSpPr txBox="1">
              <a:spLocks noChangeArrowheads="1"/>
            </p:cNvSpPr>
            <p:nvPr/>
          </p:nvSpPr>
          <p:spPr bwMode="auto">
            <a:xfrm>
              <a:off x="902" y="2169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a(10, 50)</a:t>
              </a:r>
            </a:p>
          </p:txBody>
        </p:sp>
      </p:grpSp>
      <p:grpSp>
        <p:nvGrpSpPr>
          <p:cNvPr id="694292" name="Group 20"/>
          <p:cNvGrpSpPr>
            <a:grpSpLocks/>
          </p:cNvGrpSpPr>
          <p:nvPr/>
        </p:nvGrpSpPr>
        <p:grpSpPr bwMode="auto">
          <a:xfrm>
            <a:off x="1838325" y="2443163"/>
            <a:ext cx="814388" cy="274637"/>
            <a:chOff x="904" y="3133"/>
            <a:chExt cx="513" cy="173"/>
          </a:xfrm>
        </p:grpSpPr>
        <p:sp>
          <p:nvSpPr>
            <p:cNvPr id="151633" name="Rectangle 21"/>
            <p:cNvSpPr>
              <a:spLocks noChangeArrowheads="1"/>
            </p:cNvSpPr>
            <p:nvPr/>
          </p:nvSpPr>
          <p:spPr bwMode="auto">
            <a:xfrm>
              <a:off x="904" y="3208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4294" name="Text Box 22"/>
            <p:cNvSpPr txBox="1">
              <a:spLocks noChangeArrowheads="1"/>
            </p:cNvSpPr>
            <p:nvPr/>
          </p:nvSpPr>
          <p:spPr bwMode="auto">
            <a:xfrm>
              <a:off x="918" y="313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b(10, 10)</a:t>
              </a:r>
            </a:p>
          </p:txBody>
        </p:sp>
      </p:grpSp>
      <p:grpSp>
        <p:nvGrpSpPr>
          <p:cNvPr id="694295" name="Group 23"/>
          <p:cNvGrpSpPr>
            <a:grpSpLocks/>
          </p:cNvGrpSpPr>
          <p:nvPr/>
        </p:nvGrpSpPr>
        <p:grpSpPr bwMode="auto">
          <a:xfrm>
            <a:off x="5029200" y="2420938"/>
            <a:ext cx="784225" cy="274637"/>
            <a:chOff x="3382" y="1823"/>
            <a:chExt cx="494" cy="173"/>
          </a:xfrm>
        </p:grpSpPr>
        <p:sp>
          <p:nvSpPr>
            <p:cNvPr id="151631" name="Rectangle 2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4297" name="Text Box 25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1568" name="Rectangle 26"/>
          <p:cNvSpPr>
            <a:spLocks noChangeArrowheads="1"/>
          </p:cNvSpPr>
          <p:nvPr/>
        </p:nvSpPr>
        <p:spPr bwMode="auto">
          <a:xfrm>
            <a:off x="3527425" y="2279650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1569" name="Rectangle 28"/>
          <p:cNvSpPr>
            <a:spLocks noChangeArrowheads="1"/>
          </p:cNvSpPr>
          <p:nvPr/>
        </p:nvSpPr>
        <p:spPr bwMode="auto">
          <a:xfrm>
            <a:off x="8134350" y="581025"/>
            <a:ext cx="755650" cy="2825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>
              <a:latin typeface="Arial" charset="0"/>
            </a:endParaRPr>
          </a:p>
        </p:txBody>
      </p:sp>
      <p:sp>
        <p:nvSpPr>
          <p:cNvPr id="151570" name="Rectangle 29"/>
          <p:cNvSpPr>
            <a:spLocks noChangeArrowheads="1"/>
          </p:cNvSpPr>
          <p:nvPr/>
        </p:nvSpPr>
        <p:spPr bwMode="auto">
          <a:xfrm>
            <a:off x="7378700" y="581025"/>
            <a:ext cx="755650" cy="2825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>
              <a:latin typeface="Arial" charset="0"/>
            </a:endParaRPr>
          </a:p>
        </p:txBody>
      </p:sp>
      <p:sp>
        <p:nvSpPr>
          <p:cNvPr id="151571" name="Rectangle 30"/>
          <p:cNvSpPr>
            <a:spLocks noChangeArrowheads="1"/>
          </p:cNvSpPr>
          <p:nvPr/>
        </p:nvSpPr>
        <p:spPr bwMode="auto">
          <a:xfrm>
            <a:off x="6623050" y="581025"/>
            <a:ext cx="755650" cy="2825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>
              <a:latin typeface="Arial" charset="0"/>
            </a:endParaRPr>
          </a:p>
        </p:txBody>
      </p:sp>
      <p:sp>
        <p:nvSpPr>
          <p:cNvPr id="151572" name="Line 31"/>
          <p:cNvSpPr>
            <a:spLocks noChangeShapeType="1"/>
          </p:cNvSpPr>
          <p:nvPr/>
        </p:nvSpPr>
        <p:spPr bwMode="auto">
          <a:xfrm>
            <a:off x="6623050" y="581025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3" name="Line 32"/>
          <p:cNvSpPr>
            <a:spLocks noChangeShapeType="1"/>
          </p:cNvSpPr>
          <p:nvPr/>
        </p:nvSpPr>
        <p:spPr bwMode="auto">
          <a:xfrm>
            <a:off x="6623050" y="863600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4" name="Line 33"/>
          <p:cNvSpPr>
            <a:spLocks noChangeShapeType="1"/>
          </p:cNvSpPr>
          <p:nvPr/>
        </p:nvSpPr>
        <p:spPr bwMode="auto">
          <a:xfrm>
            <a:off x="6623050" y="58102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5" name="Line 34"/>
          <p:cNvSpPr>
            <a:spLocks noChangeShapeType="1"/>
          </p:cNvSpPr>
          <p:nvPr/>
        </p:nvSpPr>
        <p:spPr bwMode="auto">
          <a:xfrm>
            <a:off x="7378700" y="58102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6" name="Line 35"/>
          <p:cNvSpPr>
            <a:spLocks noChangeShapeType="1"/>
          </p:cNvSpPr>
          <p:nvPr/>
        </p:nvSpPr>
        <p:spPr bwMode="auto">
          <a:xfrm>
            <a:off x="8134350" y="58102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77" name="Line 36"/>
          <p:cNvSpPr>
            <a:spLocks noChangeShapeType="1"/>
          </p:cNvSpPr>
          <p:nvPr/>
        </p:nvSpPr>
        <p:spPr bwMode="auto">
          <a:xfrm>
            <a:off x="8890000" y="58102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09" name="Text Box 37"/>
          <p:cNvSpPr txBox="1">
            <a:spLocks noChangeArrowheads="1"/>
          </p:cNvSpPr>
          <p:nvPr/>
        </p:nvSpPr>
        <p:spPr bwMode="auto">
          <a:xfrm>
            <a:off x="8578850" y="303213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sp>
        <p:nvSpPr>
          <p:cNvPr id="694310" name="Text Box 38"/>
          <p:cNvSpPr txBox="1">
            <a:spLocks noChangeArrowheads="1"/>
          </p:cNvSpPr>
          <p:nvPr/>
        </p:nvSpPr>
        <p:spPr bwMode="auto">
          <a:xfrm>
            <a:off x="6854825" y="5794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94311" name="Text Box 39"/>
          <p:cNvSpPr txBox="1">
            <a:spLocks noChangeArrowheads="1"/>
          </p:cNvSpPr>
          <p:nvPr/>
        </p:nvSpPr>
        <p:spPr bwMode="auto">
          <a:xfrm>
            <a:off x="7632700" y="585788"/>
            <a:ext cx="2968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694312" name="Text Box 40"/>
          <p:cNvSpPr txBox="1">
            <a:spLocks noChangeArrowheads="1"/>
          </p:cNvSpPr>
          <p:nvPr/>
        </p:nvSpPr>
        <p:spPr bwMode="auto">
          <a:xfrm>
            <a:off x="8382000" y="5730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51582" name="Line 41"/>
          <p:cNvSpPr>
            <a:spLocks noChangeShapeType="1"/>
          </p:cNvSpPr>
          <p:nvPr/>
        </p:nvSpPr>
        <p:spPr bwMode="auto">
          <a:xfrm flipV="1">
            <a:off x="1073150" y="18161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14" name="Text Box 42"/>
          <p:cNvSpPr txBox="1">
            <a:spLocks noChangeArrowheads="1"/>
          </p:cNvSpPr>
          <p:nvPr/>
        </p:nvSpPr>
        <p:spPr bwMode="auto">
          <a:xfrm>
            <a:off x="758825" y="16589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694315" name="Line 43"/>
          <p:cNvSpPr>
            <a:spLocks noChangeShapeType="1"/>
          </p:cNvSpPr>
          <p:nvPr/>
        </p:nvSpPr>
        <p:spPr bwMode="auto">
          <a:xfrm flipV="1">
            <a:off x="5632450" y="679450"/>
            <a:ext cx="93345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85" name="Rectangle 44"/>
          <p:cNvSpPr>
            <a:spLocks noChangeArrowheads="1"/>
          </p:cNvSpPr>
          <p:nvPr/>
        </p:nvSpPr>
        <p:spPr bwMode="auto">
          <a:xfrm>
            <a:off x="1463675" y="398780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4317" name="Text Box 45"/>
          <p:cNvSpPr txBox="1">
            <a:spLocks noChangeArrowheads="1"/>
          </p:cNvSpPr>
          <p:nvPr/>
        </p:nvSpPr>
        <p:spPr bwMode="auto">
          <a:xfrm>
            <a:off x="762000" y="38465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1587" name="Line 46"/>
          <p:cNvSpPr>
            <a:spLocks noChangeShapeType="1"/>
          </p:cNvSpPr>
          <p:nvPr/>
        </p:nvSpPr>
        <p:spPr bwMode="auto">
          <a:xfrm>
            <a:off x="1168400" y="398780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88" name="Line 47"/>
          <p:cNvSpPr>
            <a:spLocks noChangeShapeType="1"/>
          </p:cNvSpPr>
          <p:nvPr/>
        </p:nvSpPr>
        <p:spPr bwMode="auto">
          <a:xfrm flipV="1">
            <a:off x="1069975" y="63690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589" name="Line 48"/>
          <p:cNvSpPr>
            <a:spLocks noChangeShapeType="1"/>
          </p:cNvSpPr>
          <p:nvPr/>
        </p:nvSpPr>
        <p:spPr bwMode="auto">
          <a:xfrm flipV="1">
            <a:off x="1076325" y="39941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21" name="Text Box 49"/>
          <p:cNvSpPr txBox="1">
            <a:spLocks noChangeArrowheads="1"/>
          </p:cNvSpPr>
          <p:nvPr/>
        </p:nvSpPr>
        <p:spPr bwMode="auto">
          <a:xfrm>
            <a:off x="828675" y="62087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1591" name="Rectangle 50"/>
          <p:cNvSpPr>
            <a:spLocks noChangeArrowheads="1"/>
          </p:cNvSpPr>
          <p:nvPr/>
        </p:nvSpPr>
        <p:spPr bwMode="auto">
          <a:xfrm>
            <a:off x="1819275" y="44418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1592" name="Rectangle 51"/>
          <p:cNvSpPr>
            <a:spLocks noChangeArrowheads="1"/>
          </p:cNvSpPr>
          <p:nvPr/>
        </p:nvSpPr>
        <p:spPr bwMode="auto">
          <a:xfrm>
            <a:off x="1838325" y="59563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4324" name="Text Box 52"/>
          <p:cNvSpPr txBox="1">
            <a:spLocks noChangeArrowheads="1"/>
          </p:cNvSpPr>
          <p:nvPr/>
        </p:nvSpPr>
        <p:spPr bwMode="auto">
          <a:xfrm>
            <a:off x="1835150" y="430688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4325" name="Text Box 53"/>
          <p:cNvSpPr txBox="1">
            <a:spLocks noChangeArrowheads="1"/>
          </p:cNvSpPr>
          <p:nvPr/>
        </p:nvSpPr>
        <p:spPr bwMode="auto">
          <a:xfrm>
            <a:off x="1860550" y="5837238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1595" name="Group 54"/>
          <p:cNvGrpSpPr>
            <a:grpSpLocks/>
          </p:cNvGrpSpPr>
          <p:nvPr/>
        </p:nvGrpSpPr>
        <p:grpSpPr bwMode="auto">
          <a:xfrm>
            <a:off x="5029200" y="5815013"/>
            <a:ext cx="784225" cy="274637"/>
            <a:chOff x="3382" y="1823"/>
            <a:chExt cx="494" cy="173"/>
          </a:xfrm>
        </p:grpSpPr>
        <p:sp>
          <p:nvSpPr>
            <p:cNvPr id="151629" name="Rectangle 5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4328" name="Text Box 56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1596" name="Rectangle 57"/>
          <p:cNvSpPr>
            <a:spLocks noChangeArrowheads="1"/>
          </p:cNvSpPr>
          <p:nvPr/>
        </p:nvSpPr>
        <p:spPr bwMode="auto">
          <a:xfrm>
            <a:off x="3527425" y="567372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4362" name="Group 90"/>
          <p:cNvGraphicFramePr>
            <a:graphicFrameLocks noGrp="1"/>
          </p:cNvGraphicFramePr>
          <p:nvPr/>
        </p:nvGraphicFramePr>
        <p:xfrm>
          <a:off x="6623050" y="397510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51607" name="Freeform 68"/>
          <p:cNvSpPr>
            <a:spLocks/>
          </p:cNvSpPr>
          <p:nvPr/>
        </p:nvSpPr>
        <p:spPr bwMode="auto">
          <a:xfrm>
            <a:off x="2546350" y="3776663"/>
            <a:ext cx="4057650" cy="363537"/>
          </a:xfrm>
          <a:custGeom>
            <a:avLst/>
            <a:gdLst>
              <a:gd name="T0" fmla="*/ 0 w 762"/>
              <a:gd name="T1" fmla="*/ 363537 h 349"/>
              <a:gd name="T2" fmla="*/ 1789200 w 762"/>
              <a:gd name="T3" fmla="*/ 26041 h 349"/>
              <a:gd name="T4" fmla="*/ 4057650 w 762"/>
              <a:gd name="T5" fmla="*/ 207289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41" name="Text Box 69"/>
          <p:cNvSpPr txBox="1">
            <a:spLocks noChangeArrowheads="1"/>
          </p:cNvSpPr>
          <p:nvPr/>
        </p:nvSpPr>
        <p:spPr bwMode="auto">
          <a:xfrm>
            <a:off x="8528050" y="3646488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151609" name="Group 70"/>
          <p:cNvGrpSpPr>
            <a:grpSpLocks/>
          </p:cNvGrpSpPr>
          <p:nvPr/>
        </p:nvGrpSpPr>
        <p:grpSpPr bwMode="auto">
          <a:xfrm>
            <a:off x="5172075" y="4443413"/>
            <a:ext cx="792163" cy="274637"/>
            <a:chOff x="3382" y="1823"/>
            <a:chExt cx="499" cy="173"/>
          </a:xfrm>
        </p:grpSpPr>
        <p:sp>
          <p:nvSpPr>
            <p:cNvPr id="151627" name="Rectangle 7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4344" name="Text Box 7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1610" name="Line 73"/>
          <p:cNvSpPr>
            <a:spLocks noChangeShapeType="1"/>
          </p:cNvSpPr>
          <p:nvPr/>
        </p:nvSpPr>
        <p:spPr bwMode="auto">
          <a:xfrm>
            <a:off x="3559175" y="39878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4363" name="Group 91"/>
          <p:cNvGraphicFramePr>
            <a:graphicFrameLocks noGrp="1"/>
          </p:cNvGraphicFramePr>
          <p:nvPr/>
        </p:nvGraphicFramePr>
        <p:xfrm>
          <a:off x="6638925" y="459105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94356" name="Text Box 84"/>
          <p:cNvSpPr txBox="1">
            <a:spLocks noChangeArrowheads="1"/>
          </p:cNvSpPr>
          <p:nvPr/>
        </p:nvSpPr>
        <p:spPr bwMode="auto">
          <a:xfrm>
            <a:off x="8594725" y="4313238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151622" name="Line 85"/>
          <p:cNvSpPr>
            <a:spLocks noChangeShapeType="1"/>
          </p:cNvSpPr>
          <p:nvPr/>
        </p:nvSpPr>
        <p:spPr bwMode="auto">
          <a:xfrm flipV="1">
            <a:off x="5651500" y="4702175"/>
            <a:ext cx="9715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23" name="Line 86"/>
          <p:cNvSpPr>
            <a:spLocks noChangeShapeType="1"/>
          </p:cNvSpPr>
          <p:nvPr/>
        </p:nvSpPr>
        <p:spPr bwMode="auto">
          <a:xfrm flipV="1">
            <a:off x="1073150" y="52101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4359" name="Text Box 87"/>
          <p:cNvSpPr txBox="1">
            <a:spLocks noChangeArrowheads="1"/>
          </p:cNvSpPr>
          <p:nvPr/>
        </p:nvSpPr>
        <p:spPr bwMode="auto">
          <a:xfrm>
            <a:off x="758825" y="50530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51625" name="Text Box 88"/>
          <p:cNvSpPr txBox="1">
            <a:spLocks noChangeArrowheads="1"/>
          </p:cNvSpPr>
          <p:nvPr/>
        </p:nvSpPr>
        <p:spPr bwMode="auto">
          <a:xfrm>
            <a:off x="34925" y="336550"/>
            <a:ext cx="41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(a)</a:t>
            </a:r>
          </a:p>
        </p:txBody>
      </p:sp>
      <p:sp>
        <p:nvSpPr>
          <p:cNvPr id="151626" name="Text Box 89"/>
          <p:cNvSpPr txBox="1">
            <a:spLocks noChangeArrowheads="1"/>
          </p:cNvSpPr>
          <p:nvPr/>
        </p:nvSpPr>
        <p:spPr bwMode="auto">
          <a:xfrm>
            <a:off x="46038" y="3740150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(b)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11" grpId="0"/>
      <p:bldP spid="694312" grpId="0"/>
      <p:bldP spid="6943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392238" y="7715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 flipV="1">
            <a:off x="1392238" y="355600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570538" y="3586163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5824538" y="3381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1392238" y="3397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3487738" y="3397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5" name="Text Box 9"/>
          <p:cNvSpPr txBox="1">
            <a:spLocks noChangeArrowheads="1"/>
          </p:cNvSpPr>
          <p:nvPr/>
        </p:nvSpPr>
        <p:spPr bwMode="auto">
          <a:xfrm>
            <a:off x="690563" y="6302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3609" name="Line 10"/>
          <p:cNvSpPr>
            <a:spLocks noChangeShapeType="1"/>
          </p:cNvSpPr>
          <p:nvPr/>
        </p:nvSpPr>
        <p:spPr bwMode="auto">
          <a:xfrm>
            <a:off x="1096963" y="7715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10" name="Line 11"/>
          <p:cNvSpPr>
            <a:spLocks noChangeShapeType="1"/>
          </p:cNvSpPr>
          <p:nvPr/>
        </p:nvSpPr>
        <p:spPr bwMode="auto">
          <a:xfrm flipV="1">
            <a:off x="998538" y="31527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11" name="Line 12"/>
          <p:cNvSpPr>
            <a:spLocks noChangeShapeType="1"/>
          </p:cNvSpPr>
          <p:nvPr/>
        </p:nvSpPr>
        <p:spPr bwMode="auto">
          <a:xfrm flipV="1">
            <a:off x="1004888" y="7778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3306763" y="35988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5311" name="Text Box 15"/>
          <p:cNvSpPr txBox="1">
            <a:spLocks noChangeArrowheads="1"/>
          </p:cNvSpPr>
          <p:nvPr/>
        </p:nvSpPr>
        <p:spPr bwMode="auto">
          <a:xfrm>
            <a:off x="757238" y="29924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1258888" y="35988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3615" name="Rectangle 17"/>
          <p:cNvSpPr>
            <a:spLocks noChangeArrowheads="1"/>
          </p:cNvSpPr>
          <p:nvPr/>
        </p:nvSpPr>
        <p:spPr bwMode="auto">
          <a:xfrm>
            <a:off x="1747838" y="12255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3616" name="Rectangle 18"/>
          <p:cNvSpPr>
            <a:spLocks noChangeArrowheads="1"/>
          </p:cNvSpPr>
          <p:nvPr/>
        </p:nvSpPr>
        <p:spPr bwMode="auto">
          <a:xfrm>
            <a:off x="1766888" y="27400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5315" name="Text Box 19"/>
          <p:cNvSpPr txBox="1">
            <a:spLocks noChangeArrowheads="1"/>
          </p:cNvSpPr>
          <p:nvPr/>
        </p:nvSpPr>
        <p:spPr bwMode="auto">
          <a:xfrm>
            <a:off x="1763713" y="109061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5316" name="Text Box 20"/>
          <p:cNvSpPr txBox="1">
            <a:spLocks noChangeArrowheads="1"/>
          </p:cNvSpPr>
          <p:nvPr/>
        </p:nvSpPr>
        <p:spPr bwMode="auto">
          <a:xfrm>
            <a:off x="1789113" y="262096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3619" name="Group 21"/>
          <p:cNvGrpSpPr>
            <a:grpSpLocks/>
          </p:cNvGrpSpPr>
          <p:nvPr/>
        </p:nvGrpSpPr>
        <p:grpSpPr bwMode="auto">
          <a:xfrm>
            <a:off x="4957763" y="2598738"/>
            <a:ext cx="784225" cy="274637"/>
            <a:chOff x="3382" y="1823"/>
            <a:chExt cx="494" cy="173"/>
          </a:xfrm>
        </p:grpSpPr>
        <p:sp>
          <p:nvSpPr>
            <p:cNvPr id="153709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319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3620" name="Rectangle 24"/>
          <p:cNvSpPr>
            <a:spLocks noChangeArrowheads="1"/>
          </p:cNvSpPr>
          <p:nvPr/>
        </p:nvSpPr>
        <p:spPr bwMode="auto">
          <a:xfrm>
            <a:off x="3455988" y="2457450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5321" name="Group 25"/>
          <p:cNvGraphicFramePr>
            <a:graphicFrameLocks noGrp="1"/>
          </p:cNvGraphicFramePr>
          <p:nvPr/>
        </p:nvGraphicFramePr>
        <p:xfrm>
          <a:off x="6551613" y="758825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1" name="Freeform 35"/>
          <p:cNvSpPr>
            <a:spLocks/>
          </p:cNvSpPr>
          <p:nvPr/>
        </p:nvSpPr>
        <p:spPr bwMode="auto">
          <a:xfrm>
            <a:off x="2474913" y="560388"/>
            <a:ext cx="4057650" cy="363537"/>
          </a:xfrm>
          <a:custGeom>
            <a:avLst/>
            <a:gdLst>
              <a:gd name="T0" fmla="*/ 0 w 762"/>
              <a:gd name="T1" fmla="*/ 363537 h 349"/>
              <a:gd name="T2" fmla="*/ 1789200 w 762"/>
              <a:gd name="T3" fmla="*/ 26041 h 349"/>
              <a:gd name="T4" fmla="*/ 4057650 w 762"/>
              <a:gd name="T5" fmla="*/ 207289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32" name="Text Box 36"/>
          <p:cNvSpPr txBox="1">
            <a:spLocks noChangeArrowheads="1"/>
          </p:cNvSpPr>
          <p:nvPr/>
        </p:nvSpPr>
        <p:spPr bwMode="auto">
          <a:xfrm>
            <a:off x="8507413" y="481013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153633" name="Group 37"/>
          <p:cNvGrpSpPr>
            <a:grpSpLocks/>
          </p:cNvGrpSpPr>
          <p:nvPr/>
        </p:nvGrpSpPr>
        <p:grpSpPr bwMode="auto">
          <a:xfrm>
            <a:off x="5100638" y="1227138"/>
            <a:ext cx="792162" cy="274637"/>
            <a:chOff x="3382" y="1823"/>
            <a:chExt cx="499" cy="173"/>
          </a:xfrm>
        </p:grpSpPr>
        <p:sp>
          <p:nvSpPr>
            <p:cNvPr id="153707" name="Rectangle 38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335" name="Text Box 39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3634" name="Line 40"/>
          <p:cNvSpPr>
            <a:spLocks noChangeShapeType="1"/>
          </p:cNvSpPr>
          <p:nvPr/>
        </p:nvSpPr>
        <p:spPr bwMode="auto">
          <a:xfrm>
            <a:off x="3487738" y="77152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5409" name="Group 113"/>
          <p:cNvGraphicFramePr>
            <a:graphicFrameLocks noGrp="1"/>
          </p:cNvGraphicFramePr>
          <p:nvPr/>
        </p:nvGraphicFramePr>
        <p:xfrm>
          <a:off x="6567488" y="1374775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95347" name="Text Box 51"/>
          <p:cNvSpPr txBox="1">
            <a:spLocks noChangeArrowheads="1"/>
          </p:cNvSpPr>
          <p:nvPr/>
        </p:nvSpPr>
        <p:spPr bwMode="auto">
          <a:xfrm>
            <a:off x="8523288" y="1096963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153646" name="Line 52"/>
          <p:cNvSpPr>
            <a:spLocks noChangeShapeType="1"/>
          </p:cNvSpPr>
          <p:nvPr/>
        </p:nvSpPr>
        <p:spPr bwMode="auto">
          <a:xfrm flipV="1">
            <a:off x="5580063" y="1485900"/>
            <a:ext cx="9715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3647" name="Group 53"/>
          <p:cNvGrpSpPr>
            <a:grpSpLocks/>
          </p:cNvGrpSpPr>
          <p:nvPr/>
        </p:nvGrpSpPr>
        <p:grpSpPr bwMode="auto">
          <a:xfrm>
            <a:off x="3884613" y="1392238"/>
            <a:ext cx="792162" cy="274637"/>
            <a:chOff x="3382" y="1823"/>
            <a:chExt cx="499" cy="173"/>
          </a:xfrm>
        </p:grpSpPr>
        <p:sp>
          <p:nvSpPr>
            <p:cNvPr id="153705" name="Rectangle 5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351" name="Text Box 55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5352" name="Text Box 56"/>
          <p:cNvSpPr txBox="1">
            <a:spLocks noChangeArrowheads="1"/>
          </p:cNvSpPr>
          <p:nvPr/>
        </p:nvSpPr>
        <p:spPr bwMode="auto">
          <a:xfrm>
            <a:off x="8316913" y="13668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153649" name="Line 57"/>
          <p:cNvSpPr>
            <a:spLocks noChangeShapeType="1"/>
          </p:cNvSpPr>
          <p:nvPr/>
        </p:nvSpPr>
        <p:spPr bwMode="auto">
          <a:xfrm flipV="1">
            <a:off x="1001713" y="19939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54" name="Text Box 58"/>
          <p:cNvSpPr txBox="1">
            <a:spLocks noChangeArrowheads="1"/>
          </p:cNvSpPr>
          <p:nvPr/>
        </p:nvSpPr>
        <p:spPr bwMode="auto">
          <a:xfrm>
            <a:off x="687388" y="18367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153651" name="Rectangle 59"/>
          <p:cNvSpPr>
            <a:spLocks noChangeArrowheads="1"/>
          </p:cNvSpPr>
          <p:nvPr/>
        </p:nvSpPr>
        <p:spPr bwMode="auto">
          <a:xfrm>
            <a:off x="1379538" y="414020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5356" name="Text Box 60"/>
          <p:cNvSpPr txBox="1">
            <a:spLocks noChangeArrowheads="1"/>
          </p:cNvSpPr>
          <p:nvPr/>
        </p:nvSpPr>
        <p:spPr bwMode="auto">
          <a:xfrm>
            <a:off x="677863" y="39989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3653" name="Line 61"/>
          <p:cNvSpPr>
            <a:spLocks noChangeShapeType="1"/>
          </p:cNvSpPr>
          <p:nvPr/>
        </p:nvSpPr>
        <p:spPr bwMode="auto">
          <a:xfrm>
            <a:off x="1084263" y="414020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54" name="Line 62"/>
          <p:cNvSpPr>
            <a:spLocks noChangeShapeType="1"/>
          </p:cNvSpPr>
          <p:nvPr/>
        </p:nvSpPr>
        <p:spPr bwMode="auto">
          <a:xfrm flipV="1">
            <a:off x="985838" y="65214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55" name="Line 63"/>
          <p:cNvSpPr>
            <a:spLocks noChangeShapeType="1"/>
          </p:cNvSpPr>
          <p:nvPr/>
        </p:nvSpPr>
        <p:spPr bwMode="auto">
          <a:xfrm flipV="1">
            <a:off x="992188" y="41465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60" name="Text Box 64"/>
          <p:cNvSpPr txBox="1">
            <a:spLocks noChangeArrowheads="1"/>
          </p:cNvSpPr>
          <p:nvPr/>
        </p:nvSpPr>
        <p:spPr bwMode="auto">
          <a:xfrm>
            <a:off x="744538" y="63611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3657" name="Rectangle 65"/>
          <p:cNvSpPr>
            <a:spLocks noChangeArrowheads="1"/>
          </p:cNvSpPr>
          <p:nvPr/>
        </p:nvSpPr>
        <p:spPr bwMode="auto">
          <a:xfrm>
            <a:off x="1735138" y="45942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3658" name="Rectangle 66"/>
          <p:cNvSpPr>
            <a:spLocks noChangeArrowheads="1"/>
          </p:cNvSpPr>
          <p:nvPr/>
        </p:nvSpPr>
        <p:spPr bwMode="auto">
          <a:xfrm>
            <a:off x="1754188" y="6108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5363" name="Text Box 67"/>
          <p:cNvSpPr txBox="1">
            <a:spLocks noChangeArrowheads="1"/>
          </p:cNvSpPr>
          <p:nvPr/>
        </p:nvSpPr>
        <p:spPr bwMode="auto">
          <a:xfrm>
            <a:off x="1751013" y="445928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5364" name="Text Box 68"/>
          <p:cNvSpPr txBox="1">
            <a:spLocks noChangeArrowheads="1"/>
          </p:cNvSpPr>
          <p:nvPr/>
        </p:nvSpPr>
        <p:spPr bwMode="auto">
          <a:xfrm>
            <a:off x="1776413" y="598963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3661" name="Group 69"/>
          <p:cNvGrpSpPr>
            <a:grpSpLocks/>
          </p:cNvGrpSpPr>
          <p:nvPr/>
        </p:nvGrpSpPr>
        <p:grpSpPr bwMode="auto">
          <a:xfrm>
            <a:off x="4945063" y="5967413"/>
            <a:ext cx="784225" cy="274637"/>
            <a:chOff x="3382" y="1823"/>
            <a:chExt cx="494" cy="173"/>
          </a:xfrm>
        </p:grpSpPr>
        <p:sp>
          <p:nvSpPr>
            <p:cNvPr id="153703" name="Rectangle 7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367" name="Text Box 71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3662" name="Rectangle 72"/>
          <p:cNvSpPr>
            <a:spLocks noChangeArrowheads="1"/>
          </p:cNvSpPr>
          <p:nvPr/>
        </p:nvSpPr>
        <p:spPr bwMode="auto">
          <a:xfrm>
            <a:off x="3443288" y="582612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5411" name="Group 115"/>
          <p:cNvGraphicFramePr>
            <a:graphicFrameLocks noGrp="1"/>
          </p:cNvGraphicFramePr>
          <p:nvPr/>
        </p:nvGraphicFramePr>
        <p:xfrm>
          <a:off x="6538913" y="412750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53673" name="Freeform 83"/>
          <p:cNvSpPr>
            <a:spLocks/>
          </p:cNvSpPr>
          <p:nvPr/>
        </p:nvSpPr>
        <p:spPr bwMode="auto">
          <a:xfrm>
            <a:off x="2462213" y="3929063"/>
            <a:ext cx="4057650" cy="363537"/>
          </a:xfrm>
          <a:custGeom>
            <a:avLst/>
            <a:gdLst>
              <a:gd name="T0" fmla="*/ 0 w 762"/>
              <a:gd name="T1" fmla="*/ 363537 h 349"/>
              <a:gd name="T2" fmla="*/ 1789200 w 762"/>
              <a:gd name="T3" fmla="*/ 26041 h 349"/>
              <a:gd name="T4" fmla="*/ 4057650 w 762"/>
              <a:gd name="T5" fmla="*/ 207289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380" name="Text Box 84"/>
          <p:cNvSpPr txBox="1">
            <a:spLocks noChangeArrowheads="1"/>
          </p:cNvSpPr>
          <p:nvPr/>
        </p:nvSpPr>
        <p:spPr bwMode="auto">
          <a:xfrm>
            <a:off x="8494713" y="38496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153675" name="Group 85"/>
          <p:cNvGrpSpPr>
            <a:grpSpLocks/>
          </p:cNvGrpSpPr>
          <p:nvPr/>
        </p:nvGrpSpPr>
        <p:grpSpPr bwMode="auto">
          <a:xfrm>
            <a:off x="5087938" y="4595813"/>
            <a:ext cx="792162" cy="274637"/>
            <a:chOff x="3382" y="1823"/>
            <a:chExt cx="499" cy="173"/>
          </a:xfrm>
        </p:grpSpPr>
        <p:sp>
          <p:nvSpPr>
            <p:cNvPr id="153701" name="Rectangle 8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383" name="Text Box 8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3676" name="Line 88"/>
          <p:cNvSpPr>
            <a:spLocks noChangeShapeType="1"/>
          </p:cNvSpPr>
          <p:nvPr/>
        </p:nvSpPr>
        <p:spPr bwMode="auto">
          <a:xfrm>
            <a:off x="3475038" y="41402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95412" name="Group 116"/>
          <p:cNvGraphicFramePr>
            <a:graphicFrameLocks noGrp="1"/>
          </p:cNvGraphicFramePr>
          <p:nvPr/>
        </p:nvGraphicFramePr>
        <p:xfrm>
          <a:off x="6554788" y="474345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5395" name="Text Box 99"/>
          <p:cNvSpPr txBox="1">
            <a:spLocks noChangeArrowheads="1"/>
          </p:cNvSpPr>
          <p:nvPr/>
        </p:nvSpPr>
        <p:spPr bwMode="auto">
          <a:xfrm>
            <a:off x="8510588" y="446563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</a:p>
        </p:txBody>
      </p:sp>
      <p:sp>
        <p:nvSpPr>
          <p:cNvPr id="153688" name="Line 100"/>
          <p:cNvSpPr>
            <a:spLocks noChangeShapeType="1"/>
          </p:cNvSpPr>
          <p:nvPr/>
        </p:nvSpPr>
        <p:spPr bwMode="auto">
          <a:xfrm flipV="1">
            <a:off x="5567363" y="4854575"/>
            <a:ext cx="9715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3689" name="Group 101"/>
          <p:cNvGrpSpPr>
            <a:grpSpLocks/>
          </p:cNvGrpSpPr>
          <p:nvPr/>
        </p:nvGrpSpPr>
        <p:grpSpPr bwMode="auto">
          <a:xfrm>
            <a:off x="3871913" y="4760913"/>
            <a:ext cx="792162" cy="274637"/>
            <a:chOff x="3382" y="1823"/>
            <a:chExt cx="499" cy="173"/>
          </a:xfrm>
        </p:grpSpPr>
        <p:sp>
          <p:nvSpPr>
            <p:cNvPr id="153699" name="Rectangle 10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399" name="Text Box 10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5400" name="Text Box 104"/>
          <p:cNvSpPr txBox="1">
            <a:spLocks noChangeArrowheads="1"/>
          </p:cNvSpPr>
          <p:nvPr/>
        </p:nvSpPr>
        <p:spPr bwMode="auto">
          <a:xfrm>
            <a:off x="8304213" y="47355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695401" name="Text Box 105"/>
          <p:cNvSpPr txBox="1">
            <a:spLocks noChangeArrowheads="1"/>
          </p:cNvSpPr>
          <p:nvPr/>
        </p:nvSpPr>
        <p:spPr bwMode="auto">
          <a:xfrm>
            <a:off x="8291513" y="413226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153692" name="Line 106"/>
          <p:cNvSpPr>
            <a:spLocks noChangeShapeType="1"/>
          </p:cNvSpPr>
          <p:nvPr/>
        </p:nvSpPr>
        <p:spPr bwMode="auto">
          <a:xfrm flipV="1">
            <a:off x="989013" y="53625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5403" name="Text Box 107"/>
          <p:cNvSpPr txBox="1">
            <a:spLocks noChangeArrowheads="1"/>
          </p:cNvSpPr>
          <p:nvPr/>
        </p:nvSpPr>
        <p:spPr bwMode="auto">
          <a:xfrm>
            <a:off x="674688" y="52054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53694" name="Group 108"/>
          <p:cNvGrpSpPr>
            <a:grpSpLocks/>
          </p:cNvGrpSpPr>
          <p:nvPr/>
        </p:nvGrpSpPr>
        <p:grpSpPr bwMode="auto">
          <a:xfrm>
            <a:off x="2576513" y="4646613"/>
            <a:ext cx="750887" cy="274637"/>
            <a:chOff x="3382" y="1823"/>
            <a:chExt cx="473" cy="173"/>
          </a:xfrm>
        </p:grpSpPr>
        <p:sp>
          <p:nvSpPr>
            <p:cNvPr id="153697" name="Rectangle 10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5406" name="Text Box 110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sp>
        <p:nvSpPr>
          <p:cNvPr id="153695" name="Text Box 111"/>
          <p:cNvSpPr txBox="1">
            <a:spLocks noChangeArrowheads="1"/>
          </p:cNvSpPr>
          <p:nvPr/>
        </p:nvSpPr>
        <p:spPr bwMode="auto">
          <a:xfrm>
            <a:off x="34925" y="527050"/>
            <a:ext cx="41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(c)</a:t>
            </a:r>
          </a:p>
        </p:txBody>
      </p:sp>
      <p:sp>
        <p:nvSpPr>
          <p:cNvPr id="153696" name="Text Box 112"/>
          <p:cNvSpPr txBox="1">
            <a:spLocks noChangeArrowheads="1"/>
          </p:cNvSpPr>
          <p:nvPr/>
        </p:nvSpPr>
        <p:spPr bwMode="auto">
          <a:xfrm>
            <a:off x="46038" y="386873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(d)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52" grpId="0"/>
      <p:bldP spid="69540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118"/>
          <p:cNvGrpSpPr>
            <a:grpSpLocks/>
          </p:cNvGrpSpPr>
          <p:nvPr/>
        </p:nvGrpSpPr>
        <p:grpSpPr bwMode="auto">
          <a:xfrm>
            <a:off x="6623050" y="5218113"/>
            <a:ext cx="2341563" cy="1233487"/>
            <a:chOff x="3928" y="2173"/>
            <a:chExt cx="1475" cy="777"/>
          </a:xfrm>
        </p:grpSpPr>
        <p:sp>
          <p:nvSpPr>
            <p:cNvPr id="696439" name="Text Box 119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grpSp>
          <p:nvGrpSpPr>
            <p:cNvPr id="155781" name="Group 120"/>
            <p:cNvGrpSpPr>
              <a:grpSpLocks/>
            </p:cNvGrpSpPr>
            <p:nvPr/>
          </p:nvGrpSpPr>
          <p:grpSpPr bwMode="auto">
            <a:xfrm>
              <a:off x="3928" y="2348"/>
              <a:ext cx="1475" cy="602"/>
              <a:chOff x="3928" y="2348"/>
              <a:chExt cx="1475" cy="602"/>
            </a:xfrm>
          </p:grpSpPr>
          <p:sp>
            <p:nvSpPr>
              <p:cNvPr id="155782" name="Rectangle 121"/>
              <p:cNvSpPr>
                <a:spLocks noChangeArrowheads="1"/>
              </p:cNvSpPr>
              <p:nvPr/>
            </p:nvSpPr>
            <p:spPr bwMode="auto">
              <a:xfrm>
                <a:off x="4880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ko-KR" sz="1200">
                  <a:latin typeface="Arial" charset="0"/>
                </a:endParaRPr>
              </a:p>
            </p:txBody>
          </p:sp>
          <p:sp>
            <p:nvSpPr>
              <p:cNvPr id="155783" name="Rectangle 122"/>
              <p:cNvSpPr>
                <a:spLocks noChangeArrowheads="1"/>
              </p:cNvSpPr>
              <p:nvPr/>
            </p:nvSpPr>
            <p:spPr bwMode="auto">
              <a:xfrm>
                <a:off x="4404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d</a:t>
                </a:r>
              </a:p>
            </p:txBody>
          </p:sp>
          <p:sp>
            <p:nvSpPr>
              <p:cNvPr id="155784" name="Rectangle 123"/>
              <p:cNvSpPr>
                <a:spLocks noChangeArrowheads="1"/>
              </p:cNvSpPr>
              <p:nvPr/>
            </p:nvSpPr>
            <p:spPr bwMode="auto">
              <a:xfrm>
                <a:off x="3928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e</a:t>
                </a:r>
              </a:p>
            </p:txBody>
          </p:sp>
          <p:sp>
            <p:nvSpPr>
              <p:cNvPr id="155785" name="Line 124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86" name="Line 125"/>
              <p:cNvSpPr>
                <a:spLocks noChangeShapeType="1"/>
              </p:cNvSpPr>
              <p:nvPr/>
            </p:nvSpPr>
            <p:spPr bwMode="auto">
              <a:xfrm>
                <a:off x="3928" y="2526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87" name="Line 126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88" name="Line 127"/>
              <p:cNvSpPr>
                <a:spLocks noChangeShapeType="1"/>
              </p:cNvSpPr>
              <p:nvPr/>
            </p:nvSpPr>
            <p:spPr bwMode="auto">
              <a:xfrm>
                <a:off x="4404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89" name="Line 128"/>
              <p:cNvSpPr>
                <a:spLocks noChangeShapeType="1"/>
              </p:cNvSpPr>
              <p:nvPr/>
            </p:nvSpPr>
            <p:spPr bwMode="auto">
              <a:xfrm>
                <a:off x="4880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0" name="Line 129"/>
              <p:cNvSpPr>
                <a:spLocks noChangeShapeType="1"/>
              </p:cNvSpPr>
              <p:nvPr/>
            </p:nvSpPr>
            <p:spPr bwMode="auto">
              <a:xfrm>
                <a:off x="5356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1" name="Rectangle 130"/>
              <p:cNvSpPr>
                <a:spLocks noChangeArrowheads="1"/>
              </p:cNvSpPr>
              <p:nvPr/>
            </p:nvSpPr>
            <p:spPr bwMode="auto">
              <a:xfrm>
                <a:off x="4890" y="2772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ko-KR" sz="1200">
                  <a:latin typeface="Arial" charset="0"/>
                </a:endParaRPr>
              </a:p>
            </p:txBody>
          </p:sp>
          <p:sp>
            <p:nvSpPr>
              <p:cNvPr id="155792" name="Rectangle 131"/>
              <p:cNvSpPr>
                <a:spLocks noChangeArrowheads="1"/>
              </p:cNvSpPr>
              <p:nvPr/>
            </p:nvSpPr>
            <p:spPr bwMode="auto">
              <a:xfrm>
                <a:off x="4414" y="2772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g</a:t>
                </a:r>
              </a:p>
            </p:txBody>
          </p:sp>
          <p:sp>
            <p:nvSpPr>
              <p:cNvPr id="155793" name="Rectangle 132"/>
              <p:cNvSpPr>
                <a:spLocks noChangeArrowheads="1"/>
              </p:cNvSpPr>
              <p:nvPr/>
            </p:nvSpPr>
            <p:spPr bwMode="auto">
              <a:xfrm>
                <a:off x="3938" y="2772"/>
                <a:ext cx="476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c</a:t>
                </a:r>
              </a:p>
            </p:txBody>
          </p:sp>
          <p:sp>
            <p:nvSpPr>
              <p:cNvPr id="155794" name="Line 133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5" name="Line 134"/>
              <p:cNvSpPr>
                <a:spLocks noChangeShapeType="1"/>
              </p:cNvSpPr>
              <p:nvPr/>
            </p:nvSpPr>
            <p:spPr bwMode="auto">
              <a:xfrm>
                <a:off x="3938" y="2950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6" name="Line 135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7" name="Line 136"/>
              <p:cNvSpPr>
                <a:spLocks noChangeShapeType="1"/>
              </p:cNvSpPr>
              <p:nvPr/>
            </p:nvSpPr>
            <p:spPr bwMode="auto">
              <a:xfrm>
                <a:off x="4414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8" name="Line 137"/>
              <p:cNvSpPr>
                <a:spLocks noChangeShapeType="1"/>
              </p:cNvSpPr>
              <p:nvPr/>
            </p:nvSpPr>
            <p:spPr bwMode="auto">
              <a:xfrm>
                <a:off x="4890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99" name="Line 138"/>
              <p:cNvSpPr>
                <a:spLocks noChangeShapeType="1"/>
              </p:cNvSpPr>
              <p:nvPr/>
            </p:nvSpPr>
            <p:spPr bwMode="auto">
              <a:xfrm>
                <a:off x="5366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459" name="Text Box 139"/>
              <p:cNvSpPr txBox="1">
                <a:spLocks noChangeArrowheads="1"/>
              </p:cNvSpPr>
              <p:nvPr/>
            </p:nvSpPr>
            <p:spPr bwMode="auto">
              <a:xfrm>
                <a:off x="5170" y="260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P3</a:t>
                </a:r>
              </a:p>
            </p:txBody>
          </p:sp>
        </p:grpSp>
      </p:grpSp>
      <p:sp>
        <p:nvSpPr>
          <p:cNvPr id="155651" name="Rectangle 2"/>
          <p:cNvSpPr>
            <a:spLocks noChangeArrowheads="1"/>
          </p:cNvSpPr>
          <p:nvPr/>
        </p:nvSpPr>
        <p:spPr bwMode="auto">
          <a:xfrm>
            <a:off x="1447800" y="7715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5652" name="Line 3"/>
          <p:cNvSpPr>
            <a:spLocks noChangeShapeType="1"/>
          </p:cNvSpPr>
          <p:nvPr/>
        </p:nvSpPr>
        <p:spPr bwMode="auto">
          <a:xfrm flipV="1">
            <a:off x="1447800" y="355600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5626100" y="358616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155654" name="Line 5"/>
          <p:cNvSpPr>
            <a:spLocks noChangeShapeType="1"/>
          </p:cNvSpPr>
          <p:nvPr/>
        </p:nvSpPr>
        <p:spPr bwMode="auto">
          <a:xfrm>
            <a:off x="5880100" y="3381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55" name="Line 6"/>
          <p:cNvSpPr>
            <a:spLocks noChangeShapeType="1"/>
          </p:cNvSpPr>
          <p:nvPr/>
        </p:nvSpPr>
        <p:spPr bwMode="auto">
          <a:xfrm>
            <a:off x="1447800" y="3397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56" name="Line 7"/>
          <p:cNvSpPr>
            <a:spLocks noChangeShapeType="1"/>
          </p:cNvSpPr>
          <p:nvPr/>
        </p:nvSpPr>
        <p:spPr bwMode="auto">
          <a:xfrm>
            <a:off x="3543300" y="33972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746125" y="6302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1152525" y="7715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V="1">
            <a:off x="1054100" y="31527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V="1">
            <a:off x="1060450" y="7778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3362325" y="35988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6335" name="Text Box 15"/>
          <p:cNvSpPr txBox="1">
            <a:spLocks noChangeArrowheads="1"/>
          </p:cNvSpPr>
          <p:nvPr/>
        </p:nvSpPr>
        <p:spPr bwMode="auto">
          <a:xfrm>
            <a:off x="812800" y="299243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6336" name="Text Box 16"/>
          <p:cNvSpPr txBox="1">
            <a:spLocks noChangeArrowheads="1"/>
          </p:cNvSpPr>
          <p:nvPr/>
        </p:nvSpPr>
        <p:spPr bwMode="auto">
          <a:xfrm>
            <a:off x="1314450" y="359886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5664" name="Rectangle 17"/>
          <p:cNvSpPr>
            <a:spLocks noChangeArrowheads="1"/>
          </p:cNvSpPr>
          <p:nvPr/>
        </p:nvSpPr>
        <p:spPr bwMode="auto">
          <a:xfrm>
            <a:off x="1803400" y="12255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5665" name="Rectangle 18"/>
          <p:cNvSpPr>
            <a:spLocks noChangeArrowheads="1"/>
          </p:cNvSpPr>
          <p:nvPr/>
        </p:nvSpPr>
        <p:spPr bwMode="auto">
          <a:xfrm>
            <a:off x="1822450" y="27400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6339" name="Text Box 19"/>
          <p:cNvSpPr txBox="1">
            <a:spLocks noChangeArrowheads="1"/>
          </p:cNvSpPr>
          <p:nvPr/>
        </p:nvSpPr>
        <p:spPr bwMode="auto">
          <a:xfrm>
            <a:off x="1819275" y="109061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6340" name="Text Box 20"/>
          <p:cNvSpPr txBox="1">
            <a:spLocks noChangeArrowheads="1"/>
          </p:cNvSpPr>
          <p:nvPr/>
        </p:nvSpPr>
        <p:spPr bwMode="auto">
          <a:xfrm>
            <a:off x="1844675" y="262096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5668" name="Group 21"/>
          <p:cNvGrpSpPr>
            <a:grpSpLocks/>
          </p:cNvGrpSpPr>
          <p:nvPr/>
        </p:nvGrpSpPr>
        <p:grpSpPr bwMode="auto">
          <a:xfrm>
            <a:off x="5013325" y="2598738"/>
            <a:ext cx="784225" cy="274637"/>
            <a:chOff x="3382" y="1823"/>
            <a:chExt cx="494" cy="173"/>
          </a:xfrm>
        </p:grpSpPr>
        <p:sp>
          <p:nvSpPr>
            <p:cNvPr id="155778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343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5669" name="Rectangle 24"/>
          <p:cNvSpPr>
            <a:spLocks noChangeArrowheads="1"/>
          </p:cNvSpPr>
          <p:nvPr/>
        </p:nvSpPr>
        <p:spPr bwMode="auto">
          <a:xfrm>
            <a:off x="3511550" y="2457450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6345" name="Group 25"/>
          <p:cNvGraphicFramePr>
            <a:graphicFrameLocks noGrp="1"/>
          </p:cNvGraphicFramePr>
          <p:nvPr/>
        </p:nvGraphicFramePr>
        <p:xfrm>
          <a:off x="6607175" y="758825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355" name="Text Box 35"/>
          <p:cNvSpPr txBox="1">
            <a:spLocks noChangeArrowheads="1"/>
          </p:cNvSpPr>
          <p:nvPr/>
        </p:nvSpPr>
        <p:spPr bwMode="auto">
          <a:xfrm>
            <a:off x="8562975" y="481013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155681" name="Group 36"/>
          <p:cNvGrpSpPr>
            <a:grpSpLocks/>
          </p:cNvGrpSpPr>
          <p:nvPr/>
        </p:nvGrpSpPr>
        <p:grpSpPr bwMode="auto">
          <a:xfrm>
            <a:off x="5156200" y="1227138"/>
            <a:ext cx="792163" cy="274637"/>
            <a:chOff x="3382" y="1823"/>
            <a:chExt cx="499" cy="173"/>
          </a:xfrm>
        </p:grpSpPr>
        <p:sp>
          <p:nvSpPr>
            <p:cNvPr id="155776" name="Rectangle 3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358" name="Text Box 38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5682" name="Line 39"/>
          <p:cNvSpPr>
            <a:spLocks noChangeShapeType="1"/>
          </p:cNvSpPr>
          <p:nvPr/>
        </p:nvSpPr>
        <p:spPr bwMode="auto">
          <a:xfrm>
            <a:off x="3543300" y="77152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5683" name="Group 40"/>
          <p:cNvGrpSpPr>
            <a:grpSpLocks/>
          </p:cNvGrpSpPr>
          <p:nvPr/>
        </p:nvGrpSpPr>
        <p:grpSpPr bwMode="auto">
          <a:xfrm>
            <a:off x="3940175" y="1392238"/>
            <a:ext cx="792163" cy="274637"/>
            <a:chOff x="3382" y="1823"/>
            <a:chExt cx="499" cy="173"/>
          </a:xfrm>
        </p:grpSpPr>
        <p:sp>
          <p:nvSpPr>
            <p:cNvPr id="155774" name="Rectangle 4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362" name="Text Box 4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6363" name="Text Box 43"/>
          <p:cNvSpPr txBox="1">
            <a:spLocks noChangeArrowheads="1"/>
          </p:cNvSpPr>
          <p:nvPr/>
        </p:nvSpPr>
        <p:spPr bwMode="auto">
          <a:xfrm>
            <a:off x="8359775" y="763588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155685" name="Group 44"/>
          <p:cNvGrpSpPr>
            <a:grpSpLocks/>
          </p:cNvGrpSpPr>
          <p:nvPr/>
        </p:nvGrpSpPr>
        <p:grpSpPr bwMode="auto">
          <a:xfrm>
            <a:off x="3721100" y="2840038"/>
            <a:ext cx="708025" cy="274637"/>
            <a:chOff x="3382" y="1823"/>
            <a:chExt cx="446" cy="173"/>
          </a:xfrm>
        </p:grpSpPr>
        <p:sp>
          <p:nvSpPr>
            <p:cNvPr id="155772" name="Rectangle 4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366" name="Text Box 46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155686" name="Freeform 47"/>
          <p:cNvSpPr>
            <a:spLocks/>
          </p:cNvSpPr>
          <p:nvPr/>
        </p:nvSpPr>
        <p:spPr bwMode="auto">
          <a:xfrm>
            <a:off x="2530475" y="560388"/>
            <a:ext cx="4057650" cy="363537"/>
          </a:xfrm>
          <a:custGeom>
            <a:avLst/>
            <a:gdLst>
              <a:gd name="T0" fmla="*/ 0 w 762"/>
              <a:gd name="T1" fmla="*/ 363537 h 349"/>
              <a:gd name="T2" fmla="*/ 1789200 w 762"/>
              <a:gd name="T3" fmla="*/ 26041 h 349"/>
              <a:gd name="T4" fmla="*/ 4057650 w 762"/>
              <a:gd name="T5" fmla="*/ 207289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68" name="Freeform 48"/>
          <p:cNvSpPr>
            <a:spLocks/>
          </p:cNvSpPr>
          <p:nvPr/>
        </p:nvSpPr>
        <p:spPr bwMode="auto">
          <a:xfrm>
            <a:off x="3254375" y="819150"/>
            <a:ext cx="3305175" cy="1304925"/>
          </a:xfrm>
          <a:custGeom>
            <a:avLst/>
            <a:gdLst>
              <a:gd name="T0" fmla="*/ 0 w 2082"/>
              <a:gd name="T1" fmla="*/ 1304925 h 1074"/>
              <a:gd name="T2" fmla="*/ 561975 w 2082"/>
              <a:gd name="T3" fmla="*/ 262443 h 1074"/>
              <a:gd name="T4" fmla="*/ 2181225 w 2082"/>
              <a:gd name="T5" fmla="*/ 43741 h 1074"/>
              <a:gd name="T6" fmla="*/ 3305175 w 2082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6369" name="Group 49"/>
          <p:cNvGrpSpPr>
            <a:grpSpLocks/>
          </p:cNvGrpSpPr>
          <p:nvPr/>
        </p:nvGrpSpPr>
        <p:grpSpPr bwMode="auto">
          <a:xfrm>
            <a:off x="6623050" y="1858963"/>
            <a:ext cx="2341563" cy="1233487"/>
            <a:chOff x="3928" y="2173"/>
            <a:chExt cx="1475" cy="777"/>
          </a:xfrm>
        </p:grpSpPr>
        <p:sp>
          <p:nvSpPr>
            <p:cNvPr id="696370" name="Text Box 50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grpSp>
          <p:nvGrpSpPr>
            <p:cNvPr id="155752" name="Group 51"/>
            <p:cNvGrpSpPr>
              <a:grpSpLocks/>
            </p:cNvGrpSpPr>
            <p:nvPr/>
          </p:nvGrpSpPr>
          <p:grpSpPr bwMode="auto">
            <a:xfrm>
              <a:off x="3928" y="2348"/>
              <a:ext cx="1475" cy="602"/>
              <a:chOff x="3928" y="2348"/>
              <a:chExt cx="1475" cy="602"/>
            </a:xfrm>
          </p:grpSpPr>
          <p:sp>
            <p:nvSpPr>
              <p:cNvPr id="155753" name="Rectangle 52"/>
              <p:cNvSpPr>
                <a:spLocks noChangeArrowheads="1"/>
              </p:cNvSpPr>
              <p:nvPr/>
            </p:nvSpPr>
            <p:spPr bwMode="auto">
              <a:xfrm>
                <a:off x="4880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ko-KR" sz="1200">
                  <a:latin typeface="Arial" charset="0"/>
                </a:endParaRPr>
              </a:p>
            </p:txBody>
          </p:sp>
          <p:sp>
            <p:nvSpPr>
              <p:cNvPr id="155754" name="Rectangle 53"/>
              <p:cNvSpPr>
                <a:spLocks noChangeArrowheads="1"/>
              </p:cNvSpPr>
              <p:nvPr/>
            </p:nvSpPr>
            <p:spPr bwMode="auto">
              <a:xfrm>
                <a:off x="4404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d</a:t>
                </a:r>
              </a:p>
            </p:txBody>
          </p:sp>
          <p:sp>
            <p:nvSpPr>
              <p:cNvPr id="155755" name="Rectangle 54"/>
              <p:cNvSpPr>
                <a:spLocks noChangeArrowheads="1"/>
              </p:cNvSpPr>
              <p:nvPr/>
            </p:nvSpPr>
            <p:spPr bwMode="auto">
              <a:xfrm>
                <a:off x="3928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e</a:t>
                </a:r>
              </a:p>
            </p:txBody>
          </p:sp>
          <p:sp>
            <p:nvSpPr>
              <p:cNvPr id="155756" name="Line 55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57" name="Line 56"/>
              <p:cNvSpPr>
                <a:spLocks noChangeShapeType="1"/>
              </p:cNvSpPr>
              <p:nvPr/>
            </p:nvSpPr>
            <p:spPr bwMode="auto">
              <a:xfrm>
                <a:off x="3928" y="2526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58" name="Line 57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59" name="Line 58"/>
              <p:cNvSpPr>
                <a:spLocks noChangeShapeType="1"/>
              </p:cNvSpPr>
              <p:nvPr/>
            </p:nvSpPr>
            <p:spPr bwMode="auto">
              <a:xfrm>
                <a:off x="4404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0" name="Line 59"/>
              <p:cNvSpPr>
                <a:spLocks noChangeShapeType="1"/>
              </p:cNvSpPr>
              <p:nvPr/>
            </p:nvSpPr>
            <p:spPr bwMode="auto">
              <a:xfrm>
                <a:off x="4880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1" name="Line 60"/>
              <p:cNvSpPr>
                <a:spLocks noChangeShapeType="1"/>
              </p:cNvSpPr>
              <p:nvPr/>
            </p:nvSpPr>
            <p:spPr bwMode="auto">
              <a:xfrm>
                <a:off x="5356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2" name="Rectangle 61"/>
              <p:cNvSpPr>
                <a:spLocks noChangeArrowheads="1"/>
              </p:cNvSpPr>
              <p:nvPr/>
            </p:nvSpPr>
            <p:spPr bwMode="auto">
              <a:xfrm>
                <a:off x="4890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ko-KR" sz="1200">
                  <a:latin typeface="Arial" charset="0"/>
                </a:endParaRPr>
              </a:p>
            </p:txBody>
          </p:sp>
          <p:sp>
            <p:nvSpPr>
              <p:cNvPr id="155763" name="Rectangle 62"/>
              <p:cNvSpPr>
                <a:spLocks noChangeArrowheads="1"/>
              </p:cNvSpPr>
              <p:nvPr/>
            </p:nvSpPr>
            <p:spPr bwMode="auto">
              <a:xfrm>
                <a:off x="4414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g</a:t>
                </a:r>
              </a:p>
            </p:txBody>
          </p:sp>
          <p:sp>
            <p:nvSpPr>
              <p:cNvPr id="155764" name="Rectangle 63"/>
              <p:cNvSpPr>
                <a:spLocks noChangeArrowheads="1"/>
              </p:cNvSpPr>
              <p:nvPr/>
            </p:nvSpPr>
            <p:spPr bwMode="auto">
              <a:xfrm>
                <a:off x="3938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c</a:t>
                </a:r>
              </a:p>
            </p:txBody>
          </p:sp>
          <p:sp>
            <p:nvSpPr>
              <p:cNvPr id="155765" name="Line 64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6" name="Line 65"/>
              <p:cNvSpPr>
                <a:spLocks noChangeShapeType="1"/>
              </p:cNvSpPr>
              <p:nvPr/>
            </p:nvSpPr>
            <p:spPr bwMode="auto">
              <a:xfrm>
                <a:off x="3938" y="2950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7" name="Line 66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8" name="Line 67"/>
              <p:cNvSpPr>
                <a:spLocks noChangeShapeType="1"/>
              </p:cNvSpPr>
              <p:nvPr/>
            </p:nvSpPr>
            <p:spPr bwMode="auto">
              <a:xfrm>
                <a:off x="4414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69" name="Line 68"/>
              <p:cNvSpPr>
                <a:spLocks noChangeShapeType="1"/>
              </p:cNvSpPr>
              <p:nvPr/>
            </p:nvSpPr>
            <p:spPr bwMode="auto">
              <a:xfrm>
                <a:off x="4890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770" name="Line 69"/>
              <p:cNvSpPr>
                <a:spLocks noChangeShapeType="1"/>
              </p:cNvSpPr>
              <p:nvPr/>
            </p:nvSpPr>
            <p:spPr bwMode="auto">
              <a:xfrm>
                <a:off x="5366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6390" name="Text Box 70"/>
              <p:cNvSpPr txBox="1">
                <a:spLocks noChangeArrowheads="1"/>
              </p:cNvSpPr>
              <p:nvPr/>
            </p:nvSpPr>
            <p:spPr bwMode="auto">
              <a:xfrm>
                <a:off x="5170" y="260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P3</a:t>
                </a:r>
              </a:p>
            </p:txBody>
          </p:sp>
        </p:grpSp>
      </p:grpSp>
      <p:sp>
        <p:nvSpPr>
          <p:cNvPr id="155689" name="Line 71"/>
          <p:cNvSpPr>
            <a:spLocks noChangeShapeType="1"/>
          </p:cNvSpPr>
          <p:nvPr/>
        </p:nvSpPr>
        <p:spPr bwMode="auto">
          <a:xfrm>
            <a:off x="1447800" y="1997075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90" name="Line 72"/>
          <p:cNvSpPr>
            <a:spLocks noChangeShapeType="1"/>
          </p:cNvSpPr>
          <p:nvPr/>
        </p:nvSpPr>
        <p:spPr bwMode="auto">
          <a:xfrm flipV="1">
            <a:off x="1057275" y="19939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393" name="Text Box 73"/>
          <p:cNvSpPr txBox="1">
            <a:spLocks noChangeArrowheads="1"/>
          </p:cNvSpPr>
          <p:nvPr/>
        </p:nvSpPr>
        <p:spPr bwMode="auto">
          <a:xfrm>
            <a:off x="742950" y="18367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55692" name="Group 74"/>
          <p:cNvGrpSpPr>
            <a:grpSpLocks/>
          </p:cNvGrpSpPr>
          <p:nvPr/>
        </p:nvGrpSpPr>
        <p:grpSpPr bwMode="auto">
          <a:xfrm>
            <a:off x="2644775" y="1277938"/>
            <a:ext cx="750888" cy="274637"/>
            <a:chOff x="3382" y="1823"/>
            <a:chExt cx="473" cy="173"/>
          </a:xfrm>
        </p:grpSpPr>
        <p:sp>
          <p:nvSpPr>
            <p:cNvPr id="155749" name="Rectangle 7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396" name="Text Box 76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6397" name="Group 77"/>
          <p:cNvGrpSpPr>
            <a:grpSpLocks/>
          </p:cNvGrpSpPr>
          <p:nvPr/>
        </p:nvGrpSpPr>
        <p:grpSpPr bwMode="auto">
          <a:xfrm>
            <a:off x="5699125" y="1724025"/>
            <a:ext cx="922338" cy="1130300"/>
            <a:chOff x="3346" y="2568"/>
            <a:chExt cx="581" cy="712"/>
          </a:xfrm>
        </p:grpSpPr>
        <p:sp>
          <p:nvSpPr>
            <p:cNvPr id="155747" name="Line 78"/>
            <p:cNvSpPr>
              <a:spLocks noChangeShapeType="1"/>
            </p:cNvSpPr>
            <p:nvPr/>
          </p:nvSpPr>
          <p:spPr bwMode="auto">
            <a:xfrm>
              <a:off x="3346" y="2568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748" name="Line 79"/>
            <p:cNvSpPr>
              <a:spLocks noChangeShapeType="1"/>
            </p:cNvSpPr>
            <p:nvPr/>
          </p:nvSpPr>
          <p:spPr bwMode="auto">
            <a:xfrm>
              <a:off x="3350" y="2962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5694" name="Rectangle 80"/>
          <p:cNvSpPr>
            <a:spLocks noChangeArrowheads="1"/>
          </p:cNvSpPr>
          <p:nvPr/>
        </p:nvSpPr>
        <p:spPr bwMode="auto">
          <a:xfrm>
            <a:off x="1447800" y="413067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6401" name="Text Box 81"/>
          <p:cNvSpPr txBox="1">
            <a:spLocks noChangeArrowheads="1"/>
          </p:cNvSpPr>
          <p:nvPr/>
        </p:nvSpPr>
        <p:spPr bwMode="auto">
          <a:xfrm>
            <a:off x="746125" y="39893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5696" name="Line 82"/>
          <p:cNvSpPr>
            <a:spLocks noChangeShapeType="1"/>
          </p:cNvSpPr>
          <p:nvPr/>
        </p:nvSpPr>
        <p:spPr bwMode="auto">
          <a:xfrm>
            <a:off x="1152525" y="413067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97" name="Line 83"/>
          <p:cNvSpPr>
            <a:spLocks noChangeShapeType="1"/>
          </p:cNvSpPr>
          <p:nvPr/>
        </p:nvSpPr>
        <p:spPr bwMode="auto">
          <a:xfrm flipV="1">
            <a:off x="1054100" y="651192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698" name="Line 84"/>
          <p:cNvSpPr>
            <a:spLocks noChangeShapeType="1"/>
          </p:cNvSpPr>
          <p:nvPr/>
        </p:nvSpPr>
        <p:spPr bwMode="auto">
          <a:xfrm flipV="1">
            <a:off x="1060450" y="413702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05" name="Text Box 85"/>
          <p:cNvSpPr txBox="1">
            <a:spLocks noChangeArrowheads="1"/>
          </p:cNvSpPr>
          <p:nvPr/>
        </p:nvSpPr>
        <p:spPr bwMode="auto">
          <a:xfrm>
            <a:off x="812800" y="6351588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5700" name="Rectangle 86"/>
          <p:cNvSpPr>
            <a:spLocks noChangeArrowheads="1"/>
          </p:cNvSpPr>
          <p:nvPr/>
        </p:nvSpPr>
        <p:spPr bwMode="auto">
          <a:xfrm>
            <a:off x="1803400" y="4584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5701" name="Rectangle 87"/>
          <p:cNvSpPr>
            <a:spLocks noChangeArrowheads="1"/>
          </p:cNvSpPr>
          <p:nvPr/>
        </p:nvSpPr>
        <p:spPr bwMode="auto">
          <a:xfrm>
            <a:off x="1822450" y="609917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6408" name="Text Box 88"/>
          <p:cNvSpPr txBox="1">
            <a:spLocks noChangeArrowheads="1"/>
          </p:cNvSpPr>
          <p:nvPr/>
        </p:nvSpPr>
        <p:spPr bwMode="auto">
          <a:xfrm>
            <a:off x="1819275" y="444976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6409" name="Text Box 89"/>
          <p:cNvSpPr txBox="1">
            <a:spLocks noChangeArrowheads="1"/>
          </p:cNvSpPr>
          <p:nvPr/>
        </p:nvSpPr>
        <p:spPr bwMode="auto">
          <a:xfrm>
            <a:off x="1844675" y="5980113"/>
            <a:ext cx="7921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5704" name="Group 90"/>
          <p:cNvGrpSpPr>
            <a:grpSpLocks/>
          </p:cNvGrpSpPr>
          <p:nvPr/>
        </p:nvGrpSpPr>
        <p:grpSpPr bwMode="auto">
          <a:xfrm>
            <a:off x="5013325" y="5957888"/>
            <a:ext cx="784225" cy="274637"/>
            <a:chOff x="3382" y="1823"/>
            <a:chExt cx="494" cy="173"/>
          </a:xfrm>
        </p:grpSpPr>
        <p:sp>
          <p:nvSpPr>
            <p:cNvPr id="155745" name="Rectangle 9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412" name="Text Box 9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5705" name="Rectangle 93"/>
          <p:cNvSpPr>
            <a:spLocks noChangeArrowheads="1"/>
          </p:cNvSpPr>
          <p:nvPr/>
        </p:nvSpPr>
        <p:spPr bwMode="auto">
          <a:xfrm>
            <a:off x="3511550" y="5816600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6414" name="Group 94"/>
          <p:cNvGraphicFramePr>
            <a:graphicFrameLocks noGrp="1"/>
          </p:cNvGraphicFramePr>
          <p:nvPr/>
        </p:nvGraphicFramePr>
        <p:xfrm>
          <a:off x="6607175" y="4117975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424" name="Text Box 104"/>
          <p:cNvSpPr txBox="1">
            <a:spLocks noChangeArrowheads="1"/>
          </p:cNvSpPr>
          <p:nvPr/>
        </p:nvSpPr>
        <p:spPr bwMode="auto">
          <a:xfrm>
            <a:off x="8562975" y="3840163"/>
            <a:ext cx="369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155717" name="Group 105"/>
          <p:cNvGrpSpPr>
            <a:grpSpLocks/>
          </p:cNvGrpSpPr>
          <p:nvPr/>
        </p:nvGrpSpPr>
        <p:grpSpPr bwMode="auto">
          <a:xfrm>
            <a:off x="5156200" y="4586288"/>
            <a:ext cx="792163" cy="274637"/>
            <a:chOff x="3382" y="1823"/>
            <a:chExt cx="499" cy="173"/>
          </a:xfrm>
        </p:grpSpPr>
        <p:sp>
          <p:nvSpPr>
            <p:cNvPr id="155743" name="Rectangle 10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427" name="Text Box 10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5718" name="Line 108"/>
          <p:cNvSpPr>
            <a:spLocks noChangeShapeType="1"/>
          </p:cNvSpPr>
          <p:nvPr/>
        </p:nvSpPr>
        <p:spPr bwMode="auto">
          <a:xfrm>
            <a:off x="3543300" y="413067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5719" name="Group 109"/>
          <p:cNvGrpSpPr>
            <a:grpSpLocks/>
          </p:cNvGrpSpPr>
          <p:nvPr/>
        </p:nvGrpSpPr>
        <p:grpSpPr bwMode="auto">
          <a:xfrm>
            <a:off x="3940175" y="4751388"/>
            <a:ext cx="792163" cy="274637"/>
            <a:chOff x="3382" y="1823"/>
            <a:chExt cx="499" cy="173"/>
          </a:xfrm>
        </p:grpSpPr>
        <p:sp>
          <p:nvSpPr>
            <p:cNvPr id="155741" name="Rectangle 11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431" name="Text Box 111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6432" name="Text Box 112"/>
          <p:cNvSpPr txBox="1">
            <a:spLocks noChangeArrowheads="1"/>
          </p:cNvSpPr>
          <p:nvPr/>
        </p:nvSpPr>
        <p:spPr bwMode="auto">
          <a:xfrm>
            <a:off x="8359775" y="4122738"/>
            <a:ext cx="227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155721" name="Group 113"/>
          <p:cNvGrpSpPr>
            <a:grpSpLocks/>
          </p:cNvGrpSpPr>
          <p:nvPr/>
        </p:nvGrpSpPr>
        <p:grpSpPr bwMode="auto">
          <a:xfrm>
            <a:off x="3721100" y="6199188"/>
            <a:ext cx="708025" cy="274637"/>
            <a:chOff x="3382" y="1823"/>
            <a:chExt cx="446" cy="173"/>
          </a:xfrm>
        </p:grpSpPr>
        <p:sp>
          <p:nvSpPr>
            <p:cNvPr id="155739" name="Rectangle 114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435" name="Text Box 115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155722" name="Freeform 116"/>
          <p:cNvSpPr>
            <a:spLocks/>
          </p:cNvSpPr>
          <p:nvPr/>
        </p:nvSpPr>
        <p:spPr bwMode="auto">
          <a:xfrm>
            <a:off x="2530475" y="3919538"/>
            <a:ext cx="4057650" cy="363537"/>
          </a:xfrm>
          <a:custGeom>
            <a:avLst/>
            <a:gdLst>
              <a:gd name="T0" fmla="*/ 0 w 762"/>
              <a:gd name="T1" fmla="*/ 363537 h 349"/>
              <a:gd name="T2" fmla="*/ 1789200 w 762"/>
              <a:gd name="T3" fmla="*/ 26041 h 349"/>
              <a:gd name="T4" fmla="*/ 4057650 w 762"/>
              <a:gd name="T5" fmla="*/ 207289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37" name="Text Box 117"/>
          <p:cNvSpPr txBox="1">
            <a:spLocks noChangeArrowheads="1"/>
          </p:cNvSpPr>
          <p:nvPr/>
        </p:nvSpPr>
        <p:spPr bwMode="auto">
          <a:xfrm>
            <a:off x="8382000" y="5486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155724" name="Line 140"/>
          <p:cNvSpPr>
            <a:spLocks noChangeShapeType="1"/>
          </p:cNvSpPr>
          <p:nvPr/>
        </p:nvSpPr>
        <p:spPr bwMode="auto">
          <a:xfrm flipV="1">
            <a:off x="1057275" y="53530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6461" name="Text Box 141"/>
          <p:cNvSpPr txBox="1">
            <a:spLocks noChangeArrowheads="1"/>
          </p:cNvSpPr>
          <p:nvPr/>
        </p:nvSpPr>
        <p:spPr bwMode="auto">
          <a:xfrm>
            <a:off x="742950" y="51958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55726" name="Group 142"/>
          <p:cNvGrpSpPr>
            <a:grpSpLocks/>
          </p:cNvGrpSpPr>
          <p:nvPr/>
        </p:nvGrpSpPr>
        <p:grpSpPr bwMode="auto">
          <a:xfrm>
            <a:off x="2644775" y="4637088"/>
            <a:ext cx="750888" cy="274637"/>
            <a:chOff x="3382" y="1823"/>
            <a:chExt cx="473" cy="173"/>
          </a:xfrm>
        </p:grpSpPr>
        <p:sp>
          <p:nvSpPr>
            <p:cNvPr id="155737" name="Rectangle 14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464" name="Text Box 144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696465" name="Group 145"/>
          <p:cNvGrpSpPr>
            <a:grpSpLocks/>
          </p:cNvGrpSpPr>
          <p:nvPr/>
        </p:nvGrpSpPr>
        <p:grpSpPr bwMode="auto">
          <a:xfrm>
            <a:off x="4949825" y="5084763"/>
            <a:ext cx="792163" cy="274637"/>
            <a:chOff x="3382" y="1823"/>
            <a:chExt cx="499" cy="173"/>
          </a:xfrm>
        </p:grpSpPr>
        <p:sp>
          <p:nvSpPr>
            <p:cNvPr id="155735" name="Rectangle 14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6467" name="Text Box 147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155728" name="Line 148"/>
          <p:cNvSpPr>
            <a:spLocks noChangeShapeType="1"/>
          </p:cNvSpPr>
          <p:nvPr/>
        </p:nvSpPr>
        <p:spPr bwMode="auto">
          <a:xfrm>
            <a:off x="1447800" y="5356225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5729" name="Group 149"/>
          <p:cNvGrpSpPr>
            <a:grpSpLocks/>
          </p:cNvGrpSpPr>
          <p:nvPr/>
        </p:nvGrpSpPr>
        <p:grpSpPr bwMode="auto">
          <a:xfrm>
            <a:off x="5699125" y="5083175"/>
            <a:ext cx="922338" cy="1130300"/>
            <a:chOff x="3346" y="2568"/>
            <a:chExt cx="581" cy="712"/>
          </a:xfrm>
        </p:grpSpPr>
        <p:sp>
          <p:nvSpPr>
            <p:cNvPr id="155733" name="Line 150"/>
            <p:cNvSpPr>
              <a:spLocks noChangeShapeType="1"/>
            </p:cNvSpPr>
            <p:nvPr/>
          </p:nvSpPr>
          <p:spPr bwMode="auto">
            <a:xfrm>
              <a:off x="3346" y="2568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734" name="Line 151"/>
            <p:cNvSpPr>
              <a:spLocks noChangeShapeType="1"/>
            </p:cNvSpPr>
            <p:nvPr/>
          </p:nvSpPr>
          <p:spPr bwMode="auto">
            <a:xfrm>
              <a:off x="3350" y="2962"/>
              <a:ext cx="5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5730" name="Freeform 152"/>
          <p:cNvSpPr>
            <a:spLocks/>
          </p:cNvSpPr>
          <p:nvPr/>
        </p:nvSpPr>
        <p:spPr bwMode="auto">
          <a:xfrm>
            <a:off x="3254375" y="4178300"/>
            <a:ext cx="3305175" cy="1304925"/>
          </a:xfrm>
          <a:custGeom>
            <a:avLst/>
            <a:gdLst>
              <a:gd name="T0" fmla="*/ 0 w 2082"/>
              <a:gd name="T1" fmla="*/ 1304925 h 1074"/>
              <a:gd name="T2" fmla="*/ 561975 w 2082"/>
              <a:gd name="T3" fmla="*/ 262443 h 1074"/>
              <a:gd name="T4" fmla="*/ 2181225 w 2082"/>
              <a:gd name="T5" fmla="*/ 43741 h 1074"/>
              <a:gd name="T6" fmla="*/ 3305175 w 2082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5731" name="Text Box 153"/>
          <p:cNvSpPr txBox="1">
            <a:spLocks noChangeArrowheads="1"/>
          </p:cNvSpPr>
          <p:nvPr/>
        </p:nvSpPr>
        <p:spPr bwMode="auto">
          <a:xfrm>
            <a:off x="34925" y="527050"/>
            <a:ext cx="411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(e)</a:t>
            </a:r>
          </a:p>
        </p:txBody>
      </p:sp>
      <p:sp>
        <p:nvSpPr>
          <p:cNvPr id="155732" name="Text Box 154"/>
          <p:cNvSpPr txBox="1">
            <a:spLocks noChangeArrowheads="1"/>
          </p:cNvSpPr>
          <p:nvPr/>
        </p:nvSpPr>
        <p:spPr bwMode="auto">
          <a:xfrm>
            <a:off x="57150" y="3922713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(f)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8" grpId="0" animBg="1"/>
      <p:bldP spid="69643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376363" y="622300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 flipV="1">
            <a:off x="1376363" y="3406775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5554663" y="3436938"/>
            <a:ext cx="436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5808663" y="3232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>
            <a:off x="1376363" y="3248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3471863" y="3248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4687888" y="3244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3" name="Text Box 9"/>
          <p:cNvSpPr txBox="1">
            <a:spLocks noChangeArrowheads="1"/>
          </p:cNvSpPr>
          <p:nvPr/>
        </p:nvSpPr>
        <p:spPr bwMode="auto">
          <a:xfrm>
            <a:off x="674688" y="4810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081088" y="622300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V="1">
            <a:off x="982663" y="30035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V="1">
            <a:off x="989013" y="62865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57" name="Text Box 13"/>
          <p:cNvSpPr txBox="1">
            <a:spLocks noChangeArrowheads="1"/>
          </p:cNvSpPr>
          <p:nvPr/>
        </p:nvSpPr>
        <p:spPr bwMode="auto">
          <a:xfrm>
            <a:off x="3290888" y="34496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7358" name="Text Box 14"/>
          <p:cNvSpPr txBox="1">
            <a:spLocks noChangeArrowheads="1"/>
          </p:cNvSpPr>
          <p:nvPr/>
        </p:nvSpPr>
        <p:spPr bwMode="auto">
          <a:xfrm>
            <a:off x="4519613" y="34401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75</a:t>
            </a:r>
          </a:p>
        </p:txBody>
      </p:sp>
      <p:sp>
        <p:nvSpPr>
          <p:cNvPr id="697359" name="Text Box 15"/>
          <p:cNvSpPr txBox="1">
            <a:spLocks noChangeArrowheads="1"/>
          </p:cNvSpPr>
          <p:nvPr/>
        </p:nvSpPr>
        <p:spPr bwMode="auto">
          <a:xfrm>
            <a:off x="741363" y="28432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697360" name="Text Box 16"/>
          <p:cNvSpPr txBox="1">
            <a:spLocks noChangeArrowheads="1"/>
          </p:cNvSpPr>
          <p:nvPr/>
        </p:nvSpPr>
        <p:spPr bwMode="auto">
          <a:xfrm>
            <a:off x="1243013" y="34496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1731963" y="10763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1751013" y="25908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7363" name="Text Box 19"/>
          <p:cNvSpPr txBox="1">
            <a:spLocks noChangeArrowheads="1"/>
          </p:cNvSpPr>
          <p:nvPr/>
        </p:nvSpPr>
        <p:spPr bwMode="auto">
          <a:xfrm>
            <a:off x="1747838" y="94138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1773238" y="2471738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7717" name="Group 21"/>
          <p:cNvGrpSpPr>
            <a:grpSpLocks/>
          </p:cNvGrpSpPr>
          <p:nvPr/>
        </p:nvGrpSpPr>
        <p:grpSpPr bwMode="auto">
          <a:xfrm>
            <a:off x="4941888" y="2449513"/>
            <a:ext cx="784225" cy="274637"/>
            <a:chOff x="3382" y="1823"/>
            <a:chExt cx="494" cy="173"/>
          </a:xfrm>
        </p:grpSpPr>
        <p:sp>
          <p:nvSpPr>
            <p:cNvPr id="157902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367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sp>
        <p:nvSpPr>
          <p:cNvPr id="157718" name="Rectangle 24"/>
          <p:cNvSpPr>
            <a:spLocks noChangeArrowheads="1"/>
          </p:cNvSpPr>
          <p:nvPr/>
        </p:nvSpPr>
        <p:spPr bwMode="auto">
          <a:xfrm>
            <a:off x="3440113" y="2308225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697369" name="Group 25"/>
          <p:cNvGraphicFramePr>
            <a:graphicFrameLocks noGrp="1"/>
          </p:cNvGraphicFramePr>
          <p:nvPr/>
        </p:nvGraphicFramePr>
        <p:xfrm>
          <a:off x="6535738" y="609600"/>
          <a:ext cx="2266950" cy="282575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5650"/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379" name="Text Box 35"/>
          <p:cNvSpPr txBox="1">
            <a:spLocks noChangeArrowheads="1"/>
          </p:cNvSpPr>
          <p:nvPr/>
        </p:nvSpPr>
        <p:spPr bwMode="auto">
          <a:xfrm>
            <a:off x="8491538" y="3317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</a:p>
        </p:txBody>
      </p:sp>
      <p:grpSp>
        <p:nvGrpSpPr>
          <p:cNvPr id="157730" name="Group 36"/>
          <p:cNvGrpSpPr>
            <a:grpSpLocks/>
          </p:cNvGrpSpPr>
          <p:nvPr/>
        </p:nvGrpSpPr>
        <p:grpSpPr bwMode="auto">
          <a:xfrm>
            <a:off x="5084763" y="1077913"/>
            <a:ext cx="792162" cy="274637"/>
            <a:chOff x="3382" y="1823"/>
            <a:chExt cx="499" cy="173"/>
          </a:xfrm>
        </p:grpSpPr>
        <p:sp>
          <p:nvSpPr>
            <p:cNvPr id="157900" name="Rectangle 3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382" name="Text Box 38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7731" name="Line 39"/>
          <p:cNvSpPr>
            <a:spLocks noChangeShapeType="1"/>
          </p:cNvSpPr>
          <p:nvPr/>
        </p:nvSpPr>
        <p:spPr bwMode="auto">
          <a:xfrm>
            <a:off x="3471863" y="6223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7732" name="Group 40"/>
          <p:cNvGrpSpPr>
            <a:grpSpLocks/>
          </p:cNvGrpSpPr>
          <p:nvPr/>
        </p:nvGrpSpPr>
        <p:grpSpPr bwMode="auto">
          <a:xfrm>
            <a:off x="3868738" y="1243013"/>
            <a:ext cx="792162" cy="274637"/>
            <a:chOff x="3382" y="1823"/>
            <a:chExt cx="499" cy="173"/>
          </a:xfrm>
        </p:grpSpPr>
        <p:sp>
          <p:nvSpPr>
            <p:cNvPr id="157898" name="Rectangle 41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386" name="Text Box 42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sp>
        <p:nvSpPr>
          <p:cNvPr id="697387" name="Text Box 43"/>
          <p:cNvSpPr txBox="1">
            <a:spLocks noChangeArrowheads="1"/>
          </p:cNvSpPr>
          <p:nvPr/>
        </p:nvSpPr>
        <p:spPr bwMode="auto">
          <a:xfrm>
            <a:off x="8288338" y="614363"/>
            <a:ext cx="227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f</a:t>
            </a:r>
          </a:p>
        </p:txBody>
      </p:sp>
      <p:grpSp>
        <p:nvGrpSpPr>
          <p:cNvPr id="157734" name="Group 44"/>
          <p:cNvGrpSpPr>
            <a:grpSpLocks/>
          </p:cNvGrpSpPr>
          <p:nvPr/>
        </p:nvGrpSpPr>
        <p:grpSpPr bwMode="auto">
          <a:xfrm>
            <a:off x="3649663" y="2690813"/>
            <a:ext cx="708025" cy="274637"/>
            <a:chOff x="3382" y="1823"/>
            <a:chExt cx="446" cy="173"/>
          </a:xfrm>
        </p:grpSpPr>
        <p:sp>
          <p:nvSpPr>
            <p:cNvPr id="157896" name="Rectangle 4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390" name="Text Box 46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157735" name="Freeform 47"/>
          <p:cNvSpPr>
            <a:spLocks/>
          </p:cNvSpPr>
          <p:nvPr/>
        </p:nvSpPr>
        <p:spPr bwMode="auto">
          <a:xfrm>
            <a:off x="2459038" y="411163"/>
            <a:ext cx="4057650" cy="363537"/>
          </a:xfrm>
          <a:custGeom>
            <a:avLst/>
            <a:gdLst>
              <a:gd name="T0" fmla="*/ 0 w 762"/>
              <a:gd name="T1" fmla="*/ 363537 h 349"/>
              <a:gd name="T2" fmla="*/ 1789200 w 762"/>
              <a:gd name="T3" fmla="*/ 26041 h 349"/>
              <a:gd name="T4" fmla="*/ 4057650 w 762"/>
              <a:gd name="T5" fmla="*/ 207289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2" h="349">
                <a:moveTo>
                  <a:pt x="0" y="349"/>
                </a:moveTo>
                <a:cubicBezTo>
                  <a:pt x="104" y="199"/>
                  <a:pt x="209" y="50"/>
                  <a:pt x="336" y="25"/>
                </a:cubicBezTo>
                <a:cubicBezTo>
                  <a:pt x="463" y="0"/>
                  <a:pt x="612" y="99"/>
                  <a:pt x="762" y="1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392" name="Line 48"/>
          <p:cNvSpPr>
            <a:spLocks noChangeShapeType="1"/>
          </p:cNvSpPr>
          <p:nvPr/>
        </p:nvSpPr>
        <p:spPr bwMode="auto">
          <a:xfrm>
            <a:off x="4678363" y="622300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37" name="Rectangle 49"/>
          <p:cNvSpPr>
            <a:spLocks noChangeArrowheads="1"/>
          </p:cNvSpPr>
          <p:nvPr/>
        </p:nvSpPr>
        <p:spPr bwMode="auto">
          <a:xfrm>
            <a:off x="8078788" y="2670175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>
              <a:latin typeface="Arial" charset="0"/>
            </a:endParaRPr>
          </a:p>
        </p:txBody>
      </p:sp>
      <p:sp>
        <p:nvSpPr>
          <p:cNvPr id="157738" name="Rectangle 50"/>
          <p:cNvSpPr>
            <a:spLocks noChangeArrowheads="1"/>
          </p:cNvSpPr>
          <p:nvPr/>
        </p:nvSpPr>
        <p:spPr bwMode="auto">
          <a:xfrm>
            <a:off x="7323138" y="2670175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200">
                <a:latin typeface="Arial" charset="0"/>
              </a:rPr>
              <a:t>g</a:t>
            </a:r>
          </a:p>
        </p:txBody>
      </p:sp>
      <p:sp>
        <p:nvSpPr>
          <p:cNvPr id="157739" name="Rectangle 51"/>
          <p:cNvSpPr>
            <a:spLocks noChangeArrowheads="1"/>
          </p:cNvSpPr>
          <p:nvPr/>
        </p:nvSpPr>
        <p:spPr bwMode="auto">
          <a:xfrm>
            <a:off x="6567488" y="2670175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200">
                <a:latin typeface="Arial" charset="0"/>
              </a:rPr>
              <a:t>c</a:t>
            </a:r>
          </a:p>
        </p:txBody>
      </p:sp>
      <p:sp>
        <p:nvSpPr>
          <p:cNvPr id="157740" name="Line 52"/>
          <p:cNvSpPr>
            <a:spLocks noChangeShapeType="1"/>
          </p:cNvSpPr>
          <p:nvPr/>
        </p:nvSpPr>
        <p:spPr bwMode="auto">
          <a:xfrm>
            <a:off x="6567488" y="2670175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41" name="Line 53"/>
          <p:cNvSpPr>
            <a:spLocks noChangeShapeType="1"/>
          </p:cNvSpPr>
          <p:nvPr/>
        </p:nvSpPr>
        <p:spPr bwMode="auto">
          <a:xfrm>
            <a:off x="6567488" y="2952750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42" name="Line 54"/>
          <p:cNvSpPr>
            <a:spLocks noChangeShapeType="1"/>
          </p:cNvSpPr>
          <p:nvPr/>
        </p:nvSpPr>
        <p:spPr bwMode="auto">
          <a:xfrm>
            <a:off x="6567488" y="267017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43" name="Line 55"/>
          <p:cNvSpPr>
            <a:spLocks noChangeShapeType="1"/>
          </p:cNvSpPr>
          <p:nvPr/>
        </p:nvSpPr>
        <p:spPr bwMode="auto">
          <a:xfrm>
            <a:off x="7323138" y="267017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44" name="Line 56"/>
          <p:cNvSpPr>
            <a:spLocks noChangeShapeType="1"/>
          </p:cNvSpPr>
          <p:nvPr/>
        </p:nvSpPr>
        <p:spPr bwMode="auto">
          <a:xfrm>
            <a:off x="8078788" y="2670175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45" name="Line 57"/>
          <p:cNvSpPr>
            <a:spLocks noChangeShapeType="1"/>
          </p:cNvSpPr>
          <p:nvPr/>
        </p:nvSpPr>
        <p:spPr bwMode="auto">
          <a:xfrm>
            <a:off x="8834438" y="2670175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02" name="Text Box 58"/>
          <p:cNvSpPr txBox="1">
            <a:spLocks noChangeArrowheads="1"/>
          </p:cNvSpPr>
          <p:nvPr/>
        </p:nvSpPr>
        <p:spPr bwMode="auto">
          <a:xfrm>
            <a:off x="8523288" y="24018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grpSp>
        <p:nvGrpSpPr>
          <p:cNvPr id="697403" name="Group 59"/>
          <p:cNvGrpSpPr>
            <a:grpSpLocks/>
          </p:cNvGrpSpPr>
          <p:nvPr/>
        </p:nvGrpSpPr>
        <p:grpSpPr bwMode="auto">
          <a:xfrm>
            <a:off x="6551613" y="1004888"/>
            <a:ext cx="2341562" cy="1233487"/>
            <a:chOff x="3928" y="2209"/>
            <a:chExt cx="1475" cy="777"/>
          </a:xfrm>
        </p:grpSpPr>
        <p:grpSp>
          <p:nvGrpSpPr>
            <p:cNvPr id="157873" name="Group 60"/>
            <p:cNvGrpSpPr>
              <a:grpSpLocks/>
            </p:cNvGrpSpPr>
            <p:nvPr/>
          </p:nvGrpSpPr>
          <p:grpSpPr bwMode="auto">
            <a:xfrm>
              <a:off x="3938" y="2639"/>
              <a:ext cx="1465" cy="347"/>
              <a:chOff x="3938" y="2603"/>
              <a:chExt cx="1465" cy="347"/>
            </a:xfrm>
          </p:grpSpPr>
          <p:sp>
            <p:nvSpPr>
              <p:cNvPr id="157886" name="Rectangle 61"/>
              <p:cNvSpPr>
                <a:spLocks noChangeArrowheads="1"/>
              </p:cNvSpPr>
              <p:nvPr/>
            </p:nvSpPr>
            <p:spPr bwMode="auto">
              <a:xfrm>
                <a:off x="4890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ko-KR" sz="1200">
                  <a:latin typeface="Arial" charset="0"/>
                </a:endParaRPr>
              </a:p>
            </p:txBody>
          </p:sp>
          <p:sp>
            <p:nvSpPr>
              <p:cNvPr id="157887" name="Rectangle 62"/>
              <p:cNvSpPr>
                <a:spLocks noChangeArrowheads="1"/>
              </p:cNvSpPr>
              <p:nvPr/>
            </p:nvSpPr>
            <p:spPr bwMode="auto">
              <a:xfrm>
                <a:off x="4414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h</a:t>
                </a:r>
              </a:p>
            </p:txBody>
          </p:sp>
          <p:sp>
            <p:nvSpPr>
              <p:cNvPr id="157888" name="Rectangle 63"/>
              <p:cNvSpPr>
                <a:spLocks noChangeArrowheads="1"/>
              </p:cNvSpPr>
              <p:nvPr/>
            </p:nvSpPr>
            <p:spPr bwMode="auto">
              <a:xfrm>
                <a:off x="3938" y="2772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d</a:t>
                </a:r>
              </a:p>
            </p:txBody>
          </p:sp>
          <p:sp>
            <p:nvSpPr>
              <p:cNvPr id="157889" name="Line 64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90" name="Line 65"/>
              <p:cNvSpPr>
                <a:spLocks noChangeShapeType="1"/>
              </p:cNvSpPr>
              <p:nvPr/>
            </p:nvSpPr>
            <p:spPr bwMode="auto">
              <a:xfrm>
                <a:off x="3938" y="2950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91" name="Line 66"/>
              <p:cNvSpPr>
                <a:spLocks noChangeShapeType="1"/>
              </p:cNvSpPr>
              <p:nvPr/>
            </p:nvSpPr>
            <p:spPr bwMode="auto">
              <a:xfrm>
                <a:off x="3938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92" name="Line 67"/>
              <p:cNvSpPr>
                <a:spLocks noChangeShapeType="1"/>
              </p:cNvSpPr>
              <p:nvPr/>
            </p:nvSpPr>
            <p:spPr bwMode="auto">
              <a:xfrm>
                <a:off x="4414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93" name="Line 68"/>
              <p:cNvSpPr>
                <a:spLocks noChangeShapeType="1"/>
              </p:cNvSpPr>
              <p:nvPr/>
            </p:nvSpPr>
            <p:spPr bwMode="auto">
              <a:xfrm>
                <a:off x="4890" y="2772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94" name="Line 69"/>
              <p:cNvSpPr>
                <a:spLocks noChangeShapeType="1"/>
              </p:cNvSpPr>
              <p:nvPr/>
            </p:nvSpPr>
            <p:spPr bwMode="auto">
              <a:xfrm>
                <a:off x="5366" y="2772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14" name="Text Box 70"/>
              <p:cNvSpPr txBox="1">
                <a:spLocks noChangeArrowheads="1"/>
              </p:cNvSpPr>
              <p:nvPr/>
            </p:nvSpPr>
            <p:spPr bwMode="auto">
              <a:xfrm>
                <a:off x="5170" y="260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P4</a:t>
                </a:r>
              </a:p>
            </p:txBody>
          </p:sp>
        </p:grpSp>
        <p:grpSp>
          <p:nvGrpSpPr>
            <p:cNvPr id="157874" name="Group 71"/>
            <p:cNvGrpSpPr>
              <a:grpSpLocks/>
            </p:cNvGrpSpPr>
            <p:nvPr/>
          </p:nvGrpSpPr>
          <p:grpSpPr bwMode="auto">
            <a:xfrm>
              <a:off x="3928" y="2209"/>
              <a:ext cx="1465" cy="353"/>
              <a:chOff x="3928" y="2173"/>
              <a:chExt cx="1465" cy="353"/>
            </a:xfrm>
          </p:grpSpPr>
          <p:sp>
            <p:nvSpPr>
              <p:cNvPr id="697416" name="Text Box 72"/>
              <p:cNvSpPr txBox="1">
                <a:spLocks noChangeArrowheads="1"/>
              </p:cNvSpPr>
              <p:nvPr/>
            </p:nvSpPr>
            <p:spPr bwMode="auto">
              <a:xfrm>
                <a:off x="5160" y="2173"/>
                <a:ext cx="2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P2</a:t>
                </a:r>
              </a:p>
            </p:txBody>
          </p:sp>
          <p:sp>
            <p:nvSpPr>
              <p:cNvPr id="157876" name="Rectangle 73"/>
              <p:cNvSpPr>
                <a:spLocks noChangeArrowheads="1"/>
              </p:cNvSpPr>
              <p:nvPr/>
            </p:nvSpPr>
            <p:spPr bwMode="auto">
              <a:xfrm>
                <a:off x="4880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ko-KR" sz="1200">
                  <a:latin typeface="Arial" charset="0"/>
                </a:endParaRPr>
              </a:p>
            </p:txBody>
          </p:sp>
          <p:sp>
            <p:nvSpPr>
              <p:cNvPr id="157877" name="Rectangle 74"/>
              <p:cNvSpPr>
                <a:spLocks noChangeArrowheads="1"/>
              </p:cNvSpPr>
              <p:nvPr/>
            </p:nvSpPr>
            <p:spPr bwMode="auto">
              <a:xfrm>
                <a:off x="4404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i</a:t>
                </a:r>
              </a:p>
            </p:txBody>
          </p:sp>
          <p:sp>
            <p:nvSpPr>
              <p:cNvPr id="157878" name="Rectangle 75"/>
              <p:cNvSpPr>
                <a:spLocks noChangeArrowheads="1"/>
              </p:cNvSpPr>
              <p:nvPr/>
            </p:nvSpPr>
            <p:spPr bwMode="auto">
              <a:xfrm>
                <a:off x="3928" y="2348"/>
                <a:ext cx="476" cy="17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ko-KR" sz="1200">
                    <a:latin typeface="Arial" charset="0"/>
                  </a:rPr>
                  <a:t>e</a:t>
                </a:r>
              </a:p>
            </p:txBody>
          </p:sp>
          <p:sp>
            <p:nvSpPr>
              <p:cNvPr id="157879" name="Line 76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80" name="Line 77"/>
              <p:cNvSpPr>
                <a:spLocks noChangeShapeType="1"/>
              </p:cNvSpPr>
              <p:nvPr/>
            </p:nvSpPr>
            <p:spPr bwMode="auto">
              <a:xfrm>
                <a:off x="3928" y="2526"/>
                <a:ext cx="14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81" name="Line 78"/>
              <p:cNvSpPr>
                <a:spLocks noChangeShapeType="1"/>
              </p:cNvSpPr>
              <p:nvPr/>
            </p:nvSpPr>
            <p:spPr bwMode="auto">
              <a:xfrm>
                <a:off x="3928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82" name="Line 79"/>
              <p:cNvSpPr>
                <a:spLocks noChangeShapeType="1"/>
              </p:cNvSpPr>
              <p:nvPr/>
            </p:nvSpPr>
            <p:spPr bwMode="auto">
              <a:xfrm>
                <a:off x="4404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83" name="Line 80"/>
              <p:cNvSpPr>
                <a:spLocks noChangeShapeType="1"/>
              </p:cNvSpPr>
              <p:nvPr/>
            </p:nvSpPr>
            <p:spPr bwMode="auto">
              <a:xfrm>
                <a:off x="4880" y="2348"/>
                <a:ext cx="0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884" name="Line 81"/>
              <p:cNvSpPr>
                <a:spLocks noChangeShapeType="1"/>
              </p:cNvSpPr>
              <p:nvPr/>
            </p:nvSpPr>
            <p:spPr bwMode="auto">
              <a:xfrm>
                <a:off x="5356" y="2348"/>
                <a:ext cx="0" cy="1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7426" name="Text Box 82"/>
              <p:cNvSpPr txBox="1">
                <a:spLocks noChangeArrowheads="1"/>
              </p:cNvSpPr>
              <p:nvPr/>
            </p:nvSpPr>
            <p:spPr bwMode="auto">
              <a:xfrm>
                <a:off x="5038" y="2345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endPara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697427" name="Group 83"/>
          <p:cNvGrpSpPr>
            <a:grpSpLocks/>
          </p:cNvGrpSpPr>
          <p:nvPr/>
        </p:nvGrpSpPr>
        <p:grpSpPr bwMode="auto">
          <a:xfrm>
            <a:off x="4545013" y="955675"/>
            <a:ext cx="2000250" cy="1047750"/>
            <a:chOff x="2664" y="2178"/>
            <a:chExt cx="1260" cy="660"/>
          </a:xfrm>
        </p:grpSpPr>
        <p:sp>
          <p:nvSpPr>
            <p:cNvPr id="157871" name="Freeform 84"/>
            <p:cNvSpPr>
              <a:spLocks/>
            </p:cNvSpPr>
            <p:nvPr/>
          </p:nvSpPr>
          <p:spPr bwMode="auto">
            <a:xfrm>
              <a:off x="2664" y="2178"/>
              <a:ext cx="1260" cy="204"/>
            </a:xfrm>
            <a:custGeom>
              <a:avLst/>
              <a:gdLst>
                <a:gd name="T0" fmla="*/ 0 w 1260"/>
                <a:gd name="T1" fmla="*/ 6 h 204"/>
                <a:gd name="T2" fmla="*/ 612 w 1260"/>
                <a:gd name="T3" fmla="*/ 18 h 204"/>
                <a:gd name="T4" fmla="*/ 1038 w 1260"/>
                <a:gd name="T5" fmla="*/ 114 h 204"/>
                <a:gd name="T6" fmla="*/ 1260 w 1260"/>
                <a:gd name="T7" fmla="*/ 204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204">
                  <a:moveTo>
                    <a:pt x="0" y="6"/>
                  </a:moveTo>
                  <a:cubicBezTo>
                    <a:pt x="219" y="3"/>
                    <a:pt x="439" y="0"/>
                    <a:pt x="612" y="18"/>
                  </a:cubicBezTo>
                  <a:cubicBezTo>
                    <a:pt x="785" y="36"/>
                    <a:pt x="930" y="83"/>
                    <a:pt x="1038" y="114"/>
                  </a:cubicBezTo>
                  <a:cubicBezTo>
                    <a:pt x="1146" y="145"/>
                    <a:pt x="1203" y="174"/>
                    <a:pt x="1260" y="2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72" name="Line 85"/>
            <p:cNvSpPr>
              <a:spLocks noChangeShapeType="1"/>
            </p:cNvSpPr>
            <p:nvPr/>
          </p:nvSpPr>
          <p:spPr bwMode="auto">
            <a:xfrm>
              <a:off x="3330" y="2664"/>
              <a:ext cx="5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7430" name="Freeform 86"/>
          <p:cNvSpPr>
            <a:spLocks/>
          </p:cNvSpPr>
          <p:nvPr/>
        </p:nvSpPr>
        <p:spPr bwMode="auto">
          <a:xfrm>
            <a:off x="4506913" y="2774950"/>
            <a:ext cx="2028825" cy="57150"/>
          </a:xfrm>
          <a:custGeom>
            <a:avLst/>
            <a:gdLst>
              <a:gd name="T0" fmla="*/ 0 w 1278"/>
              <a:gd name="T1" fmla="*/ 57150 h 36"/>
              <a:gd name="T2" fmla="*/ 1676400 w 1278"/>
              <a:gd name="T3" fmla="*/ 28575 h 36"/>
              <a:gd name="T4" fmla="*/ 2028825 w 1278"/>
              <a:gd name="T5" fmla="*/ 0 h 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8" h="36">
                <a:moveTo>
                  <a:pt x="0" y="36"/>
                </a:moveTo>
                <a:cubicBezTo>
                  <a:pt x="421" y="30"/>
                  <a:pt x="843" y="24"/>
                  <a:pt x="1056" y="18"/>
                </a:cubicBezTo>
                <a:cubicBezTo>
                  <a:pt x="1269" y="12"/>
                  <a:pt x="1273" y="6"/>
                  <a:pt x="12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50" name="Line 87"/>
          <p:cNvSpPr>
            <a:spLocks noChangeShapeType="1"/>
          </p:cNvSpPr>
          <p:nvPr/>
        </p:nvSpPr>
        <p:spPr bwMode="auto">
          <a:xfrm flipV="1">
            <a:off x="985838" y="18446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32" name="Text Box 88"/>
          <p:cNvSpPr txBox="1">
            <a:spLocks noChangeArrowheads="1"/>
          </p:cNvSpPr>
          <p:nvPr/>
        </p:nvSpPr>
        <p:spPr bwMode="auto">
          <a:xfrm>
            <a:off x="671513" y="16875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57752" name="Group 89"/>
          <p:cNvGrpSpPr>
            <a:grpSpLocks/>
          </p:cNvGrpSpPr>
          <p:nvPr/>
        </p:nvGrpSpPr>
        <p:grpSpPr bwMode="auto">
          <a:xfrm>
            <a:off x="2573338" y="1128713"/>
            <a:ext cx="750887" cy="274637"/>
            <a:chOff x="3382" y="1823"/>
            <a:chExt cx="473" cy="173"/>
          </a:xfrm>
        </p:grpSpPr>
        <p:sp>
          <p:nvSpPr>
            <p:cNvPr id="157869" name="Rectangle 9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35" name="Text Box 91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157753" name="Group 92"/>
          <p:cNvGrpSpPr>
            <a:grpSpLocks/>
          </p:cNvGrpSpPr>
          <p:nvPr/>
        </p:nvGrpSpPr>
        <p:grpSpPr bwMode="auto">
          <a:xfrm>
            <a:off x="4878388" y="1576388"/>
            <a:ext cx="792162" cy="274637"/>
            <a:chOff x="3382" y="1823"/>
            <a:chExt cx="499" cy="173"/>
          </a:xfrm>
        </p:grpSpPr>
        <p:sp>
          <p:nvSpPr>
            <p:cNvPr id="157867" name="Rectangle 9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38" name="Text Box 94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157754" name="Line 95"/>
          <p:cNvSpPr>
            <a:spLocks noChangeShapeType="1"/>
          </p:cNvSpPr>
          <p:nvPr/>
        </p:nvSpPr>
        <p:spPr bwMode="auto">
          <a:xfrm>
            <a:off x="1376363" y="1847850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7755" name="Group 96"/>
          <p:cNvGrpSpPr>
            <a:grpSpLocks/>
          </p:cNvGrpSpPr>
          <p:nvPr/>
        </p:nvGrpSpPr>
        <p:grpSpPr bwMode="auto">
          <a:xfrm>
            <a:off x="3992563" y="1585913"/>
            <a:ext cx="741362" cy="274637"/>
            <a:chOff x="3382" y="1823"/>
            <a:chExt cx="467" cy="173"/>
          </a:xfrm>
        </p:grpSpPr>
        <p:sp>
          <p:nvSpPr>
            <p:cNvPr id="157865" name="Rectangle 9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42" name="Text Box 98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i(65, 35)</a:t>
              </a:r>
            </a:p>
          </p:txBody>
        </p:sp>
      </p:grpSp>
      <p:sp>
        <p:nvSpPr>
          <p:cNvPr id="157756" name="Line 99"/>
          <p:cNvSpPr>
            <a:spLocks noChangeShapeType="1"/>
          </p:cNvSpPr>
          <p:nvPr/>
        </p:nvSpPr>
        <p:spPr bwMode="auto">
          <a:xfrm>
            <a:off x="5634038" y="2200275"/>
            <a:ext cx="9159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57" name="Freeform 100"/>
          <p:cNvSpPr>
            <a:spLocks/>
          </p:cNvSpPr>
          <p:nvPr/>
        </p:nvSpPr>
        <p:spPr bwMode="auto">
          <a:xfrm>
            <a:off x="3182938" y="669925"/>
            <a:ext cx="3305175" cy="1304925"/>
          </a:xfrm>
          <a:custGeom>
            <a:avLst/>
            <a:gdLst>
              <a:gd name="T0" fmla="*/ 0 w 2082"/>
              <a:gd name="T1" fmla="*/ 1304925 h 1074"/>
              <a:gd name="T2" fmla="*/ 561975 w 2082"/>
              <a:gd name="T3" fmla="*/ 262443 h 1074"/>
              <a:gd name="T4" fmla="*/ 2181225 w 2082"/>
              <a:gd name="T5" fmla="*/ 43741 h 1074"/>
              <a:gd name="T6" fmla="*/ 3305175 w 2082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58" name="Rectangle 101"/>
          <p:cNvSpPr>
            <a:spLocks noChangeArrowheads="1"/>
          </p:cNvSpPr>
          <p:nvPr/>
        </p:nvSpPr>
        <p:spPr bwMode="auto">
          <a:xfrm>
            <a:off x="1376363" y="4086225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7446" name="Text Box 102"/>
          <p:cNvSpPr txBox="1">
            <a:spLocks noChangeArrowheads="1"/>
          </p:cNvSpPr>
          <p:nvPr/>
        </p:nvSpPr>
        <p:spPr bwMode="auto">
          <a:xfrm>
            <a:off x="674688" y="39449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7760" name="Line 103"/>
          <p:cNvSpPr>
            <a:spLocks noChangeShapeType="1"/>
          </p:cNvSpPr>
          <p:nvPr/>
        </p:nvSpPr>
        <p:spPr bwMode="auto">
          <a:xfrm>
            <a:off x="1081088" y="4086225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61" name="Line 104"/>
          <p:cNvSpPr>
            <a:spLocks noChangeShapeType="1"/>
          </p:cNvSpPr>
          <p:nvPr/>
        </p:nvSpPr>
        <p:spPr bwMode="auto">
          <a:xfrm flipV="1">
            <a:off x="982663" y="64674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62" name="Line 105"/>
          <p:cNvSpPr>
            <a:spLocks noChangeShapeType="1"/>
          </p:cNvSpPr>
          <p:nvPr/>
        </p:nvSpPr>
        <p:spPr bwMode="auto">
          <a:xfrm flipV="1">
            <a:off x="989013" y="4092575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450" name="Text Box 106"/>
          <p:cNvSpPr txBox="1">
            <a:spLocks noChangeArrowheads="1"/>
          </p:cNvSpPr>
          <p:nvPr/>
        </p:nvSpPr>
        <p:spPr bwMode="auto">
          <a:xfrm>
            <a:off x="741363" y="6307138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7764" name="Rectangle 107"/>
          <p:cNvSpPr>
            <a:spLocks noChangeArrowheads="1"/>
          </p:cNvSpPr>
          <p:nvPr/>
        </p:nvSpPr>
        <p:spPr bwMode="auto">
          <a:xfrm>
            <a:off x="1731963" y="454025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7765" name="Rectangle 108"/>
          <p:cNvSpPr>
            <a:spLocks noChangeArrowheads="1"/>
          </p:cNvSpPr>
          <p:nvPr/>
        </p:nvSpPr>
        <p:spPr bwMode="auto">
          <a:xfrm>
            <a:off x="1751013" y="6054725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7453" name="Text Box 109"/>
          <p:cNvSpPr txBox="1">
            <a:spLocks noChangeArrowheads="1"/>
          </p:cNvSpPr>
          <p:nvPr/>
        </p:nvSpPr>
        <p:spPr bwMode="auto">
          <a:xfrm>
            <a:off x="1747838" y="440531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7454" name="Text Box 110"/>
          <p:cNvSpPr txBox="1">
            <a:spLocks noChangeArrowheads="1"/>
          </p:cNvSpPr>
          <p:nvPr/>
        </p:nvSpPr>
        <p:spPr bwMode="auto">
          <a:xfrm>
            <a:off x="1773238" y="5935663"/>
            <a:ext cx="792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7768" name="Group 111"/>
          <p:cNvGrpSpPr>
            <a:grpSpLocks/>
          </p:cNvGrpSpPr>
          <p:nvPr/>
        </p:nvGrpSpPr>
        <p:grpSpPr bwMode="auto">
          <a:xfrm>
            <a:off x="4941888" y="5913438"/>
            <a:ext cx="784225" cy="274637"/>
            <a:chOff x="3382" y="1823"/>
            <a:chExt cx="494" cy="173"/>
          </a:xfrm>
        </p:grpSpPr>
        <p:sp>
          <p:nvSpPr>
            <p:cNvPr id="157863" name="Rectangle 11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57" name="Text Box 11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grpSp>
        <p:nvGrpSpPr>
          <p:cNvPr id="157769" name="Group 114"/>
          <p:cNvGrpSpPr>
            <a:grpSpLocks/>
          </p:cNvGrpSpPr>
          <p:nvPr/>
        </p:nvGrpSpPr>
        <p:grpSpPr bwMode="auto">
          <a:xfrm>
            <a:off x="5084763" y="4541838"/>
            <a:ext cx="792162" cy="274637"/>
            <a:chOff x="3382" y="1823"/>
            <a:chExt cx="499" cy="173"/>
          </a:xfrm>
        </p:grpSpPr>
        <p:sp>
          <p:nvSpPr>
            <p:cNvPr id="157861" name="Rectangle 11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60" name="Text Box 116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7770" name="Line 117"/>
          <p:cNvSpPr>
            <a:spLocks noChangeShapeType="1"/>
          </p:cNvSpPr>
          <p:nvPr/>
        </p:nvSpPr>
        <p:spPr bwMode="auto">
          <a:xfrm>
            <a:off x="3471863" y="408622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7771" name="Group 118"/>
          <p:cNvGrpSpPr>
            <a:grpSpLocks/>
          </p:cNvGrpSpPr>
          <p:nvPr/>
        </p:nvGrpSpPr>
        <p:grpSpPr bwMode="auto">
          <a:xfrm>
            <a:off x="3868738" y="4706938"/>
            <a:ext cx="792162" cy="274637"/>
            <a:chOff x="3382" y="1823"/>
            <a:chExt cx="499" cy="173"/>
          </a:xfrm>
        </p:grpSpPr>
        <p:sp>
          <p:nvSpPr>
            <p:cNvPr id="157859" name="Rectangle 11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64" name="Text Box 12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grpSp>
        <p:nvGrpSpPr>
          <p:cNvPr id="157772" name="Group 121"/>
          <p:cNvGrpSpPr>
            <a:grpSpLocks/>
          </p:cNvGrpSpPr>
          <p:nvPr/>
        </p:nvGrpSpPr>
        <p:grpSpPr bwMode="auto">
          <a:xfrm>
            <a:off x="3649663" y="6154738"/>
            <a:ext cx="708025" cy="274637"/>
            <a:chOff x="3382" y="1823"/>
            <a:chExt cx="446" cy="173"/>
          </a:xfrm>
        </p:grpSpPr>
        <p:sp>
          <p:nvSpPr>
            <p:cNvPr id="157857" name="Rectangle 1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467" name="Text Box 1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697468" name="Freeform 124"/>
          <p:cNvSpPr>
            <a:spLocks/>
          </p:cNvSpPr>
          <p:nvPr/>
        </p:nvSpPr>
        <p:spPr bwMode="auto">
          <a:xfrm>
            <a:off x="3360738" y="4451350"/>
            <a:ext cx="3127375" cy="962025"/>
          </a:xfrm>
          <a:custGeom>
            <a:avLst/>
            <a:gdLst>
              <a:gd name="T0" fmla="*/ 0 w 2082"/>
              <a:gd name="T1" fmla="*/ 962025 h 1074"/>
              <a:gd name="T2" fmla="*/ 531744 w 2082"/>
              <a:gd name="T3" fmla="*/ 193480 h 1074"/>
              <a:gd name="T4" fmla="*/ 2063887 w 2082"/>
              <a:gd name="T5" fmla="*/ 32247 h 1074"/>
              <a:gd name="T6" fmla="*/ 3127375 w 2082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74" name="Line 125"/>
          <p:cNvSpPr>
            <a:spLocks noChangeShapeType="1"/>
          </p:cNvSpPr>
          <p:nvPr/>
        </p:nvSpPr>
        <p:spPr bwMode="auto">
          <a:xfrm>
            <a:off x="4678363" y="4086225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75" name="Rectangle 126"/>
          <p:cNvSpPr>
            <a:spLocks noChangeArrowheads="1"/>
          </p:cNvSpPr>
          <p:nvPr/>
        </p:nvSpPr>
        <p:spPr bwMode="auto">
          <a:xfrm>
            <a:off x="2989263" y="5854700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7776" name="Rectangle 127"/>
          <p:cNvSpPr>
            <a:spLocks noChangeArrowheads="1"/>
          </p:cNvSpPr>
          <p:nvPr/>
        </p:nvSpPr>
        <p:spPr bwMode="auto">
          <a:xfrm>
            <a:off x="3440113" y="5772150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pSp>
        <p:nvGrpSpPr>
          <p:cNvPr id="157777" name="Group 128"/>
          <p:cNvGrpSpPr>
            <a:grpSpLocks/>
          </p:cNvGrpSpPr>
          <p:nvPr/>
        </p:nvGrpSpPr>
        <p:grpSpPr bwMode="auto">
          <a:xfrm>
            <a:off x="2989263" y="5732463"/>
            <a:ext cx="741362" cy="274637"/>
            <a:chOff x="1684" y="3005"/>
            <a:chExt cx="467" cy="173"/>
          </a:xfrm>
        </p:grpSpPr>
        <p:sp>
          <p:nvSpPr>
            <p:cNvPr id="157853" name="Rectangle 129"/>
            <p:cNvSpPr>
              <a:spLocks noChangeArrowheads="1"/>
            </p:cNvSpPr>
            <p:nvPr/>
          </p:nvSpPr>
          <p:spPr bwMode="auto">
            <a:xfrm>
              <a:off x="1968" y="3030"/>
              <a:ext cx="5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157854" name="Group 130"/>
            <p:cNvGrpSpPr>
              <a:grpSpLocks/>
            </p:cNvGrpSpPr>
            <p:nvPr/>
          </p:nvGrpSpPr>
          <p:grpSpPr bwMode="auto">
            <a:xfrm>
              <a:off x="1684" y="3005"/>
              <a:ext cx="467" cy="173"/>
              <a:chOff x="3382" y="1823"/>
              <a:chExt cx="467" cy="173"/>
            </a:xfrm>
          </p:grpSpPr>
          <p:sp>
            <p:nvSpPr>
              <p:cNvPr id="157855" name="Rectangle 131"/>
              <p:cNvSpPr>
                <a:spLocks noChangeArrowheads="1"/>
              </p:cNvSpPr>
              <p:nvPr/>
            </p:nvSpPr>
            <p:spPr bwMode="auto">
              <a:xfrm>
                <a:off x="3382" y="1900"/>
                <a:ext cx="32" cy="32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97476" name="Text Box 132"/>
              <p:cNvSpPr txBox="1">
                <a:spLocks noChangeArrowheads="1"/>
              </p:cNvSpPr>
              <p:nvPr/>
            </p:nvSpPr>
            <p:spPr bwMode="auto">
              <a:xfrm>
                <a:off x="3382" y="1823"/>
                <a:ext cx="4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j(40, 15)</a:t>
                </a:r>
              </a:p>
            </p:txBody>
          </p:sp>
        </p:grpSp>
      </p:grpSp>
      <p:grpSp>
        <p:nvGrpSpPr>
          <p:cNvPr id="697477" name="Group 133"/>
          <p:cNvGrpSpPr>
            <a:grpSpLocks/>
          </p:cNvGrpSpPr>
          <p:nvPr/>
        </p:nvGrpSpPr>
        <p:grpSpPr bwMode="auto">
          <a:xfrm>
            <a:off x="6554788" y="4157663"/>
            <a:ext cx="2325687" cy="550862"/>
            <a:chOff x="3938" y="2603"/>
            <a:chExt cx="1465" cy="347"/>
          </a:xfrm>
        </p:grpSpPr>
        <p:sp>
          <p:nvSpPr>
            <p:cNvPr id="157843" name="Rectangle 134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endParaRPr lang="en-US" altLang="ko-KR" sz="1200">
                <a:latin typeface="Arial" charset="0"/>
              </a:endParaRPr>
            </a:p>
          </p:txBody>
        </p:sp>
        <p:sp>
          <p:nvSpPr>
            <p:cNvPr id="157844" name="Rectangle 135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j</a:t>
              </a:r>
            </a:p>
          </p:txBody>
        </p:sp>
        <p:sp>
          <p:nvSpPr>
            <p:cNvPr id="157845" name="Rectangle 136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b</a:t>
              </a:r>
            </a:p>
          </p:txBody>
        </p:sp>
        <p:sp>
          <p:nvSpPr>
            <p:cNvPr id="157846" name="Line 137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47" name="Line 138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48" name="Line 139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49" name="Line 140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50" name="Line 141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51" name="Line 142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87" name="Text Box 143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P5</a:t>
              </a:r>
            </a:p>
          </p:txBody>
        </p:sp>
      </p:grpSp>
      <p:grpSp>
        <p:nvGrpSpPr>
          <p:cNvPr id="697488" name="Group 144"/>
          <p:cNvGrpSpPr>
            <a:grpSpLocks/>
          </p:cNvGrpSpPr>
          <p:nvPr/>
        </p:nvGrpSpPr>
        <p:grpSpPr bwMode="auto">
          <a:xfrm>
            <a:off x="6538913" y="3513138"/>
            <a:ext cx="2325687" cy="560387"/>
            <a:chOff x="3928" y="2173"/>
            <a:chExt cx="1465" cy="353"/>
          </a:xfrm>
        </p:grpSpPr>
        <p:sp>
          <p:nvSpPr>
            <p:cNvPr id="697489" name="Text Box 145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57833" name="Rectangle 146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endParaRPr lang="en-US" altLang="ko-KR" sz="1200">
                <a:latin typeface="Arial" charset="0"/>
              </a:endParaRPr>
            </a:p>
          </p:txBody>
        </p:sp>
        <p:sp>
          <p:nvSpPr>
            <p:cNvPr id="157834" name="Rectangle 147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f</a:t>
              </a:r>
            </a:p>
          </p:txBody>
        </p:sp>
        <p:sp>
          <p:nvSpPr>
            <p:cNvPr id="157835" name="Rectangle 148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a</a:t>
              </a:r>
            </a:p>
          </p:txBody>
        </p:sp>
        <p:sp>
          <p:nvSpPr>
            <p:cNvPr id="157836" name="Line 149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37" name="Line 150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38" name="Line 151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39" name="Line 152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40" name="Line 153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41" name="Line 154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499" name="Text Box 155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697500" name="Freeform 156"/>
          <p:cNvSpPr>
            <a:spLocks/>
          </p:cNvSpPr>
          <p:nvPr/>
        </p:nvSpPr>
        <p:spPr bwMode="auto">
          <a:xfrm>
            <a:off x="3309938" y="3797300"/>
            <a:ext cx="3197225" cy="396875"/>
          </a:xfrm>
          <a:custGeom>
            <a:avLst/>
            <a:gdLst>
              <a:gd name="T0" fmla="*/ 0 w 2142"/>
              <a:gd name="T1" fmla="*/ 396875 h 602"/>
              <a:gd name="T2" fmla="*/ 1325460 w 2142"/>
              <a:gd name="T3" fmla="*/ 64608 h 602"/>
              <a:gd name="T4" fmla="*/ 2364334 w 2142"/>
              <a:gd name="T5" fmla="*/ 9230 h 602"/>
              <a:gd name="T6" fmla="*/ 3197225 w 2142"/>
              <a:gd name="T7" fmla="*/ 13185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2" h="602">
                <a:moveTo>
                  <a:pt x="0" y="602"/>
                </a:moveTo>
                <a:cubicBezTo>
                  <a:pt x="312" y="399"/>
                  <a:pt x="624" y="196"/>
                  <a:pt x="888" y="98"/>
                </a:cubicBezTo>
                <a:cubicBezTo>
                  <a:pt x="1152" y="0"/>
                  <a:pt x="1375" y="27"/>
                  <a:pt x="1584" y="14"/>
                </a:cubicBezTo>
                <a:cubicBezTo>
                  <a:pt x="1793" y="1"/>
                  <a:pt x="1967" y="10"/>
                  <a:pt x="2142" y="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7781" name="Group 157"/>
          <p:cNvGrpSpPr>
            <a:grpSpLocks/>
          </p:cNvGrpSpPr>
          <p:nvPr/>
        </p:nvGrpSpPr>
        <p:grpSpPr bwMode="auto">
          <a:xfrm>
            <a:off x="6567488" y="5392738"/>
            <a:ext cx="2325687" cy="550862"/>
            <a:chOff x="3938" y="2603"/>
            <a:chExt cx="1465" cy="347"/>
          </a:xfrm>
        </p:grpSpPr>
        <p:sp>
          <p:nvSpPr>
            <p:cNvPr id="157822" name="Rectangle 158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endParaRPr lang="en-US" altLang="ko-KR" sz="1200">
                <a:latin typeface="Arial" charset="0"/>
              </a:endParaRPr>
            </a:p>
          </p:txBody>
        </p:sp>
        <p:sp>
          <p:nvSpPr>
            <p:cNvPr id="157823" name="Rectangle 159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h</a:t>
              </a:r>
            </a:p>
          </p:txBody>
        </p:sp>
        <p:sp>
          <p:nvSpPr>
            <p:cNvPr id="157824" name="Rectangle 160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d</a:t>
              </a:r>
            </a:p>
          </p:txBody>
        </p:sp>
        <p:sp>
          <p:nvSpPr>
            <p:cNvPr id="157825" name="Line 161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26" name="Line 162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27" name="Line 163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28" name="Line 164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29" name="Line 165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30" name="Line 166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11" name="Text Box 167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P4</a:t>
              </a:r>
            </a:p>
          </p:txBody>
        </p:sp>
      </p:grpSp>
      <p:grpSp>
        <p:nvGrpSpPr>
          <p:cNvPr id="157782" name="Group 168"/>
          <p:cNvGrpSpPr>
            <a:grpSpLocks/>
          </p:cNvGrpSpPr>
          <p:nvPr/>
        </p:nvGrpSpPr>
        <p:grpSpPr bwMode="auto">
          <a:xfrm>
            <a:off x="6551613" y="4773613"/>
            <a:ext cx="2325687" cy="560387"/>
            <a:chOff x="3928" y="2173"/>
            <a:chExt cx="1465" cy="353"/>
          </a:xfrm>
        </p:grpSpPr>
        <p:sp>
          <p:nvSpPr>
            <p:cNvPr id="697513" name="Text Box 169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157812" name="Rectangle 170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endParaRPr lang="en-US" altLang="ko-KR" sz="1200">
                <a:latin typeface="Arial" charset="0"/>
              </a:endParaRPr>
            </a:p>
          </p:txBody>
        </p:sp>
        <p:sp>
          <p:nvSpPr>
            <p:cNvPr id="157813" name="Rectangle 171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i</a:t>
              </a:r>
            </a:p>
          </p:txBody>
        </p:sp>
        <p:sp>
          <p:nvSpPr>
            <p:cNvPr id="157814" name="Rectangle 172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e</a:t>
              </a:r>
            </a:p>
          </p:txBody>
        </p:sp>
        <p:sp>
          <p:nvSpPr>
            <p:cNvPr id="157815" name="Line 173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16" name="Line 174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17" name="Line 175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18" name="Line 176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19" name="Line 177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820" name="Line 178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7523" name="Text Box 179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57783" name="Freeform 180"/>
          <p:cNvSpPr>
            <a:spLocks/>
          </p:cNvSpPr>
          <p:nvPr/>
        </p:nvSpPr>
        <p:spPr bwMode="auto">
          <a:xfrm>
            <a:off x="4545013" y="4991100"/>
            <a:ext cx="1987550" cy="165100"/>
          </a:xfrm>
          <a:custGeom>
            <a:avLst/>
            <a:gdLst>
              <a:gd name="T0" fmla="*/ 0 w 1260"/>
              <a:gd name="T1" fmla="*/ 4856 h 204"/>
              <a:gd name="T2" fmla="*/ 965381 w 1260"/>
              <a:gd name="T3" fmla="*/ 14568 h 204"/>
              <a:gd name="T4" fmla="*/ 1637363 w 1260"/>
              <a:gd name="T5" fmla="*/ 92262 h 204"/>
              <a:gd name="T6" fmla="*/ 1987550 w 1260"/>
              <a:gd name="T7" fmla="*/ 165100 h 2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0" h="204">
                <a:moveTo>
                  <a:pt x="0" y="6"/>
                </a:moveTo>
                <a:cubicBezTo>
                  <a:pt x="219" y="3"/>
                  <a:pt x="439" y="0"/>
                  <a:pt x="612" y="18"/>
                </a:cubicBezTo>
                <a:cubicBezTo>
                  <a:pt x="785" y="36"/>
                  <a:pt x="930" y="83"/>
                  <a:pt x="1038" y="114"/>
                </a:cubicBezTo>
                <a:cubicBezTo>
                  <a:pt x="1146" y="145"/>
                  <a:pt x="1203" y="174"/>
                  <a:pt x="1260" y="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84" name="Line 181"/>
          <p:cNvSpPr>
            <a:spLocks noChangeShapeType="1"/>
          </p:cNvSpPr>
          <p:nvPr/>
        </p:nvSpPr>
        <p:spPr bwMode="auto">
          <a:xfrm>
            <a:off x="5710238" y="5205413"/>
            <a:ext cx="822325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85" name="Rectangle 182"/>
          <p:cNvSpPr>
            <a:spLocks noChangeArrowheads="1"/>
          </p:cNvSpPr>
          <p:nvPr/>
        </p:nvSpPr>
        <p:spPr bwMode="auto">
          <a:xfrm>
            <a:off x="8078788" y="6248400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>
              <a:latin typeface="Arial" charset="0"/>
            </a:endParaRPr>
          </a:p>
        </p:txBody>
      </p:sp>
      <p:sp>
        <p:nvSpPr>
          <p:cNvPr id="157786" name="Rectangle 183"/>
          <p:cNvSpPr>
            <a:spLocks noChangeArrowheads="1"/>
          </p:cNvSpPr>
          <p:nvPr/>
        </p:nvSpPr>
        <p:spPr bwMode="auto">
          <a:xfrm>
            <a:off x="7323138" y="6248400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200">
                <a:latin typeface="Arial" charset="0"/>
              </a:rPr>
              <a:t>g</a:t>
            </a:r>
          </a:p>
        </p:txBody>
      </p:sp>
      <p:sp>
        <p:nvSpPr>
          <p:cNvPr id="157787" name="Rectangle 184"/>
          <p:cNvSpPr>
            <a:spLocks noChangeArrowheads="1"/>
          </p:cNvSpPr>
          <p:nvPr/>
        </p:nvSpPr>
        <p:spPr bwMode="auto">
          <a:xfrm>
            <a:off x="6567488" y="6248400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200">
                <a:latin typeface="Arial" charset="0"/>
              </a:rPr>
              <a:t>c</a:t>
            </a:r>
          </a:p>
        </p:txBody>
      </p:sp>
      <p:sp>
        <p:nvSpPr>
          <p:cNvPr id="157788" name="Line 185"/>
          <p:cNvSpPr>
            <a:spLocks noChangeShapeType="1"/>
          </p:cNvSpPr>
          <p:nvPr/>
        </p:nvSpPr>
        <p:spPr bwMode="auto">
          <a:xfrm>
            <a:off x="6567488" y="6248400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89" name="Line 186"/>
          <p:cNvSpPr>
            <a:spLocks noChangeShapeType="1"/>
          </p:cNvSpPr>
          <p:nvPr/>
        </p:nvSpPr>
        <p:spPr bwMode="auto">
          <a:xfrm>
            <a:off x="6567488" y="6530975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90" name="Line 187"/>
          <p:cNvSpPr>
            <a:spLocks noChangeShapeType="1"/>
          </p:cNvSpPr>
          <p:nvPr/>
        </p:nvSpPr>
        <p:spPr bwMode="auto">
          <a:xfrm>
            <a:off x="6567488" y="6248400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91" name="Line 188"/>
          <p:cNvSpPr>
            <a:spLocks noChangeShapeType="1"/>
          </p:cNvSpPr>
          <p:nvPr/>
        </p:nvSpPr>
        <p:spPr bwMode="auto">
          <a:xfrm>
            <a:off x="7323138" y="6248400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92" name="Line 189"/>
          <p:cNvSpPr>
            <a:spLocks noChangeShapeType="1"/>
          </p:cNvSpPr>
          <p:nvPr/>
        </p:nvSpPr>
        <p:spPr bwMode="auto">
          <a:xfrm>
            <a:off x="8078788" y="6248400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93" name="Line 190"/>
          <p:cNvSpPr>
            <a:spLocks noChangeShapeType="1"/>
          </p:cNvSpPr>
          <p:nvPr/>
        </p:nvSpPr>
        <p:spPr bwMode="auto">
          <a:xfrm>
            <a:off x="8834438" y="6248400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5" name="Text Box 191"/>
          <p:cNvSpPr txBox="1">
            <a:spLocks noChangeArrowheads="1"/>
          </p:cNvSpPr>
          <p:nvPr/>
        </p:nvSpPr>
        <p:spPr bwMode="auto">
          <a:xfrm>
            <a:off x="8523288" y="5980113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157795" name="Freeform 192"/>
          <p:cNvSpPr>
            <a:spLocks/>
          </p:cNvSpPr>
          <p:nvPr/>
        </p:nvSpPr>
        <p:spPr bwMode="auto">
          <a:xfrm rot="242669">
            <a:off x="4557713" y="6286500"/>
            <a:ext cx="1997075" cy="133350"/>
          </a:xfrm>
          <a:custGeom>
            <a:avLst/>
            <a:gdLst>
              <a:gd name="T0" fmla="*/ 0 w 1278"/>
              <a:gd name="T1" fmla="*/ 133350 h 36"/>
              <a:gd name="T2" fmla="*/ 1650165 w 1278"/>
              <a:gd name="T3" fmla="*/ 66675 h 36"/>
              <a:gd name="T4" fmla="*/ 1997075 w 1278"/>
              <a:gd name="T5" fmla="*/ 0 h 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8" h="36">
                <a:moveTo>
                  <a:pt x="0" y="36"/>
                </a:moveTo>
                <a:cubicBezTo>
                  <a:pt x="421" y="30"/>
                  <a:pt x="843" y="24"/>
                  <a:pt x="1056" y="18"/>
                </a:cubicBezTo>
                <a:cubicBezTo>
                  <a:pt x="1269" y="12"/>
                  <a:pt x="1273" y="6"/>
                  <a:pt x="12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796" name="Line 193"/>
          <p:cNvSpPr>
            <a:spLocks noChangeShapeType="1"/>
          </p:cNvSpPr>
          <p:nvPr/>
        </p:nvSpPr>
        <p:spPr bwMode="auto">
          <a:xfrm flipV="1">
            <a:off x="985838" y="5308600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7538" name="Text Box 194"/>
          <p:cNvSpPr txBox="1">
            <a:spLocks noChangeArrowheads="1"/>
          </p:cNvSpPr>
          <p:nvPr/>
        </p:nvSpPr>
        <p:spPr bwMode="auto">
          <a:xfrm>
            <a:off x="671513" y="515143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57798" name="Group 195"/>
          <p:cNvGrpSpPr>
            <a:grpSpLocks/>
          </p:cNvGrpSpPr>
          <p:nvPr/>
        </p:nvGrpSpPr>
        <p:grpSpPr bwMode="auto">
          <a:xfrm>
            <a:off x="2573338" y="4592638"/>
            <a:ext cx="750887" cy="274637"/>
            <a:chOff x="3382" y="1823"/>
            <a:chExt cx="473" cy="173"/>
          </a:xfrm>
        </p:grpSpPr>
        <p:sp>
          <p:nvSpPr>
            <p:cNvPr id="157809" name="Rectangle 19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541" name="Text Box 197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157799" name="Group 198"/>
          <p:cNvGrpSpPr>
            <a:grpSpLocks/>
          </p:cNvGrpSpPr>
          <p:nvPr/>
        </p:nvGrpSpPr>
        <p:grpSpPr bwMode="auto">
          <a:xfrm>
            <a:off x="4878388" y="5040313"/>
            <a:ext cx="792162" cy="274637"/>
            <a:chOff x="3382" y="1823"/>
            <a:chExt cx="499" cy="173"/>
          </a:xfrm>
        </p:grpSpPr>
        <p:sp>
          <p:nvSpPr>
            <p:cNvPr id="157807" name="Rectangle 19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544" name="Text Box 20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157800" name="Line 201"/>
          <p:cNvSpPr>
            <a:spLocks noChangeShapeType="1"/>
          </p:cNvSpPr>
          <p:nvPr/>
        </p:nvSpPr>
        <p:spPr bwMode="auto">
          <a:xfrm>
            <a:off x="1376363" y="5311775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7801" name="Group 202"/>
          <p:cNvGrpSpPr>
            <a:grpSpLocks/>
          </p:cNvGrpSpPr>
          <p:nvPr/>
        </p:nvGrpSpPr>
        <p:grpSpPr bwMode="auto">
          <a:xfrm>
            <a:off x="3992563" y="5049838"/>
            <a:ext cx="741362" cy="274637"/>
            <a:chOff x="3382" y="1823"/>
            <a:chExt cx="467" cy="173"/>
          </a:xfrm>
        </p:grpSpPr>
        <p:sp>
          <p:nvSpPr>
            <p:cNvPr id="157805" name="Rectangle 20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7548" name="Text Box 204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i(65, 35)</a:t>
              </a:r>
            </a:p>
          </p:txBody>
        </p:sp>
      </p:grpSp>
      <p:sp>
        <p:nvSpPr>
          <p:cNvPr id="157802" name="Line 205"/>
          <p:cNvSpPr>
            <a:spLocks noChangeShapeType="1"/>
          </p:cNvSpPr>
          <p:nvPr/>
        </p:nvSpPr>
        <p:spPr bwMode="auto">
          <a:xfrm>
            <a:off x="5722938" y="5816600"/>
            <a:ext cx="827087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7803" name="Text Box 206"/>
          <p:cNvSpPr txBox="1">
            <a:spLocks noChangeArrowheads="1"/>
          </p:cNvSpPr>
          <p:nvPr/>
        </p:nvSpPr>
        <p:spPr bwMode="auto">
          <a:xfrm>
            <a:off x="34925" y="403225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(g)</a:t>
            </a:r>
          </a:p>
        </p:txBody>
      </p:sp>
      <p:sp>
        <p:nvSpPr>
          <p:cNvPr id="157804" name="Text Box 207"/>
          <p:cNvSpPr txBox="1">
            <a:spLocks noChangeArrowheads="1"/>
          </p:cNvSpPr>
          <p:nvPr/>
        </p:nvSpPr>
        <p:spPr bwMode="auto">
          <a:xfrm>
            <a:off x="46038" y="383698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(h)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92" grpId="0" animBg="1"/>
      <p:bldP spid="697430" grpId="0" animBg="1"/>
      <p:bldP spid="697468" grpId="0" animBg="1"/>
      <p:bldP spid="69750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Line 2"/>
          <p:cNvSpPr>
            <a:spLocks noChangeShapeType="1"/>
          </p:cNvSpPr>
          <p:nvPr/>
        </p:nvSpPr>
        <p:spPr bwMode="auto">
          <a:xfrm flipV="1">
            <a:off x="1412875" y="5835650"/>
            <a:ext cx="44259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5591175" y="5865813"/>
            <a:ext cx="436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5845175" y="5661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1412875" y="5676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508375" y="5676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724400" y="5673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76" name="Text Box 8"/>
          <p:cNvSpPr txBox="1">
            <a:spLocks noChangeArrowheads="1"/>
          </p:cNvSpPr>
          <p:nvPr/>
        </p:nvSpPr>
        <p:spPr bwMode="auto">
          <a:xfrm>
            <a:off x="3327400" y="58785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698377" name="Text Box 9"/>
          <p:cNvSpPr txBox="1">
            <a:spLocks noChangeArrowheads="1"/>
          </p:cNvSpPr>
          <p:nvPr/>
        </p:nvSpPr>
        <p:spPr bwMode="auto">
          <a:xfrm>
            <a:off x="4556125" y="58689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75</a:t>
            </a:r>
          </a:p>
        </p:txBody>
      </p:sp>
      <p:sp>
        <p:nvSpPr>
          <p:cNvPr id="698378" name="Text Box 10"/>
          <p:cNvSpPr txBox="1">
            <a:spLocks noChangeArrowheads="1"/>
          </p:cNvSpPr>
          <p:nvPr/>
        </p:nvSpPr>
        <p:spPr bwMode="auto">
          <a:xfrm>
            <a:off x="1279525" y="5878513"/>
            <a:ext cx="2682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1412875" y="3078163"/>
            <a:ext cx="4432300" cy="238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711200" y="2936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60</a:t>
            </a:r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1117600" y="3078163"/>
            <a:ext cx="0" cy="238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 flipV="1">
            <a:off x="1019175" y="5459413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 flipV="1">
            <a:off x="1025525" y="3084513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384" name="Text Box 16"/>
          <p:cNvSpPr txBox="1">
            <a:spLocks noChangeArrowheads="1"/>
          </p:cNvSpPr>
          <p:nvPr/>
        </p:nvSpPr>
        <p:spPr bwMode="auto">
          <a:xfrm>
            <a:off x="777875" y="5299075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1768475" y="3532188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1787525" y="5046663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698387" name="Text Box 19"/>
          <p:cNvSpPr txBox="1">
            <a:spLocks noChangeArrowheads="1"/>
          </p:cNvSpPr>
          <p:nvPr/>
        </p:nvSpPr>
        <p:spPr bwMode="auto">
          <a:xfrm>
            <a:off x="1784350" y="339725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a(10, 50)</a:t>
            </a:r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1809750" y="4927600"/>
            <a:ext cx="792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b(10, 10)</a:t>
            </a:r>
          </a:p>
        </p:txBody>
      </p:sp>
      <p:grpSp>
        <p:nvGrpSpPr>
          <p:cNvPr id="159765" name="Group 21"/>
          <p:cNvGrpSpPr>
            <a:grpSpLocks/>
          </p:cNvGrpSpPr>
          <p:nvPr/>
        </p:nvGrpSpPr>
        <p:grpSpPr bwMode="auto">
          <a:xfrm>
            <a:off x="4978400" y="4905375"/>
            <a:ext cx="784225" cy="274638"/>
            <a:chOff x="3382" y="1823"/>
            <a:chExt cx="494" cy="173"/>
          </a:xfrm>
        </p:grpSpPr>
        <p:sp>
          <p:nvSpPr>
            <p:cNvPr id="159865" name="Rectangle 2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391" name="Text Box 23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c(80, 10)</a:t>
              </a:r>
            </a:p>
          </p:txBody>
        </p:sp>
      </p:grpSp>
      <p:grpSp>
        <p:nvGrpSpPr>
          <p:cNvPr id="159766" name="Group 24"/>
          <p:cNvGrpSpPr>
            <a:grpSpLocks/>
          </p:cNvGrpSpPr>
          <p:nvPr/>
        </p:nvGrpSpPr>
        <p:grpSpPr bwMode="auto">
          <a:xfrm>
            <a:off x="5121275" y="3533775"/>
            <a:ext cx="792163" cy="274638"/>
            <a:chOff x="3382" y="1823"/>
            <a:chExt cx="499" cy="173"/>
          </a:xfrm>
        </p:grpSpPr>
        <p:sp>
          <p:nvSpPr>
            <p:cNvPr id="159863" name="Rectangle 25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394" name="Text Box 26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d(85, 45)</a:t>
              </a:r>
            </a:p>
          </p:txBody>
        </p:sp>
      </p:grpSp>
      <p:sp>
        <p:nvSpPr>
          <p:cNvPr id="159767" name="Line 27"/>
          <p:cNvSpPr>
            <a:spLocks noChangeShapeType="1"/>
          </p:cNvSpPr>
          <p:nvPr/>
        </p:nvSpPr>
        <p:spPr bwMode="auto">
          <a:xfrm>
            <a:off x="3508375" y="3078163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9768" name="Group 28"/>
          <p:cNvGrpSpPr>
            <a:grpSpLocks/>
          </p:cNvGrpSpPr>
          <p:nvPr/>
        </p:nvGrpSpPr>
        <p:grpSpPr bwMode="auto">
          <a:xfrm>
            <a:off x="3905250" y="3698875"/>
            <a:ext cx="792163" cy="274638"/>
            <a:chOff x="3382" y="1823"/>
            <a:chExt cx="499" cy="173"/>
          </a:xfrm>
        </p:grpSpPr>
        <p:sp>
          <p:nvSpPr>
            <p:cNvPr id="159861" name="Rectangle 2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398" name="Text Box 3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e(60, 40)</a:t>
              </a:r>
            </a:p>
          </p:txBody>
        </p:sp>
      </p:grpSp>
      <p:grpSp>
        <p:nvGrpSpPr>
          <p:cNvPr id="159769" name="Group 31"/>
          <p:cNvGrpSpPr>
            <a:grpSpLocks/>
          </p:cNvGrpSpPr>
          <p:nvPr/>
        </p:nvGrpSpPr>
        <p:grpSpPr bwMode="auto">
          <a:xfrm>
            <a:off x="3686175" y="5146675"/>
            <a:ext cx="708025" cy="274638"/>
            <a:chOff x="3382" y="1823"/>
            <a:chExt cx="446" cy="173"/>
          </a:xfrm>
        </p:grpSpPr>
        <p:sp>
          <p:nvSpPr>
            <p:cNvPr id="159859" name="Rectangle 32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401" name="Text Box 33"/>
            <p:cNvSpPr txBox="1">
              <a:spLocks noChangeArrowheads="1"/>
            </p:cNvSpPr>
            <p:nvPr/>
          </p:nvSpPr>
          <p:spPr bwMode="auto">
            <a:xfrm>
              <a:off x="3382" y="1823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g(55, 5)</a:t>
              </a:r>
            </a:p>
          </p:txBody>
        </p:sp>
      </p:grpSp>
      <p:sp>
        <p:nvSpPr>
          <p:cNvPr id="698402" name="Freeform 34"/>
          <p:cNvSpPr>
            <a:spLocks/>
          </p:cNvSpPr>
          <p:nvPr/>
        </p:nvSpPr>
        <p:spPr bwMode="auto">
          <a:xfrm>
            <a:off x="3397250" y="3443288"/>
            <a:ext cx="3127375" cy="962025"/>
          </a:xfrm>
          <a:custGeom>
            <a:avLst/>
            <a:gdLst>
              <a:gd name="T0" fmla="*/ 0 w 2082"/>
              <a:gd name="T1" fmla="*/ 962025 h 1074"/>
              <a:gd name="T2" fmla="*/ 531744 w 2082"/>
              <a:gd name="T3" fmla="*/ 193480 h 1074"/>
              <a:gd name="T4" fmla="*/ 2063887 w 2082"/>
              <a:gd name="T5" fmla="*/ 32247 h 1074"/>
              <a:gd name="T6" fmla="*/ 3127375 w 2082"/>
              <a:gd name="T7" fmla="*/ 0 h 10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2" h="1074">
                <a:moveTo>
                  <a:pt x="0" y="1074"/>
                </a:moveTo>
                <a:cubicBezTo>
                  <a:pt x="62" y="731"/>
                  <a:pt x="125" y="389"/>
                  <a:pt x="354" y="216"/>
                </a:cubicBezTo>
                <a:cubicBezTo>
                  <a:pt x="583" y="43"/>
                  <a:pt x="1086" y="72"/>
                  <a:pt x="1374" y="36"/>
                </a:cubicBezTo>
                <a:cubicBezTo>
                  <a:pt x="1662" y="0"/>
                  <a:pt x="1872" y="0"/>
                  <a:pt x="208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71" name="Line 35"/>
          <p:cNvSpPr>
            <a:spLocks noChangeShapeType="1"/>
          </p:cNvSpPr>
          <p:nvPr/>
        </p:nvSpPr>
        <p:spPr bwMode="auto">
          <a:xfrm>
            <a:off x="4714875" y="3078163"/>
            <a:ext cx="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72" name="Rectangle 36"/>
          <p:cNvSpPr>
            <a:spLocks noChangeArrowheads="1"/>
          </p:cNvSpPr>
          <p:nvPr/>
        </p:nvSpPr>
        <p:spPr bwMode="auto">
          <a:xfrm>
            <a:off x="3025775" y="4846638"/>
            <a:ext cx="50800" cy="508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59773" name="Rectangle 37"/>
          <p:cNvSpPr>
            <a:spLocks noChangeArrowheads="1"/>
          </p:cNvSpPr>
          <p:nvPr/>
        </p:nvSpPr>
        <p:spPr bwMode="auto">
          <a:xfrm>
            <a:off x="3476625" y="4764088"/>
            <a:ext cx="88900" cy="190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grpSp>
        <p:nvGrpSpPr>
          <p:cNvPr id="159774" name="Group 38"/>
          <p:cNvGrpSpPr>
            <a:grpSpLocks/>
          </p:cNvGrpSpPr>
          <p:nvPr/>
        </p:nvGrpSpPr>
        <p:grpSpPr bwMode="auto">
          <a:xfrm>
            <a:off x="3025775" y="4724400"/>
            <a:ext cx="741363" cy="274638"/>
            <a:chOff x="1684" y="3005"/>
            <a:chExt cx="467" cy="173"/>
          </a:xfrm>
        </p:grpSpPr>
        <p:sp>
          <p:nvSpPr>
            <p:cNvPr id="159855" name="Rectangle 39"/>
            <p:cNvSpPr>
              <a:spLocks noChangeArrowheads="1"/>
            </p:cNvSpPr>
            <p:nvPr/>
          </p:nvSpPr>
          <p:spPr bwMode="auto">
            <a:xfrm>
              <a:off x="1968" y="3030"/>
              <a:ext cx="56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159856" name="Group 40"/>
            <p:cNvGrpSpPr>
              <a:grpSpLocks/>
            </p:cNvGrpSpPr>
            <p:nvPr/>
          </p:nvGrpSpPr>
          <p:grpSpPr bwMode="auto">
            <a:xfrm>
              <a:off x="1684" y="3005"/>
              <a:ext cx="467" cy="173"/>
              <a:chOff x="3382" y="1823"/>
              <a:chExt cx="467" cy="173"/>
            </a:xfrm>
          </p:grpSpPr>
          <p:sp>
            <p:nvSpPr>
              <p:cNvPr id="159857" name="Rectangle 41"/>
              <p:cNvSpPr>
                <a:spLocks noChangeArrowheads="1"/>
              </p:cNvSpPr>
              <p:nvPr/>
            </p:nvSpPr>
            <p:spPr bwMode="auto">
              <a:xfrm>
                <a:off x="3382" y="1900"/>
                <a:ext cx="32" cy="32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98410" name="Text Box 42"/>
              <p:cNvSpPr txBox="1">
                <a:spLocks noChangeArrowheads="1"/>
              </p:cNvSpPr>
              <p:nvPr/>
            </p:nvSpPr>
            <p:spPr bwMode="auto">
              <a:xfrm>
                <a:off x="3382" y="1823"/>
                <a:ext cx="4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굴림" panose="020B0600000101010101" pitchFamily="50" charset="-127"/>
                  </a:rPr>
                  <a:t>j(40, 15)</a:t>
                </a:r>
              </a:p>
            </p:txBody>
          </p:sp>
        </p:grpSp>
      </p:grpSp>
      <p:grpSp>
        <p:nvGrpSpPr>
          <p:cNvPr id="698411" name="Group 43"/>
          <p:cNvGrpSpPr>
            <a:grpSpLocks/>
          </p:cNvGrpSpPr>
          <p:nvPr/>
        </p:nvGrpSpPr>
        <p:grpSpPr bwMode="auto">
          <a:xfrm>
            <a:off x="6591300" y="3149600"/>
            <a:ext cx="2325688" cy="550863"/>
            <a:chOff x="3938" y="2603"/>
            <a:chExt cx="1465" cy="347"/>
          </a:xfrm>
        </p:grpSpPr>
        <p:sp>
          <p:nvSpPr>
            <p:cNvPr id="159845" name="Rectangle 44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l</a:t>
              </a:r>
            </a:p>
          </p:txBody>
        </p:sp>
        <p:sp>
          <p:nvSpPr>
            <p:cNvPr id="159846" name="Rectangle 45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j</a:t>
              </a:r>
            </a:p>
          </p:txBody>
        </p:sp>
        <p:sp>
          <p:nvSpPr>
            <p:cNvPr id="159847" name="Rectangle 46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b</a:t>
              </a:r>
            </a:p>
          </p:txBody>
        </p:sp>
        <p:sp>
          <p:nvSpPr>
            <p:cNvPr id="159848" name="Line 47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49" name="Line 48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50" name="Line 49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51" name="Line 50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52" name="Line 51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53" name="Line 52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21" name="Text Box 53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P5</a:t>
              </a:r>
            </a:p>
          </p:txBody>
        </p:sp>
      </p:grpSp>
      <p:grpSp>
        <p:nvGrpSpPr>
          <p:cNvPr id="698422" name="Group 54"/>
          <p:cNvGrpSpPr>
            <a:grpSpLocks/>
          </p:cNvGrpSpPr>
          <p:nvPr/>
        </p:nvGrpSpPr>
        <p:grpSpPr bwMode="auto">
          <a:xfrm>
            <a:off x="6575425" y="2505075"/>
            <a:ext cx="2325688" cy="560388"/>
            <a:chOff x="3928" y="2173"/>
            <a:chExt cx="1465" cy="353"/>
          </a:xfrm>
        </p:grpSpPr>
        <p:sp>
          <p:nvSpPr>
            <p:cNvPr id="698423" name="Text Box 55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59835" name="Rectangle 56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endParaRPr lang="en-US" altLang="ko-KR" sz="1200">
                <a:latin typeface="Arial" charset="0"/>
              </a:endParaRPr>
            </a:p>
          </p:txBody>
        </p:sp>
        <p:sp>
          <p:nvSpPr>
            <p:cNvPr id="159836" name="Rectangle 57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f</a:t>
              </a:r>
            </a:p>
          </p:txBody>
        </p:sp>
        <p:sp>
          <p:nvSpPr>
            <p:cNvPr id="159837" name="Rectangle 58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a</a:t>
              </a:r>
            </a:p>
          </p:txBody>
        </p:sp>
        <p:sp>
          <p:nvSpPr>
            <p:cNvPr id="159838" name="Line 59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39" name="Line 60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40" name="Line 61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41" name="Line 62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42" name="Line 63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43" name="Line 64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33" name="Text Box 65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698434" name="Freeform 66"/>
          <p:cNvSpPr>
            <a:spLocks/>
          </p:cNvSpPr>
          <p:nvPr/>
        </p:nvSpPr>
        <p:spPr bwMode="auto">
          <a:xfrm>
            <a:off x="3346450" y="2789238"/>
            <a:ext cx="3197225" cy="396875"/>
          </a:xfrm>
          <a:custGeom>
            <a:avLst/>
            <a:gdLst>
              <a:gd name="T0" fmla="*/ 0 w 2142"/>
              <a:gd name="T1" fmla="*/ 396875 h 602"/>
              <a:gd name="T2" fmla="*/ 1325460 w 2142"/>
              <a:gd name="T3" fmla="*/ 64608 h 602"/>
              <a:gd name="T4" fmla="*/ 2364334 w 2142"/>
              <a:gd name="T5" fmla="*/ 9230 h 602"/>
              <a:gd name="T6" fmla="*/ 3197225 w 2142"/>
              <a:gd name="T7" fmla="*/ 13185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2" h="602">
                <a:moveTo>
                  <a:pt x="0" y="602"/>
                </a:moveTo>
                <a:cubicBezTo>
                  <a:pt x="312" y="399"/>
                  <a:pt x="624" y="196"/>
                  <a:pt x="888" y="98"/>
                </a:cubicBezTo>
                <a:cubicBezTo>
                  <a:pt x="1152" y="0"/>
                  <a:pt x="1375" y="27"/>
                  <a:pt x="1584" y="14"/>
                </a:cubicBezTo>
                <a:cubicBezTo>
                  <a:pt x="1793" y="1"/>
                  <a:pt x="1967" y="10"/>
                  <a:pt x="2142" y="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9778" name="Group 67"/>
          <p:cNvGrpSpPr>
            <a:grpSpLocks/>
          </p:cNvGrpSpPr>
          <p:nvPr/>
        </p:nvGrpSpPr>
        <p:grpSpPr bwMode="auto">
          <a:xfrm>
            <a:off x="6604000" y="4384675"/>
            <a:ext cx="2325688" cy="550863"/>
            <a:chOff x="3938" y="2603"/>
            <a:chExt cx="1465" cy="347"/>
          </a:xfrm>
        </p:grpSpPr>
        <p:sp>
          <p:nvSpPr>
            <p:cNvPr id="159824" name="Rectangle 68"/>
            <p:cNvSpPr>
              <a:spLocks noChangeArrowheads="1"/>
            </p:cNvSpPr>
            <p:nvPr/>
          </p:nvSpPr>
          <p:spPr bwMode="auto">
            <a:xfrm>
              <a:off x="4890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endParaRPr lang="en-US" altLang="ko-KR" sz="1200">
                <a:latin typeface="Arial" charset="0"/>
              </a:endParaRPr>
            </a:p>
          </p:txBody>
        </p:sp>
        <p:sp>
          <p:nvSpPr>
            <p:cNvPr id="159825" name="Rectangle 69"/>
            <p:cNvSpPr>
              <a:spLocks noChangeArrowheads="1"/>
            </p:cNvSpPr>
            <p:nvPr/>
          </p:nvSpPr>
          <p:spPr bwMode="auto">
            <a:xfrm>
              <a:off x="4414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h</a:t>
              </a:r>
            </a:p>
          </p:txBody>
        </p:sp>
        <p:sp>
          <p:nvSpPr>
            <p:cNvPr id="159826" name="Rectangle 70"/>
            <p:cNvSpPr>
              <a:spLocks noChangeArrowheads="1"/>
            </p:cNvSpPr>
            <p:nvPr/>
          </p:nvSpPr>
          <p:spPr bwMode="auto">
            <a:xfrm>
              <a:off x="3938" y="2772"/>
              <a:ext cx="4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d</a:t>
              </a:r>
            </a:p>
          </p:txBody>
        </p:sp>
        <p:sp>
          <p:nvSpPr>
            <p:cNvPr id="159827" name="Line 71"/>
            <p:cNvSpPr>
              <a:spLocks noChangeShapeType="1"/>
            </p:cNvSpPr>
            <p:nvPr/>
          </p:nvSpPr>
          <p:spPr bwMode="auto">
            <a:xfrm>
              <a:off x="3938" y="2772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28" name="Line 72"/>
            <p:cNvSpPr>
              <a:spLocks noChangeShapeType="1"/>
            </p:cNvSpPr>
            <p:nvPr/>
          </p:nvSpPr>
          <p:spPr bwMode="auto">
            <a:xfrm>
              <a:off x="3938" y="2950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29" name="Line 73"/>
            <p:cNvSpPr>
              <a:spLocks noChangeShapeType="1"/>
            </p:cNvSpPr>
            <p:nvPr/>
          </p:nvSpPr>
          <p:spPr bwMode="auto">
            <a:xfrm>
              <a:off x="3938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30" name="Line 74"/>
            <p:cNvSpPr>
              <a:spLocks noChangeShapeType="1"/>
            </p:cNvSpPr>
            <p:nvPr/>
          </p:nvSpPr>
          <p:spPr bwMode="auto">
            <a:xfrm>
              <a:off x="4414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31" name="Line 75"/>
            <p:cNvSpPr>
              <a:spLocks noChangeShapeType="1"/>
            </p:cNvSpPr>
            <p:nvPr/>
          </p:nvSpPr>
          <p:spPr bwMode="auto">
            <a:xfrm>
              <a:off x="4890" y="2772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32" name="Line 76"/>
            <p:cNvSpPr>
              <a:spLocks noChangeShapeType="1"/>
            </p:cNvSpPr>
            <p:nvPr/>
          </p:nvSpPr>
          <p:spPr bwMode="auto">
            <a:xfrm>
              <a:off x="5366" y="2772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45" name="Text Box 77"/>
            <p:cNvSpPr txBox="1">
              <a:spLocks noChangeArrowheads="1"/>
            </p:cNvSpPr>
            <p:nvPr/>
          </p:nvSpPr>
          <p:spPr bwMode="auto">
            <a:xfrm>
              <a:off x="5170" y="260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P4</a:t>
              </a:r>
            </a:p>
          </p:txBody>
        </p:sp>
      </p:grpSp>
      <p:grpSp>
        <p:nvGrpSpPr>
          <p:cNvPr id="159779" name="Group 78"/>
          <p:cNvGrpSpPr>
            <a:grpSpLocks/>
          </p:cNvGrpSpPr>
          <p:nvPr/>
        </p:nvGrpSpPr>
        <p:grpSpPr bwMode="auto">
          <a:xfrm>
            <a:off x="6588125" y="3765550"/>
            <a:ext cx="2325688" cy="560388"/>
            <a:chOff x="3928" y="2173"/>
            <a:chExt cx="1465" cy="353"/>
          </a:xfrm>
        </p:grpSpPr>
        <p:sp>
          <p:nvSpPr>
            <p:cNvPr id="698447" name="Text Box 79"/>
            <p:cNvSpPr txBox="1">
              <a:spLocks noChangeArrowheads="1"/>
            </p:cNvSpPr>
            <p:nvPr/>
          </p:nvSpPr>
          <p:spPr bwMode="auto">
            <a:xfrm>
              <a:off x="5160" y="2173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159814" name="Rectangle 80"/>
            <p:cNvSpPr>
              <a:spLocks noChangeArrowheads="1"/>
            </p:cNvSpPr>
            <p:nvPr/>
          </p:nvSpPr>
          <p:spPr bwMode="auto">
            <a:xfrm>
              <a:off x="4880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k</a:t>
              </a:r>
            </a:p>
          </p:txBody>
        </p:sp>
        <p:sp>
          <p:nvSpPr>
            <p:cNvPr id="159815" name="Rectangle 81"/>
            <p:cNvSpPr>
              <a:spLocks noChangeArrowheads="1"/>
            </p:cNvSpPr>
            <p:nvPr/>
          </p:nvSpPr>
          <p:spPr bwMode="auto">
            <a:xfrm>
              <a:off x="4404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i</a:t>
              </a:r>
            </a:p>
          </p:txBody>
        </p:sp>
        <p:sp>
          <p:nvSpPr>
            <p:cNvPr id="159816" name="Rectangle 82"/>
            <p:cNvSpPr>
              <a:spLocks noChangeArrowheads="1"/>
            </p:cNvSpPr>
            <p:nvPr/>
          </p:nvSpPr>
          <p:spPr bwMode="auto">
            <a:xfrm>
              <a:off x="3928" y="2348"/>
              <a:ext cx="476" cy="17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200">
                  <a:latin typeface="Arial" charset="0"/>
                </a:rPr>
                <a:t>e</a:t>
              </a:r>
            </a:p>
          </p:txBody>
        </p:sp>
        <p:sp>
          <p:nvSpPr>
            <p:cNvPr id="159817" name="Line 83"/>
            <p:cNvSpPr>
              <a:spLocks noChangeShapeType="1"/>
            </p:cNvSpPr>
            <p:nvPr/>
          </p:nvSpPr>
          <p:spPr bwMode="auto">
            <a:xfrm>
              <a:off x="3928" y="2348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18" name="Line 84"/>
            <p:cNvSpPr>
              <a:spLocks noChangeShapeType="1"/>
            </p:cNvSpPr>
            <p:nvPr/>
          </p:nvSpPr>
          <p:spPr bwMode="auto">
            <a:xfrm>
              <a:off x="3928" y="2526"/>
              <a:ext cx="1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19" name="Line 85"/>
            <p:cNvSpPr>
              <a:spLocks noChangeShapeType="1"/>
            </p:cNvSpPr>
            <p:nvPr/>
          </p:nvSpPr>
          <p:spPr bwMode="auto">
            <a:xfrm>
              <a:off x="3928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20" name="Line 86"/>
            <p:cNvSpPr>
              <a:spLocks noChangeShapeType="1"/>
            </p:cNvSpPr>
            <p:nvPr/>
          </p:nvSpPr>
          <p:spPr bwMode="auto">
            <a:xfrm>
              <a:off x="4404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21" name="Line 87"/>
            <p:cNvSpPr>
              <a:spLocks noChangeShapeType="1"/>
            </p:cNvSpPr>
            <p:nvPr/>
          </p:nvSpPr>
          <p:spPr bwMode="auto">
            <a:xfrm>
              <a:off x="4880" y="2348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822" name="Line 88"/>
            <p:cNvSpPr>
              <a:spLocks noChangeShapeType="1"/>
            </p:cNvSpPr>
            <p:nvPr/>
          </p:nvSpPr>
          <p:spPr bwMode="auto">
            <a:xfrm>
              <a:off x="5356" y="2348"/>
              <a:ext cx="0" cy="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8457" name="Text Box 89"/>
            <p:cNvSpPr txBox="1">
              <a:spLocks noChangeArrowheads="1"/>
            </p:cNvSpPr>
            <p:nvPr/>
          </p:nvSpPr>
          <p:spPr bwMode="auto">
            <a:xfrm>
              <a:off x="5038" y="234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59780" name="Freeform 90"/>
          <p:cNvSpPr>
            <a:spLocks/>
          </p:cNvSpPr>
          <p:nvPr/>
        </p:nvSpPr>
        <p:spPr bwMode="auto">
          <a:xfrm>
            <a:off x="4581525" y="3983038"/>
            <a:ext cx="1987550" cy="165100"/>
          </a:xfrm>
          <a:custGeom>
            <a:avLst/>
            <a:gdLst>
              <a:gd name="T0" fmla="*/ 0 w 1260"/>
              <a:gd name="T1" fmla="*/ 4856 h 204"/>
              <a:gd name="T2" fmla="*/ 965381 w 1260"/>
              <a:gd name="T3" fmla="*/ 14568 h 204"/>
              <a:gd name="T4" fmla="*/ 1637363 w 1260"/>
              <a:gd name="T5" fmla="*/ 92262 h 204"/>
              <a:gd name="T6" fmla="*/ 1987550 w 1260"/>
              <a:gd name="T7" fmla="*/ 165100 h 2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0" h="204">
                <a:moveTo>
                  <a:pt x="0" y="6"/>
                </a:moveTo>
                <a:cubicBezTo>
                  <a:pt x="219" y="3"/>
                  <a:pt x="439" y="0"/>
                  <a:pt x="612" y="18"/>
                </a:cubicBezTo>
                <a:cubicBezTo>
                  <a:pt x="785" y="36"/>
                  <a:pt x="930" y="83"/>
                  <a:pt x="1038" y="114"/>
                </a:cubicBezTo>
                <a:cubicBezTo>
                  <a:pt x="1146" y="145"/>
                  <a:pt x="1203" y="174"/>
                  <a:pt x="1260" y="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81" name="Line 91"/>
          <p:cNvSpPr>
            <a:spLocks noChangeShapeType="1"/>
          </p:cNvSpPr>
          <p:nvPr/>
        </p:nvSpPr>
        <p:spPr bwMode="auto">
          <a:xfrm>
            <a:off x="5746750" y="4197350"/>
            <a:ext cx="82232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82" name="Rectangle 92"/>
          <p:cNvSpPr>
            <a:spLocks noChangeArrowheads="1"/>
          </p:cNvSpPr>
          <p:nvPr/>
        </p:nvSpPr>
        <p:spPr bwMode="auto">
          <a:xfrm>
            <a:off x="8115300" y="5240338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endParaRPr lang="en-US" altLang="ko-KR" sz="1200">
              <a:latin typeface="Arial" charset="0"/>
            </a:endParaRPr>
          </a:p>
        </p:txBody>
      </p:sp>
      <p:sp>
        <p:nvSpPr>
          <p:cNvPr id="159783" name="Rectangle 93"/>
          <p:cNvSpPr>
            <a:spLocks noChangeArrowheads="1"/>
          </p:cNvSpPr>
          <p:nvPr/>
        </p:nvSpPr>
        <p:spPr bwMode="auto">
          <a:xfrm>
            <a:off x="7359650" y="5240338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200">
                <a:latin typeface="Arial" charset="0"/>
              </a:rPr>
              <a:t>g</a:t>
            </a:r>
          </a:p>
        </p:txBody>
      </p:sp>
      <p:sp>
        <p:nvSpPr>
          <p:cNvPr id="159784" name="Rectangle 94"/>
          <p:cNvSpPr>
            <a:spLocks noChangeArrowheads="1"/>
          </p:cNvSpPr>
          <p:nvPr/>
        </p:nvSpPr>
        <p:spPr bwMode="auto">
          <a:xfrm>
            <a:off x="6604000" y="5240338"/>
            <a:ext cx="755650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buFontTx/>
              <a:buNone/>
            </a:pPr>
            <a:r>
              <a:rPr lang="en-US" altLang="ko-KR" sz="1200">
                <a:latin typeface="Arial" charset="0"/>
              </a:rPr>
              <a:t>c</a:t>
            </a:r>
          </a:p>
        </p:txBody>
      </p:sp>
      <p:sp>
        <p:nvSpPr>
          <p:cNvPr id="159785" name="Line 95"/>
          <p:cNvSpPr>
            <a:spLocks noChangeShapeType="1"/>
          </p:cNvSpPr>
          <p:nvPr/>
        </p:nvSpPr>
        <p:spPr bwMode="auto">
          <a:xfrm>
            <a:off x="6604000" y="5240338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86" name="Line 96"/>
          <p:cNvSpPr>
            <a:spLocks noChangeShapeType="1"/>
          </p:cNvSpPr>
          <p:nvPr/>
        </p:nvSpPr>
        <p:spPr bwMode="auto">
          <a:xfrm>
            <a:off x="6604000" y="5522913"/>
            <a:ext cx="22669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87" name="Line 97"/>
          <p:cNvSpPr>
            <a:spLocks noChangeShapeType="1"/>
          </p:cNvSpPr>
          <p:nvPr/>
        </p:nvSpPr>
        <p:spPr bwMode="auto">
          <a:xfrm>
            <a:off x="6604000" y="5240338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88" name="Line 98"/>
          <p:cNvSpPr>
            <a:spLocks noChangeShapeType="1"/>
          </p:cNvSpPr>
          <p:nvPr/>
        </p:nvSpPr>
        <p:spPr bwMode="auto">
          <a:xfrm>
            <a:off x="7359650" y="5240338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89" name="Line 99"/>
          <p:cNvSpPr>
            <a:spLocks noChangeShapeType="1"/>
          </p:cNvSpPr>
          <p:nvPr/>
        </p:nvSpPr>
        <p:spPr bwMode="auto">
          <a:xfrm>
            <a:off x="8115300" y="5240338"/>
            <a:ext cx="0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90" name="Line 100"/>
          <p:cNvSpPr>
            <a:spLocks noChangeShapeType="1"/>
          </p:cNvSpPr>
          <p:nvPr/>
        </p:nvSpPr>
        <p:spPr bwMode="auto">
          <a:xfrm>
            <a:off x="8870950" y="5240338"/>
            <a:ext cx="0" cy="2825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69" name="Text Box 101"/>
          <p:cNvSpPr txBox="1">
            <a:spLocks noChangeArrowheads="1"/>
          </p:cNvSpPr>
          <p:nvPr/>
        </p:nvSpPr>
        <p:spPr bwMode="auto">
          <a:xfrm>
            <a:off x="8559800" y="4972050"/>
            <a:ext cx="3698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P3</a:t>
            </a:r>
          </a:p>
        </p:txBody>
      </p:sp>
      <p:sp>
        <p:nvSpPr>
          <p:cNvPr id="159792" name="Freeform 102"/>
          <p:cNvSpPr>
            <a:spLocks/>
          </p:cNvSpPr>
          <p:nvPr/>
        </p:nvSpPr>
        <p:spPr bwMode="auto">
          <a:xfrm rot="242669">
            <a:off x="4594225" y="5278438"/>
            <a:ext cx="1997075" cy="133350"/>
          </a:xfrm>
          <a:custGeom>
            <a:avLst/>
            <a:gdLst>
              <a:gd name="T0" fmla="*/ 0 w 1278"/>
              <a:gd name="T1" fmla="*/ 133350 h 36"/>
              <a:gd name="T2" fmla="*/ 1650165 w 1278"/>
              <a:gd name="T3" fmla="*/ 66675 h 36"/>
              <a:gd name="T4" fmla="*/ 1997075 w 1278"/>
              <a:gd name="T5" fmla="*/ 0 h 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8" h="36">
                <a:moveTo>
                  <a:pt x="0" y="36"/>
                </a:moveTo>
                <a:cubicBezTo>
                  <a:pt x="421" y="30"/>
                  <a:pt x="843" y="24"/>
                  <a:pt x="1056" y="18"/>
                </a:cubicBezTo>
                <a:cubicBezTo>
                  <a:pt x="1269" y="12"/>
                  <a:pt x="1273" y="6"/>
                  <a:pt x="12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93" name="Line 103"/>
          <p:cNvSpPr>
            <a:spLocks noChangeShapeType="1"/>
          </p:cNvSpPr>
          <p:nvPr/>
        </p:nvSpPr>
        <p:spPr bwMode="auto">
          <a:xfrm flipV="1">
            <a:off x="1022350" y="4300538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8472" name="Text Box 104"/>
          <p:cNvSpPr txBox="1">
            <a:spLocks noChangeArrowheads="1"/>
          </p:cNvSpPr>
          <p:nvPr/>
        </p:nvSpPr>
        <p:spPr bwMode="auto">
          <a:xfrm>
            <a:off x="708025" y="41433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30</a:t>
            </a:r>
          </a:p>
        </p:txBody>
      </p:sp>
      <p:grpSp>
        <p:nvGrpSpPr>
          <p:cNvPr id="159795" name="Group 105"/>
          <p:cNvGrpSpPr>
            <a:grpSpLocks/>
          </p:cNvGrpSpPr>
          <p:nvPr/>
        </p:nvGrpSpPr>
        <p:grpSpPr bwMode="auto">
          <a:xfrm>
            <a:off x="2609850" y="3584575"/>
            <a:ext cx="750888" cy="274638"/>
            <a:chOff x="3382" y="1823"/>
            <a:chExt cx="473" cy="173"/>
          </a:xfrm>
        </p:grpSpPr>
        <p:sp>
          <p:nvSpPr>
            <p:cNvPr id="159811" name="Rectangle 106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475" name="Text Box 107"/>
            <p:cNvSpPr txBox="1">
              <a:spLocks noChangeArrowheads="1"/>
            </p:cNvSpPr>
            <p:nvPr/>
          </p:nvSpPr>
          <p:spPr bwMode="auto">
            <a:xfrm>
              <a:off x="3382" y="1823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f(30, 45)</a:t>
              </a:r>
            </a:p>
          </p:txBody>
        </p:sp>
      </p:grpSp>
      <p:grpSp>
        <p:nvGrpSpPr>
          <p:cNvPr id="159796" name="Group 108"/>
          <p:cNvGrpSpPr>
            <a:grpSpLocks/>
          </p:cNvGrpSpPr>
          <p:nvPr/>
        </p:nvGrpSpPr>
        <p:grpSpPr bwMode="auto">
          <a:xfrm>
            <a:off x="4914900" y="4032250"/>
            <a:ext cx="792163" cy="274638"/>
            <a:chOff x="3382" y="1823"/>
            <a:chExt cx="499" cy="173"/>
          </a:xfrm>
        </p:grpSpPr>
        <p:sp>
          <p:nvSpPr>
            <p:cNvPr id="159809" name="Rectangle 109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478" name="Text Box 110"/>
            <p:cNvSpPr txBox="1">
              <a:spLocks noChangeArrowheads="1"/>
            </p:cNvSpPr>
            <p:nvPr/>
          </p:nvSpPr>
          <p:spPr bwMode="auto">
            <a:xfrm>
              <a:off x="3382" y="1823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h(80, 35)</a:t>
              </a:r>
            </a:p>
          </p:txBody>
        </p:sp>
      </p:grpSp>
      <p:sp>
        <p:nvSpPr>
          <p:cNvPr id="159797" name="Line 111"/>
          <p:cNvSpPr>
            <a:spLocks noChangeShapeType="1"/>
          </p:cNvSpPr>
          <p:nvPr/>
        </p:nvSpPr>
        <p:spPr bwMode="auto">
          <a:xfrm>
            <a:off x="1412875" y="4303713"/>
            <a:ext cx="443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9798" name="Group 112"/>
          <p:cNvGrpSpPr>
            <a:grpSpLocks/>
          </p:cNvGrpSpPr>
          <p:nvPr/>
        </p:nvGrpSpPr>
        <p:grpSpPr bwMode="auto">
          <a:xfrm>
            <a:off x="4029075" y="4041775"/>
            <a:ext cx="741363" cy="274638"/>
            <a:chOff x="3382" y="1823"/>
            <a:chExt cx="467" cy="173"/>
          </a:xfrm>
        </p:grpSpPr>
        <p:sp>
          <p:nvSpPr>
            <p:cNvPr id="159807" name="Rectangle 113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482" name="Text Box 114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i(65, 35)</a:t>
              </a:r>
            </a:p>
          </p:txBody>
        </p:sp>
      </p:grpSp>
      <p:sp>
        <p:nvSpPr>
          <p:cNvPr id="159799" name="Line 115"/>
          <p:cNvSpPr>
            <a:spLocks noChangeShapeType="1"/>
          </p:cNvSpPr>
          <p:nvPr/>
        </p:nvSpPr>
        <p:spPr bwMode="auto">
          <a:xfrm>
            <a:off x="5759450" y="4808538"/>
            <a:ext cx="82708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98484" name="Group 116"/>
          <p:cNvGrpSpPr>
            <a:grpSpLocks/>
          </p:cNvGrpSpPr>
          <p:nvPr/>
        </p:nvGrpSpPr>
        <p:grpSpPr bwMode="auto">
          <a:xfrm>
            <a:off x="2460625" y="4325938"/>
            <a:ext cx="741363" cy="274637"/>
            <a:chOff x="3382" y="1823"/>
            <a:chExt cx="467" cy="173"/>
          </a:xfrm>
        </p:grpSpPr>
        <p:sp>
          <p:nvSpPr>
            <p:cNvPr id="159805" name="Rectangle 117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486" name="Text Box 118"/>
            <p:cNvSpPr txBox="1">
              <a:spLocks noChangeArrowheads="1"/>
            </p:cNvSpPr>
            <p:nvPr/>
          </p:nvSpPr>
          <p:spPr bwMode="auto">
            <a:xfrm>
              <a:off x="3382" y="1823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l(25, 25)</a:t>
              </a:r>
            </a:p>
          </p:txBody>
        </p:sp>
      </p:grpSp>
      <p:grpSp>
        <p:nvGrpSpPr>
          <p:cNvPr id="698487" name="Group 119"/>
          <p:cNvGrpSpPr>
            <a:grpSpLocks/>
          </p:cNvGrpSpPr>
          <p:nvPr/>
        </p:nvGrpSpPr>
        <p:grpSpPr bwMode="auto">
          <a:xfrm>
            <a:off x="3689350" y="3554413"/>
            <a:ext cx="784225" cy="274637"/>
            <a:chOff x="3382" y="1823"/>
            <a:chExt cx="494" cy="173"/>
          </a:xfrm>
        </p:grpSpPr>
        <p:sp>
          <p:nvSpPr>
            <p:cNvPr id="159803" name="Rectangle 120"/>
            <p:cNvSpPr>
              <a:spLocks noChangeArrowheads="1"/>
            </p:cNvSpPr>
            <p:nvPr/>
          </p:nvSpPr>
          <p:spPr bwMode="auto">
            <a:xfrm>
              <a:off x="3382" y="1900"/>
              <a:ext cx="32" cy="3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8489" name="Text Box 121"/>
            <p:cNvSpPr txBox="1">
              <a:spLocks noChangeArrowheads="1"/>
            </p:cNvSpPr>
            <p:nvPr/>
          </p:nvSpPr>
          <p:spPr bwMode="auto">
            <a:xfrm>
              <a:off x="3382" y="1823"/>
              <a:ext cx="49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굴림" panose="020B0600000101010101" pitchFamily="50" charset="-127"/>
                </a:rPr>
                <a:t>k(55, 45)</a:t>
              </a:r>
            </a:p>
          </p:txBody>
        </p:sp>
      </p:grpSp>
      <p:sp>
        <p:nvSpPr>
          <p:cNvPr id="159802" name="Text Box 122"/>
          <p:cNvSpPr txBox="1">
            <a:spLocks noChangeArrowheads="1"/>
          </p:cNvSpPr>
          <p:nvPr/>
        </p:nvSpPr>
        <p:spPr bwMode="auto">
          <a:xfrm>
            <a:off x="0" y="2641600"/>
            <a:ext cx="377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1600">
                <a:latin typeface="Times New Roman" pitchFamily="18" charset="0"/>
              </a:rPr>
              <a:t>(i)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02" grpId="0" animBg="1"/>
      <p:bldP spid="6984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1292225" y="213995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50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952625" y="213995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75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292225" y="263525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30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298575" y="3965575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1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958975" y="3965575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2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298575" y="4460875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5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1955800" y="4457700"/>
            <a:ext cx="66992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2622550" y="39624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4</a:t>
            </a: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2622550" y="4457700"/>
            <a:ext cx="6604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r>
              <a:rPr kumimoji="1" lang="en-US" altLang="ko-KR" sz="2000">
                <a:latin typeface="Times New Roman" pitchFamily="18" charset="0"/>
              </a:rPr>
              <a:t>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7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3949700" y="2262188"/>
            <a:ext cx="438150" cy="419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600">
              <a:latin typeface="굴림" charset="-127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783013" y="196056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imes New Roman" pitchFamily="18" charset="0"/>
              </a:rPr>
              <a:t>t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866900" y="3554413"/>
            <a:ext cx="1797050" cy="2500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468813" y="3467100"/>
            <a:ext cx="2165350" cy="29416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endParaRPr lang="ko-KR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546350" y="3351213"/>
            <a:ext cx="43815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600">
              <a:latin typeface="굴림" charset="-127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5318125" y="3324225"/>
            <a:ext cx="438150" cy="419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/>
            <a:endParaRPr kumimoji="1" lang="en-US" altLang="ko-KR" sz="1600">
              <a:latin typeface="굴림" charset="-127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813050" y="2617788"/>
            <a:ext cx="1209675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316413" y="2628900"/>
            <a:ext cx="112395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774825" y="2981325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imes New Roman" pitchFamily="18" charset="0"/>
              </a:rPr>
              <a:t>left[t]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519738" y="2928938"/>
            <a:ext cx="104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latinLnBrk="1" hangingPunct="1"/>
            <a:r>
              <a:rPr kumimoji="1" lang="en-US" altLang="ko-KR" sz="2400">
                <a:latin typeface="Times New Roman" pitchFamily="18" charset="0"/>
              </a:rPr>
              <a:t>right[t]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검색에서 재귀적 관점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BST</a:t>
            </a:r>
            <a:r>
              <a:rPr lang="ko-KR" altLang="en-US" dirty="0"/>
              <a:t>에서의</a:t>
            </a:r>
            <a:r>
              <a:rPr lang="ko-KR" altLang="en-US" dirty="0"/>
              <a:t> 삽입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000" smtClean="0">
                <a:solidFill>
                  <a:srgbClr val="FF0000"/>
                </a:solidFill>
                <a:latin typeface="Times New Roman" pitchFamily="18" charset="0"/>
              </a:rPr>
              <a:t>treeInsert</a:t>
            </a:r>
            <a:r>
              <a:rPr lang="en-US" altLang="ko-KR" sz="2000" smtClean="0">
                <a:latin typeface="Times New Roman" pitchFamily="18" charset="0"/>
              </a:rPr>
              <a:t>(t, x)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latin typeface="Times New Roman" pitchFamily="18" charset="0"/>
              </a:rPr>
              <a:t> (t=NIL)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2000" b="1" smtClean="0"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key[r] ← x;                             ▷ r : </a:t>
            </a:r>
            <a:r>
              <a:rPr lang="ko-KR" altLang="en-US" sz="2000" smtClean="0">
                <a:latin typeface="Times New Roman" pitchFamily="18" charset="0"/>
              </a:rPr>
              <a:t>새 노드 </a:t>
            </a:r>
            <a:endParaRPr lang="ko-KR" altLang="en-US" sz="2000" b="1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ko-KR" altLang="en-US" sz="2000" b="1" smtClean="0">
                <a:latin typeface="Times New Roman" pitchFamily="18" charset="0"/>
              </a:rPr>
              <a:t>        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ko-KR" sz="2000" b="1" smtClean="0"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r;        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}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latin typeface="Times New Roman" pitchFamily="18" charset="0"/>
              </a:rPr>
              <a:t> (x &lt; key(t)) 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then</a:t>
            </a:r>
            <a:r>
              <a:rPr lang="en-US" altLang="ko-KR" sz="2000" b="1" smtClean="0"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{left[t] ← </a:t>
            </a:r>
            <a:r>
              <a:rPr lang="en-US" altLang="ko-KR" sz="2000" smtClean="0">
                <a:solidFill>
                  <a:srgbClr val="FF0000"/>
                </a:solidFill>
                <a:latin typeface="Times New Roman" pitchFamily="18" charset="0"/>
              </a:rPr>
              <a:t>treeInsert</a:t>
            </a:r>
            <a:r>
              <a:rPr lang="en-US" altLang="ko-KR" sz="2000" smtClean="0">
                <a:latin typeface="Times New Roman" pitchFamily="18" charset="0"/>
              </a:rPr>
              <a:t>(left[t], x);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ko-KR" sz="2000" smtClean="0">
                <a:latin typeface="Times New Roman" pitchFamily="18" charset="0"/>
              </a:rPr>
              <a:t> t;} 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                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ko-KR" sz="2000" b="1" smtClean="0"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{right[t] ← </a:t>
            </a:r>
            <a:r>
              <a:rPr lang="en-US" altLang="ko-KR" sz="2000" smtClean="0">
                <a:solidFill>
                  <a:srgbClr val="FF0000"/>
                </a:solidFill>
                <a:latin typeface="Times New Roman" pitchFamily="18" charset="0"/>
              </a:rPr>
              <a:t>treeInsert</a:t>
            </a:r>
            <a:r>
              <a:rPr lang="en-US" altLang="ko-KR" sz="2000" smtClean="0">
                <a:latin typeface="Times New Roman" pitchFamily="18" charset="0"/>
              </a:rPr>
              <a:t>(right[t], x); </a:t>
            </a:r>
            <a:r>
              <a:rPr lang="en-US" altLang="ko-KR" sz="2000" b="1" smtClean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ko-KR" sz="2000" b="1" smtClean="0">
                <a:latin typeface="Times New Roman" pitchFamily="18" charset="0"/>
              </a:rPr>
              <a:t> </a:t>
            </a:r>
            <a:r>
              <a:rPr lang="en-US" altLang="ko-KR" sz="2000" smtClean="0">
                <a:latin typeface="Times New Roman" pitchFamily="18" charset="0"/>
              </a:rPr>
              <a:t>t;}</a:t>
            </a:r>
          </a:p>
          <a:p>
            <a:pPr>
              <a:buFontTx/>
              <a:buNone/>
            </a:pPr>
            <a:r>
              <a:rPr lang="en-US" altLang="ko-KR" sz="2000" smtClean="0">
                <a:latin typeface="Times New Roman" pitchFamily="18" charset="0"/>
              </a:rPr>
              <a:t>} </a:t>
            </a:r>
            <a:endParaRPr lang="ko-KR" altLang="en-US" sz="2000" smtClean="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29275" y="1833563"/>
            <a:ext cx="309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r>
              <a:rPr lang="en-US" altLang="ko-KR" sz="2000" i="1">
                <a:latin typeface="Times New Roman" pitchFamily="18" charset="0"/>
              </a:rPr>
              <a:t>t</a:t>
            </a:r>
            <a:r>
              <a:rPr lang="en-US" altLang="ko-KR" sz="2400"/>
              <a:t>: </a:t>
            </a:r>
            <a:r>
              <a:rPr lang="ko-KR" altLang="en-US" sz="2400"/>
              <a:t>트리의 루트 노드</a:t>
            </a:r>
          </a:p>
          <a:p>
            <a:r>
              <a:rPr lang="en-US" altLang="ko-KR" sz="2400" i="1">
                <a:latin typeface="Times New Roman" pitchFamily="18" charset="0"/>
              </a:rPr>
              <a:t>x</a:t>
            </a:r>
            <a:r>
              <a:rPr lang="en-US" altLang="ko-KR" sz="2400"/>
              <a:t>: </a:t>
            </a:r>
            <a:r>
              <a:rPr lang="ko-KR" altLang="en-US" sz="2400"/>
              <a:t>삽입하고자 하는 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4311</Words>
  <Application>Microsoft Office PowerPoint</Application>
  <PresentationFormat>화면 슬라이드 쇼(4:3)</PresentationFormat>
  <Paragraphs>1951</Paragraphs>
  <Slides>79</Slides>
  <Notes>76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0" baseType="lpstr">
      <vt:lpstr>목판</vt:lpstr>
      <vt:lpstr>알고리즘 검색 트리</vt:lpstr>
      <vt:lpstr>학습목표</vt:lpstr>
      <vt:lpstr>레코드, 키, 검색트리</vt:lpstr>
      <vt:lpstr>Binary Search Tree (BST)</vt:lpstr>
      <vt:lpstr>BST의 예</vt:lpstr>
      <vt:lpstr>서브트리의 예</vt:lpstr>
      <vt:lpstr>BST에서의 검색</vt:lpstr>
      <vt:lpstr>검색에서 재귀적 관점</vt:lpstr>
      <vt:lpstr>BST에서의 삽입</vt:lpstr>
      <vt:lpstr>삽입의 예</vt:lpstr>
      <vt:lpstr>BST에서의 삭제</vt:lpstr>
      <vt:lpstr>BST에서의 삭제</vt:lpstr>
      <vt:lpstr>BST에서의 삭제</vt:lpstr>
      <vt:lpstr>삭제의 예: Case 1</vt:lpstr>
      <vt:lpstr>삭제의 예: Case 2</vt:lpstr>
      <vt:lpstr>삭제의 예: Case 3</vt:lpstr>
      <vt:lpstr>PowerPoint 프레젠테이션</vt:lpstr>
      <vt:lpstr>Red-Black Tree (RB Tree)</vt:lpstr>
      <vt:lpstr>BST를 RB tree로 만든 예</vt:lpstr>
      <vt:lpstr>Rb tree에서의 삽입</vt:lpstr>
      <vt:lpstr>Rb tree에서의 삽입</vt:lpstr>
      <vt:lpstr>Case 1: s가 레드 </vt:lpstr>
      <vt:lpstr>Case 2-1: s가 블랙이고, x가 p의 오른쪽 자식 </vt:lpstr>
      <vt:lpstr>Case 2-2: s가 블랙이고, x가 p의 왼쪽 자식</vt:lpstr>
      <vt:lpstr>Rb tree에서의 삭제</vt:lpstr>
      <vt:lpstr>PowerPoint 프레젠테이션</vt:lpstr>
      <vt:lpstr>경우의 수 나누기</vt:lpstr>
      <vt:lpstr>PowerPoint 프레젠테이션</vt:lpstr>
      <vt:lpstr>PowerPoint 프레젠테이션</vt:lpstr>
      <vt:lpstr>각 경우에 따른 처리</vt:lpstr>
      <vt:lpstr>PowerPoint 프레젠테이션</vt:lpstr>
      <vt:lpstr>PowerPoint 프레젠테이션</vt:lpstr>
      <vt:lpstr>B-Trees</vt:lpstr>
      <vt:lpstr>다진검색트리</vt:lpstr>
      <vt:lpstr>B-tree</vt:lpstr>
      <vt:lpstr>B-tree의 노드 구조</vt:lpstr>
      <vt:lpstr>B-tree를 통해 record에 접근</vt:lpstr>
      <vt:lpstr>B-tree에서의 삽입</vt:lpstr>
      <vt:lpstr>B-tree에서 삽입의 예</vt:lpstr>
      <vt:lpstr>PowerPoint 프레젠테이션</vt:lpstr>
      <vt:lpstr>PowerPoint 프레젠테이션</vt:lpstr>
      <vt:lpstr>PowerPoint 프레젠테이션</vt:lpstr>
      <vt:lpstr>PowerPoint 프레젠테이션</vt:lpstr>
      <vt:lpstr>B-tree에서의 삭제</vt:lpstr>
      <vt:lpstr>B-tree에서의 삭제의 예</vt:lpstr>
      <vt:lpstr>PowerPoint 프레젠테이션</vt:lpstr>
      <vt:lpstr>PowerPoint 프레젠테이션</vt:lpstr>
      <vt:lpstr>다차원 검색</vt:lpstr>
      <vt:lpstr>KD-Tree</vt:lpstr>
      <vt:lpstr>KD-Tree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KDB-Tree</vt:lpstr>
      <vt:lpstr>KDB-Tree의 Node들</vt:lpstr>
      <vt:lpstr>PowerPoint 프레젠테이션</vt:lpstr>
      <vt:lpstr>PowerPoint 프레젠테이션</vt:lpstr>
      <vt:lpstr>PowerPoint 프레젠테이션</vt:lpstr>
      <vt:lpstr>R-Tree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Grid 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192</cp:revision>
  <dcterms:created xsi:type="dcterms:W3CDTF">2017-02-28T02:06:20Z</dcterms:created>
  <dcterms:modified xsi:type="dcterms:W3CDTF">2017-10-10T01:19:23Z</dcterms:modified>
</cp:coreProperties>
</file>