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7F1E6C-6E70-4E46-A713-FC0710FF35FA}" type="datetimeFigureOut">
              <a:rPr lang="ko-KR" altLang="en-US" smtClean="0"/>
              <a:t>2017-10-03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213A8B6-583E-427C-8C5B-F0836749CD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4509" y="780597"/>
            <a:ext cx="7772400" cy="1470025"/>
          </a:xfrm>
        </p:spPr>
        <p:txBody>
          <a:bodyPr/>
          <a:lstStyle/>
          <a:p>
            <a:r>
              <a:rPr lang="ko-KR" altLang="en-US" sz="6600" dirty="0" smtClean="0">
                <a:latin typeface="HY강M" pitchFamily="18" charset="-127"/>
                <a:ea typeface="HY강M" pitchFamily="18" charset="-127"/>
              </a:rPr>
              <a:t>알고리즘</a:t>
            </a:r>
            <a:endParaRPr lang="ko-KR" altLang="en-US" sz="6600" dirty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2013182017 </a:t>
            </a:r>
            <a:r>
              <a:rPr lang="ko-KR" altLang="en-US" dirty="0" smtClean="0"/>
              <a:t>김희동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1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(1) - </a:t>
            </a:r>
            <a:r>
              <a:rPr lang="ko-KR" altLang="en-US" dirty="0" err="1" smtClean="0"/>
              <a:t>메인함수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(i = 0; i &lt; size; i</a:t>
            </a:r>
            <a:r>
              <a:rPr lang="en-US" altLang="ko-KR" dirty="0" smtClean="0"/>
              <a:t>++) a[i</a:t>
            </a:r>
            <a:r>
              <a:rPr lang="en-US" altLang="ko-KR" dirty="0"/>
              <a:t>] = rand() % 1000</a:t>
            </a:r>
            <a:r>
              <a:rPr lang="en-US" altLang="ko-KR" dirty="0" smtClean="0"/>
              <a:t>;                                       -</a:t>
            </a:r>
            <a:r>
              <a:rPr lang="ko-KR" altLang="en-US" dirty="0" err="1" smtClean="0"/>
              <a:t>ㄱ</a:t>
            </a:r>
            <a:endParaRPr lang="en-US" altLang="ko-KR" dirty="0"/>
          </a:p>
          <a:p>
            <a:r>
              <a:rPr lang="en-US" altLang="ko-KR" dirty="0"/>
              <a:t>for (i = 0; i &lt; size; </a:t>
            </a:r>
            <a:r>
              <a:rPr lang="en-US" altLang="ko-KR" dirty="0" smtClean="0"/>
              <a:t>i++)</a:t>
            </a:r>
            <a:endParaRPr lang="ko-KR" altLang="en-US" dirty="0" smtClean="0"/>
          </a:p>
          <a:p>
            <a:r>
              <a:rPr lang="en-US" altLang="ko-KR" dirty="0" err="1" smtClean="0"/>
              <a:t>printf</a:t>
            </a:r>
            <a:r>
              <a:rPr lang="en-US" altLang="ko-KR" dirty="0" smtClean="0"/>
              <a:t>("%4d", a[i]);</a:t>
            </a:r>
          </a:p>
          <a:p>
            <a:r>
              <a:rPr lang="en-US" altLang="ko-KR" dirty="0" err="1" smtClean="0"/>
              <a:t>printf</a:t>
            </a:r>
            <a:r>
              <a:rPr lang="en-US" altLang="ko-KR" dirty="0"/>
              <a:t>("\n\n\n\n</a:t>
            </a:r>
            <a:r>
              <a:rPr lang="en-US" altLang="ko-KR" dirty="0" smtClean="0"/>
              <a:t>");                         -</a:t>
            </a:r>
            <a:r>
              <a:rPr lang="ko-KR" altLang="en-US" dirty="0" smtClean="0"/>
              <a:t>ㄴ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radixSort</a:t>
            </a:r>
            <a:r>
              <a:rPr lang="en-US" altLang="ko-KR" dirty="0"/>
              <a:t>(a, size, 3</a:t>
            </a:r>
            <a:r>
              <a:rPr lang="en-US" altLang="ko-KR" dirty="0" smtClean="0"/>
              <a:t>);                       -</a:t>
            </a:r>
            <a:r>
              <a:rPr lang="ko-KR" altLang="en-US" dirty="0" err="1" smtClean="0"/>
              <a:t>ㄷ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r>
              <a:rPr lang="en-US" altLang="ko-KR" dirty="0"/>
              <a:t>for (i = 0; i &lt; size; i++)//</a:t>
            </a:r>
            <a:r>
              <a:rPr lang="ko-KR" altLang="en-US" dirty="0"/>
              <a:t>결과값출력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("%4d", a[i]);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("\n</a:t>
            </a:r>
            <a:r>
              <a:rPr lang="en-US" altLang="ko-KR" dirty="0" smtClean="0"/>
              <a:t>");                                      -</a:t>
            </a:r>
            <a:r>
              <a:rPr lang="ko-KR" altLang="en-US" dirty="0" smtClean="0"/>
              <a:t>ㄹ</a:t>
            </a:r>
            <a:endParaRPr lang="en-US" altLang="ko-KR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배열을 사이즈만큼 </a:t>
            </a:r>
            <a:r>
              <a:rPr lang="en-US" altLang="ko-KR" sz="2000" dirty="0" smtClean="0"/>
              <a:t>999</a:t>
            </a:r>
            <a:r>
              <a:rPr lang="ko-KR" altLang="en-US" sz="2000" dirty="0" smtClean="0"/>
              <a:t>까지의 랜덤수로 초기화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현재 배열의 들어있는 값 출력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ㄷ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정렬 시작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ㄹ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결과값 출력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60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(2)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void </a:t>
            </a:r>
            <a:r>
              <a:rPr lang="en-US" altLang="ko-KR" sz="1600" dirty="0" err="1"/>
              <a:t>countingSort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k)</a:t>
            </a:r>
          </a:p>
          <a:p>
            <a:r>
              <a:rPr lang="en-US" altLang="ko-KR" sz="1600" dirty="0" smtClean="0"/>
              <a:t>{</a:t>
            </a:r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ko-KR" altLang="en-US" sz="1600" dirty="0"/>
              <a:t> *</a:t>
            </a:r>
            <a:r>
              <a:rPr lang="en-US" altLang="ko-KR" sz="1600" dirty="0" err="1"/>
              <a:t>countArr</a:t>
            </a:r>
            <a:r>
              <a:rPr lang="en-US" altLang="ko-KR" sz="1600" dirty="0"/>
              <a:t>, *</a:t>
            </a:r>
            <a:r>
              <a:rPr lang="en-US" altLang="ko-KR" sz="1600" dirty="0" err="1"/>
              <a:t>dataA</a:t>
            </a:r>
            <a:r>
              <a:rPr lang="en-US" altLang="ko-KR" sz="1600" dirty="0"/>
              <a:t>, *</a:t>
            </a:r>
            <a:r>
              <a:rPr lang="en-US" altLang="ko-KR" sz="1600" dirty="0" err="1" smtClean="0"/>
              <a:t>dataB</a:t>
            </a:r>
            <a:endParaRPr lang="en-US" altLang="ko-KR" sz="1600" dirty="0" smtClean="0"/>
          </a:p>
          <a:p>
            <a:r>
              <a:rPr lang="en-US" altLang="ko-KR" sz="1600" dirty="0" err="1" smtClean="0"/>
              <a:t>int</a:t>
            </a:r>
            <a:r>
              <a:rPr lang="ko-KR" altLang="en-US" sz="1600" dirty="0" smtClean="0"/>
              <a:t> </a:t>
            </a:r>
            <a:r>
              <a:rPr lang="en-US" altLang="ko-KR" sz="1600" dirty="0" err="1"/>
              <a:t>maxNum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0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endParaRPr lang="ko-KR" altLang="en-US" sz="1600" dirty="0"/>
          </a:p>
          <a:p>
            <a:r>
              <a:rPr lang="en-US" altLang="ko-KR" sz="1600" dirty="0" err="1"/>
              <a:t>dataA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 * n);</a:t>
            </a:r>
          </a:p>
          <a:p>
            <a:r>
              <a:rPr lang="en-US" altLang="ko-KR" sz="1600" dirty="0" err="1"/>
              <a:t>dataB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*)</a:t>
            </a:r>
            <a:r>
              <a:rPr lang="en-US" altLang="ko-KR" sz="1600" dirty="0" err="1" smtClean="0"/>
              <a:t>malloc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int</a:t>
            </a:r>
            <a:r>
              <a:rPr lang="en-US" altLang="ko-KR" sz="1600" dirty="0"/>
              <a:t>) * n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smtClean="0"/>
              <a:t>			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countArr</a:t>
            </a:r>
            <a:endParaRPr lang="en-US" altLang="ko-KR" sz="2000" dirty="0"/>
          </a:p>
          <a:p>
            <a:r>
              <a:rPr lang="en-US" altLang="ko-KR" sz="2000" dirty="0" smtClean="0"/>
              <a:t>=</a:t>
            </a:r>
            <a:r>
              <a:rPr lang="ko-KR" altLang="en-US" sz="2000" dirty="0" err="1" smtClean="0"/>
              <a:t>카운팅할</a:t>
            </a:r>
            <a:r>
              <a:rPr lang="ko-KR" altLang="en-US" sz="2000" dirty="0" smtClean="0"/>
              <a:t> 때 사용할 배열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dataA</a:t>
            </a:r>
            <a:endParaRPr lang="en-US" altLang="ko-KR" sz="2000" dirty="0" smtClean="0"/>
          </a:p>
          <a:p>
            <a:r>
              <a:rPr lang="en-US" altLang="ko-KR" sz="2000" dirty="0" smtClean="0"/>
              <a:t>=</a:t>
            </a:r>
            <a:r>
              <a:rPr lang="ko-KR" altLang="en-US" sz="2000" dirty="0" smtClean="0"/>
              <a:t>매개변수로 받아오는 배열에서 자릿수 값을 저장할 배열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dataB</a:t>
            </a:r>
            <a:endParaRPr lang="en-US" altLang="ko-KR" sz="2000" dirty="0" smtClean="0"/>
          </a:p>
          <a:p>
            <a:r>
              <a:rPr lang="en-US" altLang="ko-KR" sz="2000" dirty="0" smtClean="0"/>
              <a:t>=</a:t>
            </a:r>
            <a:r>
              <a:rPr lang="ko-KR" altLang="en-US" sz="2000" dirty="0" smtClean="0"/>
              <a:t>결과를 저장하고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마지막에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배열로 복사될 배열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maxNum</a:t>
            </a:r>
            <a:endParaRPr lang="en-US" altLang="ko-KR" sz="2000" dirty="0" smtClean="0"/>
          </a:p>
          <a:p>
            <a:r>
              <a:rPr lang="en-US" altLang="ko-KR" sz="2000" dirty="0" smtClean="0"/>
              <a:t>=</a:t>
            </a:r>
            <a:r>
              <a:rPr lang="ko-KR" altLang="en-US" sz="2000" dirty="0" smtClean="0"/>
              <a:t>배열 크기에 </a:t>
            </a:r>
            <a:r>
              <a:rPr lang="ko-KR" altLang="en-US" sz="2000" dirty="0" err="1" smtClean="0"/>
              <a:t>딱맞게</a:t>
            </a:r>
            <a:r>
              <a:rPr lang="ko-KR" altLang="en-US" sz="2000" dirty="0" smtClean="0"/>
              <a:t> 할당하기 위한 크기변수</a:t>
            </a:r>
            <a:endParaRPr lang="en-US" altLang="ko-KR" sz="2000" dirty="0" smtClean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407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(3)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 lnSpcReduction="10000"/>
          </a:bodyPr>
          <a:lstStyle/>
          <a:p>
            <a:r>
              <a:rPr lang="nn-NO" altLang="ko-KR" sz="1400" dirty="0"/>
              <a:t>for (int i = 0; i &lt; n; i++)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switch (k)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1:</a:t>
            </a:r>
          </a:p>
          <a:p>
            <a:r>
              <a:rPr lang="en-US" altLang="ko-KR" sz="1400" dirty="0" err="1" smtClean="0"/>
              <a:t>dataA</a:t>
            </a:r>
            <a:r>
              <a:rPr lang="en-US" altLang="ko-KR" sz="1400" dirty="0" smtClean="0"/>
              <a:t>[i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% 10;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2:</a:t>
            </a:r>
          </a:p>
          <a:p>
            <a:r>
              <a:rPr lang="en-US" altLang="ko-KR" sz="1400" dirty="0" err="1" smtClean="0"/>
              <a:t>dataA</a:t>
            </a:r>
            <a:r>
              <a:rPr lang="en-US" altLang="ko-KR" sz="1400" dirty="0" smtClean="0"/>
              <a:t>[i</a:t>
            </a:r>
            <a:r>
              <a:rPr lang="en-US" altLang="ko-KR" sz="1400" dirty="0"/>
              <a:t>] = 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% 100) / 10;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case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3:</a:t>
            </a:r>
          </a:p>
          <a:p>
            <a:r>
              <a:rPr lang="en-US" altLang="ko-KR" sz="1400" dirty="0" err="1" smtClean="0"/>
              <a:t>dataA</a:t>
            </a:r>
            <a:r>
              <a:rPr lang="en-US" altLang="ko-KR" sz="1400" dirty="0" smtClean="0"/>
              <a:t>[i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/ 100;</a:t>
            </a:r>
          </a:p>
          <a:p>
            <a:r>
              <a:rPr lang="en-US" altLang="ko-KR" sz="1400" dirty="0"/>
              <a:t>break;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if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</a:t>
            </a:r>
            <a:r>
              <a:rPr lang="en-US" altLang="ko-KR" sz="1400" dirty="0" smtClean="0"/>
              <a:t>])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maxNum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[i];</a:t>
            </a:r>
          </a:p>
          <a:p>
            <a:r>
              <a:rPr lang="en-US" altLang="ko-KR" sz="1400" dirty="0"/>
              <a:t>}</a:t>
            </a:r>
            <a:endParaRPr lang="ko-KR" altLang="en-US" sz="16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for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r>
              <a:rPr lang="en-US" altLang="ko-KR" sz="2000" dirty="0" err="1" smtClean="0"/>
              <a:t>dataA</a:t>
            </a:r>
            <a:r>
              <a:rPr lang="ko-KR" altLang="en-US" sz="2000" dirty="0" smtClean="0"/>
              <a:t>배열에 들어있는 값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한 자리 수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smtClean="0"/>
              <a:t>들을 비교하여 가장 높은 값을 뽑아내는 </a:t>
            </a:r>
            <a:r>
              <a:rPr lang="ko-KR" altLang="en-US" sz="2000" dirty="0" err="1" smtClean="0"/>
              <a:t>반복문으로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maxNum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변수에는 </a:t>
            </a:r>
            <a:r>
              <a:rPr lang="en-US" altLang="ko-KR" sz="2000" dirty="0" err="1" smtClean="0"/>
              <a:t>dataA</a:t>
            </a:r>
            <a:r>
              <a:rPr lang="ko-KR" altLang="en-US" sz="2000" dirty="0" smtClean="0"/>
              <a:t>배열에 최대값이 들어간다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Switch</a:t>
            </a:r>
            <a:r>
              <a:rPr lang="ko-KR" altLang="en-US" sz="2000" dirty="0" smtClean="0"/>
              <a:t>문</a:t>
            </a:r>
            <a:endParaRPr lang="en-US" altLang="ko-KR" sz="2000" dirty="0" smtClean="0"/>
          </a:p>
          <a:p>
            <a:r>
              <a:rPr lang="ko-KR" altLang="en-US" sz="2000" dirty="0" smtClean="0"/>
              <a:t>먼저 함수의 매개변수 </a:t>
            </a:r>
            <a:r>
              <a:rPr lang="en-US" altLang="ko-KR" sz="2000" dirty="0" smtClean="0"/>
              <a:t>k</a:t>
            </a:r>
            <a:r>
              <a:rPr lang="ko-KR" altLang="en-US" sz="2000" dirty="0" smtClean="0"/>
              <a:t>의 값에 따라</a:t>
            </a:r>
            <a:endParaRPr lang="en-US" altLang="ko-KR" sz="2000" dirty="0" smtClean="0"/>
          </a:p>
          <a:p>
            <a:r>
              <a:rPr lang="ko-KR" altLang="en-US" sz="2000" dirty="0" smtClean="0"/>
              <a:t>일의 자릿수인지 십의 자릿수인지 비교할 자릿수를 </a:t>
            </a:r>
            <a:r>
              <a:rPr lang="ko-KR" altLang="en-US" sz="2000" dirty="0" err="1" smtClean="0"/>
              <a:t>스위치문으로</a:t>
            </a:r>
            <a:r>
              <a:rPr lang="ko-KR" altLang="en-US" sz="2000" dirty="0" smtClean="0"/>
              <a:t> 구분하여 해당 자릿수에 맞는 값은 </a:t>
            </a:r>
            <a:r>
              <a:rPr lang="en-US" altLang="ko-KR" sz="2000" dirty="0" err="1" smtClean="0"/>
              <a:t>dataA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배열에 넣는다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59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(4)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countArr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*)</a:t>
            </a:r>
            <a:r>
              <a:rPr lang="en-US" altLang="ko-KR" sz="1400" dirty="0" err="1"/>
              <a:t>malloc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* (maxNum+1</a:t>
            </a:r>
            <a:r>
              <a:rPr lang="en-US" altLang="ko-KR" sz="1400" dirty="0" smtClean="0"/>
              <a:t>));		-</a:t>
            </a:r>
            <a:r>
              <a:rPr lang="ko-KR" altLang="en-US" sz="1400" dirty="0" err="1" smtClean="0"/>
              <a:t>ㄱ</a:t>
            </a:r>
            <a:endParaRPr lang="ko-KR" altLang="en-US" sz="1400" dirty="0"/>
          </a:p>
          <a:p>
            <a:r>
              <a:rPr lang="en-US" altLang="ko-KR" sz="1400" dirty="0" err="1"/>
              <a:t>memset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)*(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 + 1</a:t>
            </a:r>
            <a:r>
              <a:rPr lang="en-US" altLang="ko-KR" sz="1400" dirty="0" smtClean="0"/>
              <a:t>));			-</a:t>
            </a:r>
            <a:r>
              <a:rPr lang="ko-KR" altLang="en-US" sz="1400" dirty="0" smtClean="0"/>
              <a:t>ㄴ</a:t>
            </a:r>
            <a:endParaRPr lang="ko-KR" altLang="en-US" sz="1400" dirty="0"/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i = 0; i &lt; </a:t>
            </a:r>
            <a:r>
              <a:rPr lang="en-US" altLang="ko-KR" sz="1400" dirty="0" smtClean="0"/>
              <a:t>n; i++)</a:t>
            </a:r>
            <a:endParaRPr lang="ko-KR" altLang="en-US" sz="1400" dirty="0" smtClean="0"/>
          </a:p>
          <a:p>
            <a:r>
              <a:rPr lang="en-US" altLang="ko-KR" sz="1400" dirty="0" err="1" smtClean="0"/>
              <a:t>countArr</a:t>
            </a:r>
            <a:r>
              <a:rPr lang="en-US" altLang="ko-KR" sz="1400" dirty="0" smtClean="0"/>
              <a:t>[</a:t>
            </a:r>
            <a:r>
              <a:rPr lang="en-US" altLang="ko-KR" sz="1400" dirty="0" err="1" smtClean="0"/>
              <a:t>dataA</a:t>
            </a:r>
            <a:r>
              <a:rPr lang="en-US" altLang="ko-KR" sz="1400" dirty="0" smtClean="0"/>
              <a:t>[i]]++;</a:t>
            </a:r>
          </a:p>
          <a:p>
            <a:r>
              <a:rPr lang="en-US" altLang="ko-KR" sz="1400" dirty="0" smtClean="0"/>
              <a:t>				-</a:t>
            </a:r>
            <a:r>
              <a:rPr lang="ko-KR" altLang="en-US" sz="1400" dirty="0" err="1" smtClean="0"/>
              <a:t>ㄷ</a:t>
            </a:r>
            <a:endParaRPr lang="ko-KR" altLang="en-US" sz="1400" dirty="0"/>
          </a:p>
          <a:p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 </a:t>
            </a:r>
            <a:r>
              <a:rPr lang="en-US" altLang="ko-KR" sz="1400" dirty="0"/>
              <a:t>i = 1; i &lt;= </a:t>
            </a:r>
            <a:r>
              <a:rPr lang="en-US" altLang="ko-KR" sz="1400" dirty="0" err="1"/>
              <a:t>maxNum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i++)</a:t>
            </a:r>
          </a:p>
          <a:p>
            <a:r>
              <a:rPr lang="en-US" altLang="ko-KR" sz="1400" dirty="0" err="1" smtClean="0"/>
              <a:t>countArr</a:t>
            </a:r>
            <a:r>
              <a:rPr lang="en-US" altLang="ko-KR" sz="1400" dirty="0" smtClean="0"/>
              <a:t>[i] += </a:t>
            </a:r>
            <a:r>
              <a:rPr lang="en-US" altLang="ko-KR" sz="1400" dirty="0" err="1" smtClean="0"/>
              <a:t>countArr</a:t>
            </a:r>
            <a:r>
              <a:rPr lang="en-US" altLang="ko-KR" sz="1400" dirty="0" smtClean="0"/>
              <a:t>[i - 1];</a:t>
            </a:r>
          </a:p>
          <a:p>
            <a:r>
              <a:rPr lang="en-US" altLang="ko-KR" sz="1400" dirty="0" smtClean="0"/>
              <a:t>				-</a:t>
            </a:r>
            <a:r>
              <a:rPr lang="ko-KR" altLang="en-US" sz="1400" dirty="0" smtClean="0"/>
              <a:t>ㄹ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ㄱ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countArr</a:t>
            </a:r>
            <a:r>
              <a:rPr lang="ko-KR" altLang="en-US" sz="2000" dirty="0" smtClean="0"/>
              <a:t>배열 </a:t>
            </a:r>
            <a:r>
              <a:rPr lang="en-US" altLang="ko-KR" sz="2000" dirty="0" err="1" smtClean="0"/>
              <a:t>maxNum</a:t>
            </a:r>
            <a:r>
              <a:rPr lang="ko-KR" altLang="en-US" sz="2000" dirty="0" smtClean="0"/>
              <a:t>크기만큼 할당</a:t>
            </a:r>
            <a:endParaRPr lang="en-US" altLang="ko-KR" sz="2000" dirty="0" smtClean="0"/>
          </a:p>
          <a:p>
            <a:r>
              <a:rPr lang="ko-KR" altLang="en-US" sz="2000" dirty="0" err="1" smtClean="0"/>
              <a:t>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countArr</a:t>
            </a:r>
            <a:r>
              <a:rPr lang="ko-KR" altLang="en-US" sz="2000" dirty="0" smtClean="0"/>
              <a:t>배열을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으로 초기화</a:t>
            </a:r>
            <a:endParaRPr lang="en-US" altLang="ko-KR" sz="2000" dirty="0" smtClean="0"/>
          </a:p>
          <a:p>
            <a:r>
              <a:rPr lang="ko-KR" altLang="en-US" sz="2000" dirty="0" err="1" smtClean="0"/>
              <a:t>ㄷ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dataA</a:t>
            </a:r>
            <a:r>
              <a:rPr lang="ko-KR" altLang="en-US" sz="2000" dirty="0" smtClean="0"/>
              <a:t>의 값을 인덱스로 사용하여</a:t>
            </a:r>
            <a:endParaRPr lang="en-US" altLang="ko-KR" sz="2000" dirty="0" smtClean="0"/>
          </a:p>
          <a:p>
            <a:r>
              <a:rPr lang="en-US" altLang="ko-KR" sz="2000" dirty="0" err="1" smtClean="0"/>
              <a:t>countArr</a:t>
            </a:r>
            <a:r>
              <a:rPr lang="ko-KR" altLang="en-US" sz="2000" dirty="0" smtClean="0"/>
              <a:t>값 증가</a:t>
            </a:r>
            <a:r>
              <a:rPr lang="en-US" altLang="ko-KR" sz="2000" dirty="0" smtClean="0"/>
              <a:t>( </a:t>
            </a:r>
            <a:r>
              <a:rPr lang="ko-KR" altLang="en-US" sz="2000" dirty="0" smtClean="0"/>
              <a:t>원소의 빈도 수 증가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err="1" smtClean="0"/>
              <a:t>ㄹ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countArr</a:t>
            </a:r>
            <a:r>
              <a:rPr lang="ko-KR" altLang="en-US" sz="2000" dirty="0" smtClean="0"/>
              <a:t>에 들어있는 값들을 계속 누적으로 합하여 넣는다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해당 값에 의미는 자신보다 작거나 같은 값의 개수 </a:t>
            </a:r>
            <a:r>
              <a:rPr lang="en-US" altLang="ko-KR" sz="2000" dirty="0" smtClean="0"/>
              <a:t>)</a:t>
            </a:r>
          </a:p>
          <a:p>
            <a:r>
              <a:rPr lang="ko-KR" altLang="en-US" sz="2000" dirty="0" err="1" smtClean="0"/>
              <a:t>ㄹ과정으로</a:t>
            </a:r>
            <a:r>
              <a:rPr lang="ko-KR" altLang="en-US" sz="2000" dirty="0" smtClean="0"/>
              <a:t> 자신이 들어갈 위치랑 값의 개수를 알 수 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Ex) </a:t>
            </a:r>
            <a:r>
              <a:rPr lang="en-US" altLang="ko-KR" sz="2000" dirty="0" err="1" smtClean="0"/>
              <a:t>countArr</a:t>
            </a:r>
            <a:r>
              <a:rPr lang="en-US" altLang="ko-KR" sz="2000" dirty="0" smtClean="0"/>
              <a:t>[0]  = 1, </a:t>
            </a:r>
            <a:r>
              <a:rPr lang="en-US" altLang="ko-KR" sz="2000" dirty="0" err="1" smtClean="0"/>
              <a:t>countArr</a:t>
            </a:r>
            <a:r>
              <a:rPr lang="en-US" altLang="ko-KR" sz="2000" dirty="0" smtClean="0"/>
              <a:t>[1] = 2</a:t>
            </a:r>
          </a:p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이 하나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이 하나 들어갈 자리는 </a:t>
            </a:r>
            <a:r>
              <a:rPr lang="ko-KR" altLang="en-US" sz="2000" dirty="0" err="1" smtClean="0"/>
              <a:t>첫번째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두번째</a:t>
            </a:r>
            <a:r>
              <a:rPr lang="ko-KR" altLang="en-US" sz="2000" dirty="0" smtClean="0"/>
              <a:t> 자리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60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(5)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nn-NO" altLang="ko-KR" sz="1400" dirty="0"/>
              <a:t>for (int i = n - 1; i &gt;= 0; i--)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 err="1"/>
              <a:t>dataB</a:t>
            </a:r>
            <a:r>
              <a:rPr lang="en-US" altLang="ko-KR" sz="1400" dirty="0"/>
              <a:t>[</a:t>
            </a:r>
            <a:r>
              <a:rPr lang="en-US" altLang="ko-KR" sz="1400" dirty="0" err="1"/>
              <a:t>countArr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[i]] - 1]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</a:t>
            </a:r>
            <a:r>
              <a:rPr lang="en-US" altLang="ko-KR" sz="1400" dirty="0" smtClean="0"/>
              <a:t>];</a:t>
            </a:r>
            <a:endParaRPr lang="ko-KR" altLang="en-US" sz="1400" dirty="0"/>
          </a:p>
          <a:p>
            <a:r>
              <a:rPr lang="en-US" altLang="ko-KR" sz="1400" dirty="0" err="1"/>
              <a:t>countArr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[i</a:t>
            </a:r>
            <a:r>
              <a:rPr lang="en-US" altLang="ko-KR" sz="1400" dirty="0" smtClean="0"/>
              <a:t>]]--;		-</a:t>
            </a:r>
            <a:r>
              <a:rPr lang="ko-KR" altLang="en-US" sz="1400" dirty="0" err="1" smtClean="0"/>
              <a:t>ㅁ</a:t>
            </a:r>
            <a:endParaRPr lang="en-US" altLang="ko-KR" sz="1400" dirty="0" smtClean="0"/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ㅁ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배열의 마지막 값부터 확인을 위해 </a:t>
            </a:r>
            <a:r>
              <a:rPr lang="en-US" altLang="ko-KR" sz="2000" dirty="0" smtClean="0"/>
              <a:t>n-1</a:t>
            </a:r>
            <a:r>
              <a:rPr lang="ko-KR" altLang="en-US" sz="2000" dirty="0" smtClean="0"/>
              <a:t>부터 </a:t>
            </a:r>
            <a:r>
              <a:rPr lang="ko-KR" altLang="en-US" sz="2000" dirty="0" err="1" smtClean="0"/>
              <a:t>반복문을</a:t>
            </a:r>
            <a:r>
              <a:rPr lang="ko-KR" altLang="en-US" sz="2000" dirty="0" smtClean="0"/>
              <a:t> 돌렸으며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정렬될 배열에 알맞은 자리에 </a:t>
            </a:r>
            <a:r>
              <a:rPr lang="en-US" altLang="ko-KR" sz="2000" dirty="0" err="1" smtClean="0"/>
              <a:t>dataA</a:t>
            </a:r>
            <a:r>
              <a:rPr lang="ko-KR" altLang="en-US" sz="2000" dirty="0" smtClean="0"/>
              <a:t>값에 해당하는 </a:t>
            </a:r>
            <a:r>
              <a:rPr lang="en-US" altLang="ko-KR" sz="2000" dirty="0" err="1" smtClean="0"/>
              <a:t>arr</a:t>
            </a:r>
            <a:r>
              <a:rPr lang="ko-KR" altLang="en-US" sz="2000" dirty="0" smtClean="0"/>
              <a:t>값이 </a:t>
            </a:r>
            <a:r>
              <a:rPr lang="en-US" altLang="ko-KR" sz="2000" dirty="0" err="1" smtClean="0"/>
              <a:t>dataB</a:t>
            </a:r>
            <a:r>
              <a:rPr lang="ko-KR" altLang="en-US" sz="2000" dirty="0" smtClean="0"/>
              <a:t>로 들어간다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r>
              <a:rPr lang="en-US" altLang="ko-KR" sz="2000" dirty="0" smtClean="0"/>
              <a:t>Ex)</a:t>
            </a:r>
            <a:r>
              <a:rPr lang="en-US" altLang="ko-KR" sz="2000" dirty="0" err="1" smtClean="0"/>
              <a:t>countArr</a:t>
            </a:r>
            <a:r>
              <a:rPr lang="en-US" altLang="ko-KR" sz="2000" dirty="0" smtClean="0"/>
              <a:t>[0] = 3, </a:t>
            </a:r>
            <a:r>
              <a:rPr lang="en-US" altLang="ko-KR" sz="2000" dirty="0" err="1" smtClean="0"/>
              <a:t>countArr</a:t>
            </a:r>
            <a:r>
              <a:rPr lang="en-US" altLang="ko-KR" sz="2000" dirty="0" smtClean="0"/>
              <a:t>[1] = 4;</a:t>
            </a:r>
          </a:p>
          <a:p>
            <a:r>
              <a:rPr lang="ko-KR" altLang="en-US" sz="2000" dirty="0" smtClean="0"/>
              <a:t>이면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의 값이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개로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값이 들어갈 자리는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번째부터라는 소리이며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의 값은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개라는 것을 알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해당하는 자리에 </a:t>
            </a:r>
            <a:r>
              <a:rPr lang="ko-KR" altLang="en-US" sz="2000" dirty="0" err="1" smtClean="0"/>
              <a:t>넣게되면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번 인덱스부터 값에 들어가서 뒤에 </a:t>
            </a:r>
            <a:r>
              <a:rPr lang="en-US" altLang="ko-KR" sz="2000" dirty="0" smtClean="0"/>
              <a:t>-1</a:t>
            </a:r>
            <a:r>
              <a:rPr lang="ko-KR" altLang="en-US" sz="2000" dirty="0" smtClean="0"/>
              <a:t>을 넣어주었다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값을 넣어주었으면 해당하는 </a:t>
            </a:r>
            <a:r>
              <a:rPr lang="en-US" altLang="ko-KR" sz="2000" dirty="0" err="1" smtClean="0"/>
              <a:t>countArr</a:t>
            </a:r>
            <a:r>
              <a:rPr lang="ko-KR" altLang="en-US" sz="2000" dirty="0" smtClean="0"/>
              <a:t>에 값을 감소시켜준다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8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(6)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memcpy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dataB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)*n</a:t>
            </a:r>
            <a:r>
              <a:rPr lang="en-US" altLang="ko-KR" sz="1400" dirty="0" smtClean="0"/>
              <a:t>);	-</a:t>
            </a:r>
            <a:r>
              <a:rPr lang="ko-KR" altLang="en-US" sz="1400" dirty="0" err="1" smtClean="0"/>
              <a:t>ㅂ</a:t>
            </a:r>
            <a:endParaRPr lang="en-US" altLang="ko-KR" sz="1400" dirty="0"/>
          </a:p>
          <a:p>
            <a:r>
              <a:rPr lang="en-US" altLang="ko-KR" sz="1400" dirty="0"/>
              <a:t>for 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0; i &lt; n; i</a:t>
            </a:r>
            <a:r>
              <a:rPr lang="en-US" altLang="ko-KR" sz="1400" dirty="0" smtClean="0"/>
              <a:t>++)		-</a:t>
            </a:r>
            <a:r>
              <a:rPr lang="ko-KR" altLang="en-US" sz="1400" dirty="0" err="1" smtClean="0"/>
              <a:t>ㅅ</a:t>
            </a:r>
            <a:endParaRPr lang="ko-KR" altLang="en-US" sz="1400" dirty="0"/>
          </a:p>
          <a:p>
            <a:r>
              <a:rPr lang="en-US" altLang="ko-KR" sz="1400" dirty="0" err="1"/>
              <a:t>printf</a:t>
            </a:r>
            <a:r>
              <a:rPr lang="en-US" altLang="ko-KR" sz="1400" dirty="0"/>
              <a:t>("%4d",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[i]);</a:t>
            </a:r>
          </a:p>
          <a:p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endParaRPr lang="ko-KR" altLang="en-US" sz="1400" dirty="0"/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dataB</a:t>
            </a:r>
            <a:r>
              <a:rPr lang="en-US" altLang="ko-KR" sz="1400" dirty="0" smtClean="0"/>
              <a:t>);			</a:t>
            </a:r>
            <a:endParaRPr lang="ko-KR" altLang="en-US" sz="1400" dirty="0"/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dataA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free(</a:t>
            </a:r>
            <a:r>
              <a:rPr lang="en-US" altLang="ko-KR" sz="1400" dirty="0" err="1"/>
              <a:t>countArr</a:t>
            </a:r>
            <a:r>
              <a:rPr lang="en-US" altLang="ko-KR" sz="1400" dirty="0" smtClean="0"/>
              <a:t>);		-</a:t>
            </a:r>
            <a:r>
              <a:rPr lang="ko-KR" altLang="en-US" sz="1400" dirty="0" err="1" smtClean="0"/>
              <a:t>ㅇ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ㅂ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arr</a:t>
            </a:r>
            <a:r>
              <a:rPr lang="ko-KR" altLang="en-US" sz="2000" dirty="0" smtClean="0"/>
              <a:t>값에 </a:t>
            </a:r>
            <a:r>
              <a:rPr lang="en-US" altLang="ko-KR" sz="2000" dirty="0" err="1" smtClean="0"/>
              <a:t>dataB</a:t>
            </a:r>
            <a:r>
              <a:rPr lang="ko-KR" altLang="en-US" sz="2000" dirty="0" smtClean="0"/>
              <a:t>값을 복사해준다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복사해주지 않으면 </a:t>
            </a:r>
            <a:r>
              <a:rPr lang="ko-KR" altLang="en-US" sz="2000" dirty="0" err="1" smtClean="0"/>
              <a:t>일의자리수부터</a:t>
            </a:r>
            <a:r>
              <a:rPr lang="ko-KR" altLang="en-US" sz="2000" dirty="0" smtClean="0"/>
              <a:t> 해당 자릿수까지 정렬한 것이 독립적으로 되어서 최종적으론 정렬이 되지 않는다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결과값을 출력해준다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ㅇ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할당된 메모리를 해제해준다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25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소스파일 분석</a:t>
            </a:r>
            <a:r>
              <a:rPr lang="en-US" altLang="ko-KR" dirty="0" smtClean="0"/>
              <a:t>(6) -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539552" y="1196752"/>
            <a:ext cx="3456384" cy="512622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void </a:t>
            </a:r>
            <a:r>
              <a:rPr lang="en-US" altLang="ko-KR" sz="1400" dirty="0" err="1"/>
              <a:t>radixSort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k)</a:t>
            </a:r>
          </a:p>
          <a:p>
            <a:r>
              <a:rPr lang="en-US" altLang="ko-KR" sz="1400" dirty="0"/>
              <a:t>{</a:t>
            </a:r>
          </a:p>
          <a:p>
            <a:r>
              <a:rPr lang="nn-NO" altLang="ko-KR" sz="1400" dirty="0"/>
              <a:t>for (int i = 1; i &lt;= k; i++)</a:t>
            </a:r>
          </a:p>
          <a:p>
            <a:r>
              <a:rPr lang="en-US" altLang="ko-KR" sz="1400" dirty="0" err="1"/>
              <a:t>countingSort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n, i);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355976" y="1124744"/>
            <a:ext cx="4392488" cy="5256584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배열과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사이즈</a:t>
            </a:r>
            <a:r>
              <a:rPr lang="en-US" altLang="ko-KR" sz="1600" dirty="0"/>
              <a:t> </a:t>
            </a:r>
            <a:r>
              <a:rPr lang="ko-KR" altLang="en-US" sz="1600" dirty="0" err="1" smtClean="0"/>
              <a:t>자리수를</a:t>
            </a:r>
            <a:r>
              <a:rPr lang="ko-KR" altLang="en-US" sz="1600" dirty="0" smtClean="0"/>
              <a:t> 매개변수로 받는다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자리수는</a:t>
            </a:r>
            <a:r>
              <a:rPr lang="ko-KR" altLang="en-US" sz="1600" dirty="0" smtClean="0"/>
              <a:t> 처음 랜덤함수 호출 했을 때 값을 바꿔주면 따라 바꿔주어야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ko-KR" altLang="en-US" sz="1600" dirty="0" err="1" smtClean="0"/>
              <a:t>반복문으로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부터 </a:t>
            </a:r>
            <a:r>
              <a:rPr lang="en-US" altLang="ko-KR" sz="1600" dirty="0" smtClean="0"/>
              <a:t>k</a:t>
            </a:r>
            <a:r>
              <a:rPr lang="ko-KR" altLang="en-US" sz="1600" dirty="0" smtClean="0"/>
              <a:t>까지 돌렸는데 여기서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(1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자리수부터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라는 직관적인 의미로 </a:t>
            </a:r>
            <a:r>
              <a:rPr lang="ko-KR" altLang="en-US" sz="1600" dirty="0" err="1" smtClean="0"/>
              <a:t>쓰기위해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사용했다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Ex)  k 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이면 백의 자릿수를 의미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자릿수만큼 계수정렬을 반복한다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매개변수 </a:t>
            </a:r>
            <a:r>
              <a:rPr lang="en-US" altLang="ko-KR" sz="1600" dirty="0" smtClean="0"/>
              <a:t>i</a:t>
            </a:r>
            <a:r>
              <a:rPr lang="ko-KR" altLang="en-US" sz="1600" dirty="0" smtClean="0"/>
              <a:t>로 어느 자릿수가 정렬할 차례인지 알려준다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2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결과창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" y="17145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2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100</TotalTime>
  <Words>691</Words>
  <Application>Microsoft Office PowerPoint</Application>
  <PresentationFormat>화면 슬라이드 쇼(4:3)</PresentationFormat>
  <Paragraphs>125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각</vt:lpstr>
      <vt:lpstr>알고리즘</vt:lpstr>
      <vt:lpstr>소스파일 분석(1) - 메인함수</vt:lpstr>
      <vt:lpstr>소스파일 분석(2) - 정렬</vt:lpstr>
      <vt:lpstr>소스파일 분석(3) - 정렬</vt:lpstr>
      <vt:lpstr>소스파일 분석(4) - 정렬</vt:lpstr>
      <vt:lpstr>소스파일 분석(5) - 정렬</vt:lpstr>
      <vt:lpstr>소스파일 분석(6) - 정렬</vt:lpstr>
      <vt:lpstr>소스파일 분석(6) - 정렬</vt:lpstr>
      <vt:lpstr>결과창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Mycom</dc:creator>
  <cp:lastModifiedBy>Mycom</cp:lastModifiedBy>
  <cp:revision>8</cp:revision>
  <dcterms:created xsi:type="dcterms:W3CDTF">2017-10-03T13:20:17Z</dcterms:created>
  <dcterms:modified xsi:type="dcterms:W3CDTF">2017-10-03T15:00:34Z</dcterms:modified>
</cp:coreProperties>
</file>