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7F1E6C-6E70-4E46-A713-FC0710FF35FA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509" y="780597"/>
            <a:ext cx="7772400" cy="1470025"/>
          </a:xfrm>
        </p:spPr>
        <p:txBody>
          <a:bodyPr/>
          <a:lstStyle/>
          <a:p>
            <a:r>
              <a:rPr lang="ko-KR" altLang="en-US" sz="6600" dirty="0">
                <a:latin typeface="HY강M" pitchFamily="18" charset="-127"/>
                <a:ea typeface="HY강M" pitchFamily="18" charset="-127"/>
              </a:rPr>
              <a:t>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</a:p>
        </p:txBody>
      </p:sp>
    </p:spTree>
    <p:extLst>
      <p:ext uri="{BB962C8B-B14F-4D97-AF65-F5344CB8AC3E}">
        <p14:creationId xmlns:p14="http://schemas.microsoft.com/office/powerpoint/2010/main" val="147121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결과창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45F39CC-357E-4511-AF23-90737AD46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AA22F1-16E6-435C-B8B2-20A6D77F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5" y="1196752"/>
            <a:ext cx="9144000" cy="48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7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(1) – </a:t>
            </a:r>
            <a:r>
              <a:rPr lang="ko-KR" altLang="en-US" dirty="0"/>
              <a:t>전역변수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[100]; - </a:t>
            </a:r>
            <a:r>
              <a:rPr lang="ko-KR" altLang="en-US" sz="1800" dirty="0" err="1"/>
              <a:t>ㄱ</a:t>
            </a:r>
            <a:endParaRPr lang="ko-KR" altLang="en-US" sz="1800" dirty="0"/>
          </a:p>
          <a:p>
            <a:r>
              <a:rPr lang="en-US" altLang="ko-KR" sz="1800" dirty="0" err="1"/>
              <a:t>int</a:t>
            </a:r>
            <a:r>
              <a:rPr lang="ko-KR" altLang="en-US" sz="1800" dirty="0"/>
              <a:t> </a:t>
            </a:r>
            <a:r>
              <a:rPr lang="en-US" altLang="ko-KR" sz="1800" dirty="0"/>
              <a:t>index; - </a:t>
            </a:r>
            <a:r>
              <a:rPr lang="ko-KR" altLang="en-US" sz="1800" dirty="0"/>
              <a:t>ㄴ</a:t>
            </a:r>
          </a:p>
          <a:p>
            <a:r>
              <a:rPr lang="en-US" altLang="ko-KR" sz="1800" dirty="0" err="1"/>
              <a:t>int</a:t>
            </a:r>
            <a:r>
              <a:rPr lang="ko-KR" altLang="en-US" sz="1800" dirty="0"/>
              <a:t> </a:t>
            </a:r>
            <a:r>
              <a:rPr lang="en-US" altLang="ko-KR" sz="1800" dirty="0"/>
              <a:t>first; - </a:t>
            </a:r>
            <a:r>
              <a:rPr lang="ko-KR" altLang="en-US" sz="1800" dirty="0" err="1"/>
              <a:t>ㄷ</a:t>
            </a:r>
            <a:endParaRPr lang="ko-KR" altLang="en-US" sz="1800" dirty="0"/>
          </a:p>
          <a:p>
            <a:r>
              <a:rPr lang="en-US" altLang="ko-KR" sz="1800" dirty="0"/>
              <a:t>void</a:t>
            </a:r>
            <a:r>
              <a:rPr lang="ko-KR" altLang="en-US" sz="1800" dirty="0"/>
              <a:t> </a:t>
            </a:r>
            <a:r>
              <a:rPr lang="en-US" altLang="ko-KR" sz="1800" dirty="0"/>
              <a:t>BFS(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 - </a:t>
            </a:r>
            <a:r>
              <a:rPr lang="ko-KR" altLang="en-US" sz="1800" dirty="0"/>
              <a:t>ㄹ</a:t>
            </a:r>
          </a:p>
          <a:p>
            <a:r>
              <a:rPr lang="en-US" altLang="ko-KR" sz="1800" dirty="0"/>
              <a:t>void</a:t>
            </a:r>
            <a:r>
              <a:rPr lang="ko-KR" altLang="en-US" sz="1800" dirty="0"/>
              <a:t> </a:t>
            </a:r>
            <a:r>
              <a:rPr lang="en-US" altLang="ko-KR" sz="1800" dirty="0"/>
              <a:t>DFS(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 - </a:t>
            </a:r>
            <a:r>
              <a:rPr lang="ko-KR" altLang="en-US" sz="1800" dirty="0" err="1"/>
              <a:t>ㅁ</a:t>
            </a:r>
            <a:endParaRPr lang="en-US" altLang="ko-KR" sz="1800" dirty="0"/>
          </a:p>
          <a:p>
            <a:r>
              <a:rPr lang="en-US" altLang="ko-KR" sz="1900" dirty="0"/>
              <a:t>struct Edge </a:t>
            </a:r>
          </a:p>
          <a:p>
            <a:r>
              <a:rPr lang="en-US" altLang="ko-KR" sz="1900" dirty="0"/>
              <a:t>{</a:t>
            </a:r>
          </a:p>
          <a:p>
            <a:r>
              <a:rPr lang="en-US" altLang="ko-KR" sz="1900" dirty="0" err="1"/>
              <a:t>int</a:t>
            </a:r>
            <a:r>
              <a:rPr lang="en-US" altLang="ko-KR" sz="1900" dirty="0"/>
              <a:t> vertex;</a:t>
            </a:r>
          </a:p>
          <a:p>
            <a:endParaRPr lang="ko-KR" altLang="en-US" sz="1900" dirty="0"/>
          </a:p>
          <a:p>
            <a:r>
              <a:rPr lang="en-US" altLang="ko-KR" sz="1900" dirty="0"/>
              <a:t>BOOL</a:t>
            </a:r>
            <a:r>
              <a:rPr lang="ko-KR" altLang="en-US" sz="1900" dirty="0"/>
              <a:t> </a:t>
            </a:r>
            <a:r>
              <a:rPr lang="en-US" altLang="ko-KR" sz="1900" dirty="0"/>
              <a:t>visit;  - </a:t>
            </a:r>
            <a:r>
              <a:rPr lang="ko-KR" altLang="en-US" sz="1900" dirty="0" err="1"/>
              <a:t>ㅂ</a:t>
            </a:r>
            <a:endParaRPr lang="en-US" altLang="ko-KR" sz="1900" dirty="0"/>
          </a:p>
          <a:p>
            <a:r>
              <a:rPr lang="en-US" altLang="ko-KR" sz="1900" dirty="0"/>
              <a:t>struct Edge * next;</a:t>
            </a:r>
          </a:p>
          <a:p>
            <a:r>
              <a:rPr lang="en-US" altLang="ko-KR" sz="1900" dirty="0"/>
              <a:t>};</a:t>
            </a:r>
            <a:endParaRPr lang="ko-KR" altLang="en-US" sz="19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교수님 코드 기반으로 만들었기 때문에 제가 추가한 것들만 </a:t>
            </a:r>
            <a:r>
              <a:rPr lang="ko-KR" altLang="en-US" sz="2000" dirty="0" err="1"/>
              <a:t>설명해놓겠습니다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운행순서가 들어갈 배열</a:t>
            </a:r>
            <a:endParaRPr lang="en-US" altLang="ko-KR" sz="2000" dirty="0"/>
          </a:p>
          <a:p>
            <a:r>
              <a:rPr lang="ko-KR" altLang="en-US" sz="2000" dirty="0" err="1"/>
              <a:t>ㄴ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 인덱스 값</a:t>
            </a:r>
            <a:endParaRPr lang="en-US" altLang="ko-KR" sz="2000" dirty="0"/>
          </a:p>
          <a:p>
            <a:r>
              <a:rPr lang="ko-KR" altLang="en-US" sz="2000" dirty="0" err="1"/>
              <a:t>ㄷ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제일 첫 번째로 들어가는 값</a:t>
            </a:r>
            <a:r>
              <a:rPr lang="en-US" altLang="ko-KR" sz="2000" dirty="0"/>
              <a:t>(</a:t>
            </a:r>
            <a:r>
              <a:rPr lang="ko-KR" altLang="en-US" sz="2000" dirty="0"/>
              <a:t>정점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ㄹ</a:t>
            </a:r>
            <a:r>
              <a:rPr lang="en-US" altLang="ko-KR" sz="2000" dirty="0"/>
              <a:t> : </a:t>
            </a:r>
            <a:r>
              <a:rPr lang="ko-KR" altLang="en-US" sz="2000" dirty="0"/>
              <a:t>너비우선탐색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시작점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ㅁ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깊이우선탐색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시작점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ㅂ</a:t>
            </a:r>
            <a:r>
              <a:rPr lang="en-US" altLang="ko-KR" sz="2000" dirty="0"/>
              <a:t> : </a:t>
            </a:r>
            <a:r>
              <a:rPr lang="ko-KR" altLang="en-US" sz="2000" dirty="0"/>
              <a:t>방문했는지에 대한 플래그변수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 </a:t>
            </a:r>
            <a:r>
              <a:rPr lang="en-US" altLang="ko-KR" sz="2000" dirty="0"/>
              <a:t>FALSE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미방문</a:t>
            </a:r>
            <a:r>
              <a:rPr lang="en-US" altLang="ko-KR" sz="2000" dirty="0"/>
              <a:t>, TRUE : </a:t>
            </a:r>
            <a:r>
              <a:rPr lang="ko-KR" altLang="en-US" sz="2000" dirty="0"/>
              <a:t>방문 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0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(2) - BFS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BOOL flag = FALSE; 		-</a:t>
            </a:r>
            <a:r>
              <a:rPr lang="ko-KR" altLang="en-US" sz="1400" dirty="0" err="1"/>
              <a:t>ㄱ</a:t>
            </a:r>
            <a:endParaRPr lang="en-US" altLang="ko-KR" sz="1400" dirty="0"/>
          </a:p>
          <a:p>
            <a:r>
              <a:rPr lang="en-US" altLang="ko-KR" sz="1400" dirty="0"/>
              <a:t>BOOL check = FALSE;		-</a:t>
            </a:r>
            <a:r>
              <a:rPr lang="ko-KR" altLang="en-US" sz="1400" dirty="0"/>
              <a:t>ㄴ</a:t>
            </a:r>
            <a:endParaRPr lang="en-US" altLang="ko-KR" sz="1400" dirty="0"/>
          </a:p>
          <a:p>
            <a:r>
              <a:rPr lang="en-US" altLang="ko-KR" sz="1400" dirty="0"/>
              <a:t>struct Edge * traverse = </a:t>
            </a:r>
            <a:r>
              <a:rPr lang="en-US" altLang="ko-KR" sz="1400" dirty="0" err="1"/>
              <a:t>adjacencyList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];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arr</a:t>
            </a:r>
            <a:r>
              <a:rPr lang="en-US" altLang="ko-KR" sz="1400" dirty="0"/>
              <a:t>[index++] =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		-</a:t>
            </a:r>
            <a:r>
              <a:rPr lang="ko-KR" altLang="en-US" sz="1400" dirty="0" err="1"/>
              <a:t>ㄷ</a:t>
            </a:r>
            <a:endParaRPr lang="en-US" altLang="ko-KR" sz="1400" dirty="0"/>
          </a:p>
          <a:p>
            <a:r>
              <a:rPr lang="en-US" altLang="ko-KR" sz="1400" dirty="0"/>
              <a:t>while (traverse != NULL)	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if (traverse-&gt;visit == FALSE)	-</a:t>
            </a:r>
            <a:r>
              <a:rPr lang="ko-KR" altLang="en-US" sz="1400" dirty="0"/>
              <a:t>ㄹ</a:t>
            </a:r>
            <a:endParaRPr lang="en-US" altLang="ko-KR" sz="1400" dirty="0"/>
          </a:p>
          <a:p>
            <a:r>
              <a:rPr lang="en-US" altLang="ko-KR" sz="1400" dirty="0" err="1"/>
              <a:t>arr</a:t>
            </a:r>
            <a:r>
              <a:rPr lang="en-US" altLang="ko-KR" sz="1400" dirty="0"/>
              <a:t>[index++] = traverse-&gt;vertex;	-</a:t>
            </a:r>
            <a:r>
              <a:rPr lang="ko-KR" altLang="en-US" sz="1400" dirty="0" err="1"/>
              <a:t>ㅁ</a:t>
            </a:r>
            <a:endParaRPr lang="en-US" altLang="ko-KR" sz="1400" dirty="0"/>
          </a:p>
          <a:p>
            <a:r>
              <a:rPr lang="en-US" altLang="ko-KR" sz="1400" dirty="0"/>
              <a:t>Traverse-&gt;visit = TRUE;		-</a:t>
            </a:r>
            <a:r>
              <a:rPr lang="ko-KR" altLang="en-US" sz="1400" dirty="0" err="1"/>
              <a:t>ㅂ</a:t>
            </a:r>
            <a:endParaRPr lang="en-US" altLang="ko-KR" sz="1400" dirty="0"/>
          </a:p>
          <a:p>
            <a:r>
              <a:rPr lang="en-US" altLang="ko-KR" sz="1400" dirty="0"/>
              <a:t>Traverse = traverse-&gt;next;	-</a:t>
            </a:r>
            <a:r>
              <a:rPr lang="ko-KR" altLang="en-US" sz="1400" dirty="0" err="1"/>
              <a:t>ㅅ</a:t>
            </a:r>
            <a:endParaRPr lang="en-US" altLang="ko-KR" sz="1400" dirty="0"/>
          </a:p>
          <a:p>
            <a:r>
              <a:rPr lang="en-US" altLang="ko-KR" sz="1400" dirty="0"/>
              <a:t>}	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모든 정점을 방문했는지 제일 바깥쪽 반복문의 종료 플래그</a:t>
            </a:r>
            <a:endParaRPr lang="en-US" altLang="ko-KR" sz="2000" dirty="0"/>
          </a:p>
          <a:p>
            <a:r>
              <a:rPr lang="ko-KR" altLang="en-US" sz="2000" dirty="0" err="1"/>
              <a:t>ㄴ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배열에 이미 중복된 값이 있는지 확인하는 플래그</a:t>
            </a:r>
            <a:endParaRPr lang="en-US" altLang="ko-KR" sz="2000" dirty="0"/>
          </a:p>
          <a:p>
            <a:r>
              <a:rPr lang="ko-KR" altLang="en-US" sz="2000" dirty="0" err="1"/>
              <a:t>ㄷ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함수에 </a:t>
            </a:r>
            <a:r>
              <a:rPr lang="ko-KR" altLang="en-US" sz="2000" dirty="0" err="1"/>
              <a:t>들어오자마자</a:t>
            </a:r>
            <a:r>
              <a:rPr lang="ko-KR" altLang="en-US" sz="2000" dirty="0"/>
              <a:t> 첫번째 값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배열에 삽입</a:t>
            </a:r>
            <a:endParaRPr lang="en-US" altLang="ko-KR" sz="2000" dirty="0"/>
          </a:p>
          <a:p>
            <a:r>
              <a:rPr lang="ko-KR" altLang="en-US" sz="2000" dirty="0" err="1"/>
              <a:t>ㄹ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방문하지 않았으면</a:t>
            </a:r>
            <a:endParaRPr lang="en-US" altLang="ko-KR" sz="2000" dirty="0"/>
          </a:p>
          <a:p>
            <a:r>
              <a:rPr lang="ko-KR" altLang="en-US" sz="2000" dirty="0" err="1"/>
              <a:t>ㅁ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배열에 </a:t>
            </a:r>
            <a:r>
              <a:rPr lang="ko-KR" altLang="en-US" sz="2000" dirty="0" err="1"/>
              <a:t>값추가</a:t>
            </a:r>
            <a:endParaRPr lang="en-US" altLang="ko-KR" sz="2000" dirty="0"/>
          </a:p>
          <a:p>
            <a:r>
              <a:rPr lang="ko-KR" altLang="en-US" sz="2000" dirty="0" err="1"/>
              <a:t>ㅂ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방문플래그</a:t>
            </a:r>
            <a:r>
              <a:rPr lang="ko-KR" altLang="en-US" sz="2000" dirty="0"/>
              <a:t> 활성화</a:t>
            </a:r>
            <a:endParaRPr lang="en-US" altLang="ko-KR" sz="2000" dirty="0"/>
          </a:p>
          <a:p>
            <a:r>
              <a:rPr lang="ko-KR" altLang="en-US" sz="2000" dirty="0" err="1"/>
              <a:t>ㅅ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다음 목적지로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처음 </a:t>
            </a:r>
            <a:r>
              <a:rPr lang="ko-KR" altLang="en-US" sz="2000" dirty="0" err="1"/>
              <a:t>와일문으로</a:t>
            </a:r>
            <a:r>
              <a:rPr lang="ko-KR" altLang="en-US" sz="2000" dirty="0"/>
              <a:t> 첫 정점에 </a:t>
            </a:r>
            <a:r>
              <a:rPr lang="ko-KR" altLang="en-US" sz="2000" dirty="0" err="1"/>
              <a:t>연결되어있는</a:t>
            </a:r>
            <a:r>
              <a:rPr lang="ko-KR" altLang="en-US" sz="2000" dirty="0"/>
              <a:t> 정점들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배열에 저장</a:t>
            </a:r>
          </a:p>
        </p:txBody>
      </p:sp>
    </p:spTree>
    <p:extLst>
      <p:ext uri="{BB962C8B-B14F-4D97-AF65-F5344CB8AC3E}">
        <p14:creationId xmlns:p14="http://schemas.microsoft.com/office/powerpoint/2010/main" val="26040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(3) - BFS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while (!flag)			-</a:t>
            </a:r>
            <a:r>
              <a:rPr lang="ko-KR" altLang="en-US" dirty="0" err="1"/>
              <a:t>ㅇ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I &lt; index;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endParaRPr lang="ko-KR" altLang="en-US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Traverse = </a:t>
            </a:r>
            <a:r>
              <a:rPr lang="en-US" altLang="ko-KR" dirty="0" err="1"/>
              <a:t>adjacencyList</a:t>
            </a:r>
            <a:r>
              <a:rPr lang="en-US" altLang="ko-KR" dirty="0"/>
              <a:t>[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]];                -</a:t>
            </a:r>
            <a:r>
              <a:rPr lang="ko-KR" altLang="en-US" dirty="0" err="1"/>
              <a:t>ㅈ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While (traverse != NULL)		-</a:t>
            </a:r>
            <a:r>
              <a:rPr lang="ko-KR" altLang="en-US" dirty="0" err="1"/>
              <a:t>ㅊ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(traverse-&gt;visit == FALSE)	</a:t>
            </a:r>
            <a:endParaRPr lang="ko-KR" altLang="en-US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j = 0; j &lt; index; j ++)	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arr</a:t>
            </a:r>
            <a:r>
              <a:rPr lang="en-US" altLang="ko-KR" dirty="0"/>
              <a:t>[j] == traverse-&gt;vertex)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check = FALSE;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check = TRUE;</a:t>
            </a:r>
          </a:p>
          <a:p>
            <a:r>
              <a:rPr lang="en-US" altLang="ko-KR" dirty="0"/>
              <a:t>}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3600" dirty="0" err="1"/>
              <a:t>ㅇ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모든 정점을 방문했다면 </a:t>
            </a:r>
            <a:r>
              <a:rPr lang="ko-KR" altLang="en-US" sz="3600" dirty="0" err="1"/>
              <a:t>반복문</a:t>
            </a:r>
            <a:r>
              <a:rPr lang="ko-KR" altLang="en-US" sz="3600" dirty="0"/>
              <a:t> 나옴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ㅈ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다음 운행지를 배열이 가리키고 있던 곳으로 지정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ㅊ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운행지가 </a:t>
            </a:r>
            <a:r>
              <a:rPr lang="ko-KR" altLang="en-US" sz="3600" dirty="0" err="1"/>
              <a:t>널값이</a:t>
            </a:r>
            <a:r>
              <a:rPr lang="ko-KR" altLang="en-US" sz="3600" dirty="0"/>
              <a:t> 나올 때까지 운행하며 방문한 곳이 </a:t>
            </a:r>
            <a:r>
              <a:rPr lang="ko-KR" altLang="en-US" sz="3600" dirty="0" err="1"/>
              <a:t>아닐경우</a:t>
            </a:r>
            <a:r>
              <a:rPr lang="ko-KR" altLang="en-US" sz="3600" dirty="0"/>
              <a:t> 정점의 값이 </a:t>
            </a:r>
            <a:r>
              <a:rPr lang="en-US" altLang="ko-KR" sz="3600" dirty="0" err="1"/>
              <a:t>arr</a:t>
            </a:r>
            <a:r>
              <a:rPr lang="ko-KR" altLang="en-US" sz="3600" dirty="0"/>
              <a:t>배열에 있는지 확인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59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(4) - BFS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 (check)			-</a:t>
            </a:r>
            <a:r>
              <a:rPr lang="ko-KR" altLang="en-US" sz="1800" dirty="0" err="1"/>
              <a:t>ㄱ</a:t>
            </a:r>
            <a:endParaRPr lang="en-US" altLang="ko-KR" sz="1800" dirty="0"/>
          </a:p>
          <a:p>
            <a:r>
              <a:rPr lang="en-US" altLang="ko-KR" sz="1800" dirty="0" err="1"/>
              <a:t>arr</a:t>
            </a:r>
            <a:r>
              <a:rPr lang="en-US" altLang="ko-KR" sz="1800" dirty="0"/>
              <a:t>[index++] = traverse-&gt;vertex;</a:t>
            </a:r>
          </a:p>
          <a:p>
            <a:r>
              <a:rPr lang="en-US" altLang="ko-KR" sz="1800" dirty="0"/>
              <a:t>flag = FALSE;		-</a:t>
            </a:r>
            <a:r>
              <a:rPr lang="ko-KR" altLang="en-US" sz="1800" dirty="0"/>
              <a:t>ㄴ</a:t>
            </a:r>
            <a:endParaRPr lang="en-US" altLang="ko-KR" sz="1800" dirty="0"/>
          </a:p>
          <a:p>
            <a:r>
              <a:rPr lang="en-US" altLang="ko-KR" sz="1800" dirty="0"/>
              <a:t>check = FALSE;		-</a:t>
            </a:r>
            <a:r>
              <a:rPr lang="ko-KR" altLang="en-US" sz="1800" dirty="0" err="1"/>
              <a:t>ㄷ</a:t>
            </a:r>
            <a:endParaRPr lang="en-US" altLang="ko-KR" sz="1800" dirty="0"/>
          </a:p>
          <a:p>
            <a:r>
              <a:rPr lang="en-US" altLang="ko-KR" sz="1800" dirty="0"/>
              <a:t>traverse-&gt;visit = TRUE;	-</a:t>
            </a:r>
            <a:r>
              <a:rPr lang="ko-KR" altLang="en-US" sz="1800" dirty="0"/>
              <a:t>ㄹ</a:t>
            </a:r>
            <a:endParaRPr lang="en-US" altLang="ko-KR" sz="1800" dirty="0"/>
          </a:p>
          <a:p>
            <a:r>
              <a:rPr lang="en-US" altLang="ko-KR" sz="1800" dirty="0"/>
              <a:t>}</a:t>
            </a:r>
          </a:p>
          <a:p>
            <a:r>
              <a:rPr lang="en-US" altLang="ko-KR" sz="1800" dirty="0"/>
              <a:t>Else			-</a:t>
            </a:r>
            <a:r>
              <a:rPr lang="ko-KR" altLang="en-US" sz="1800" dirty="0" err="1"/>
              <a:t>ㅁ</a:t>
            </a:r>
            <a:endParaRPr lang="en-US" altLang="ko-KR" sz="1800" dirty="0"/>
          </a:p>
          <a:p>
            <a:r>
              <a:rPr lang="en-US" altLang="ko-KR" sz="1800" dirty="0"/>
              <a:t>flag = TRUE;</a:t>
            </a:r>
          </a:p>
          <a:p>
            <a:r>
              <a:rPr lang="en-US" altLang="ko-KR" sz="1800" dirty="0"/>
              <a:t>traverse = traverse-&gt;next;</a:t>
            </a:r>
          </a:p>
          <a:p>
            <a:r>
              <a:rPr lang="en-US" altLang="ko-KR" sz="1800" dirty="0"/>
              <a:t>}</a:t>
            </a:r>
          </a:p>
          <a:p>
            <a:r>
              <a:rPr lang="en-US" altLang="ko-KR" sz="1800" dirty="0"/>
              <a:t>}</a:t>
            </a:r>
          </a:p>
          <a:p>
            <a:r>
              <a:rPr lang="en-US" altLang="ko-KR" sz="1800" dirty="0"/>
              <a:t>}</a:t>
            </a:r>
            <a:endParaRPr lang="ko-KR" altLang="en-US" sz="11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배열에 없다면 정점의 값을 대입</a:t>
            </a:r>
            <a:endParaRPr lang="en-US" altLang="ko-KR" sz="2000" dirty="0"/>
          </a:p>
          <a:p>
            <a:r>
              <a:rPr lang="ko-KR" altLang="en-US" sz="2000" dirty="0" err="1"/>
              <a:t>ㄴ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ㄷ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다음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비교를 위한 초기값 </a:t>
            </a:r>
            <a:r>
              <a:rPr lang="en-US" altLang="ko-KR" sz="2000" dirty="0"/>
              <a:t>FALSE </a:t>
            </a:r>
            <a:r>
              <a:rPr lang="ko-KR" altLang="en-US" sz="2000" dirty="0"/>
              <a:t>대입</a:t>
            </a:r>
            <a:endParaRPr lang="en-US" altLang="ko-KR" sz="2000" dirty="0"/>
          </a:p>
          <a:p>
            <a:r>
              <a:rPr lang="ko-KR" altLang="en-US" sz="2000" dirty="0" err="1"/>
              <a:t>ㄹ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방문플래그</a:t>
            </a:r>
            <a:r>
              <a:rPr lang="ko-KR" altLang="en-US" sz="2000" dirty="0"/>
              <a:t> 활성화</a:t>
            </a:r>
            <a:endParaRPr lang="en-US" altLang="ko-KR" sz="2000" dirty="0"/>
          </a:p>
          <a:p>
            <a:r>
              <a:rPr lang="ko-KR" altLang="en-US" sz="2000" dirty="0" err="1"/>
              <a:t>ㅁ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이미 방문한 곳으로 </a:t>
            </a:r>
            <a:r>
              <a:rPr lang="en-US" altLang="ko-KR" sz="2000" dirty="0"/>
              <a:t>flag </a:t>
            </a:r>
            <a:r>
              <a:rPr lang="ko-KR" altLang="en-US" sz="2000" dirty="0"/>
              <a:t>활성화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다음 갈 곳 지정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200" dirty="0"/>
              <a:t>제일 첫 정점의 값과 </a:t>
            </a:r>
            <a:r>
              <a:rPr lang="ko-KR" altLang="en-US" sz="1200" dirty="0" err="1"/>
              <a:t>연결되어있는</a:t>
            </a:r>
            <a:r>
              <a:rPr lang="ko-KR" altLang="en-US" sz="1200" dirty="0"/>
              <a:t> 값들이 현재 배열에 저장되어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다시 그 배열에 있는 값으로 </a:t>
            </a:r>
            <a:r>
              <a:rPr lang="en-US" altLang="ko-KR" sz="1200" dirty="0"/>
              <a:t>traverse</a:t>
            </a:r>
            <a:r>
              <a:rPr lang="ko-KR" altLang="en-US" sz="1200" dirty="0"/>
              <a:t>를 바꾸어 문어발처럼 다시 자신과 연결되어 있는 값들은 전부 배열에 넣는다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036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(5) - 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BOOL check = FALSE;		-</a:t>
            </a:r>
            <a:r>
              <a:rPr lang="ko-KR" altLang="en-US" sz="1400" dirty="0" err="1"/>
              <a:t>ㄱ</a:t>
            </a:r>
            <a:endParaRPr lang="en-US" altLang="ko-KR" sz="1400" dirty="0"/>
          </a:p>
          <a:p>
            <a:r>
              <a:rPr lang="en-US" altLang="ko-KR" sz="1400" dirty="0"/>
              <a:t>BOOL end = FALSE;		-</a:t>
            </a:r>
            <a:r>
              <a:rPr lang="ko-KR" altLang="en-US" sz="1400" dirty="0"/>
              <a:t>ㄴ</a:t>
            </a:r>
            <a:endParaRPr lang="en-US" altLang="ko-KR" sz="1400" dirty="0"/>
          </a:p>
          <a:p>
            <a:r>
              <a:rPr lang="en-US" altLang="ko-KR" sz="1400" dirty="0"/>
              <a:t>struct Edge * traverse = </a:t>
            </a:r>
            <a:r>
              <a:rPr lang="en-US" altLang="ko-KR" sz="1400" dirty="0" err="1"/>
              <a:t>adjacencyList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];</a:t>
            </a:r>
          </a:p>
          <a:p>
            <a:r>
              <a:rPr lang="en-US" altLang="ko-KR" sz="1400" dirty="0"/>
              <a:t>struct Edge * traverse2 = </a:t>
            </a:r>
            <a:r>
              <a:rPr lang="en-US" altLang="ko-KR" sz="1400" dirty="0" err="1"/>
              <a:t>adjacencyList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];	-</a:t>
            </a:r>
            <a:r>
              <a:rPr lang="ko-KR" altLang="en-US" sz="1400" dirty="0" err="1"/>
              <a:t>ㄷ</a:t>
            </a:r>
            <a:endParaRPr lang="en-US" altLang="ko-KR" sz="1400" dirty="0"/>
          </a:p>
          <a:p>
            <a:r>
              <a:rPr lang="en-US" altLang="ko-KR" sz="1400" dirty="0" err="1"/>
              <a:t>arr</a:t>
            </a:r>
            <a:r>
              <a:rPr lang="en-US" altLang="ko-KR" sz="1400" dirty="0"/>
              <a:t>[index++] =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;		-</a:t>
            </a:r>
            <a:r>
              <a:rPr lang="ko-KR" altLang="en-US" sz="1400" dirty="0"/>
              <a:t>ㄹ</a:t>
            </a:r>
            <a:endParaRPr lang="ko-KR" altLang="en-US" sz="10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배열에 있는 값과 중복체크 플래그</a:t>
            </a:r>
            <a:endParaRPr lang="en-US" altLang="ko-KR" sz="2000" dirty="0"/>
          </a:p>
          <a:p>
            <a:r>
              <a:rPr lang="ko-KR" altLang="en-US" sz="2000" dirty="0" err="1"/>
              <a:t>ㄴ</a:t>
            </a:r>
            <a:r>
              <a:rPr lang="ko-KR" altLang="en-US" sz="2000" dirty="0"/>
              <a:t> </a:t>
            </a:r>
            <a:r>
              <a:rPr lang="en-US" altLang="ko-KR" sz="2000" dirty="0"/>
              <a:t>:  </a:t>
            </a:r>
            <a:r>
              <a:rPr lang="ko-KR" altLang="en-US" sz="2000" dirty="0"/>
              <a:t>중간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종료 플래그</a:t>
            </a:r>
            <a:endParaRPr lang="en-US" altLang="ko-KR" sz="2000" dirty="0"/>
          </a:p>
          <a:p>
            <a:r>
              <a:rPr lang="ko-KR" altLang="en-US" sz="2000" dirty="0" err="1"/>
              <a:t>ㄷ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처음 정점이 들어갔을 때의 </a:t>
            </a:r>
            <a:r>
              <a:rPr lang="en-US" altLang="ko-KR" sz="2000" dirty="0"/>
              <a:t>traverse</a:t>
            </a:r>
            <a:r>
              <a:rPr lang="ko-KR" altLang="en-US" sz="2000" dirty="0"/>
              <a:t>를 기억</a:t>
            </a:r>
            <a:r>
              <a:rPr lang="en-US" altLang="ko-KR" sz="2000" dirty="0"/>
              <a:t>( </a:t>
            </a:r>
            <a:r>
              <a:rPr lang="ko-KR" altLang="en-US" sz="2000" dirty="0"/>
              <a:t>가장 깊이 들어갔다가 다시 돌아올 때 사용 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ㄹ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처음 값 </a:t>
            </a:r>
            <a:r>
              <a:rPr lang="en-US" altLang="ko-KR" sz="2000" dirty="0" err="1"/>
              <a:t>arr</a:t>
            </a:r>
            <a:r>
              <a:rPr lang="ko-KR" altLang="en-US" sz="2000" dirty="0"/>
              <a:t>배열에 삽입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484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(6) - 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while (traverse2 != NULL)	-</a:t>
            </a:r>
            <a:r>
              <a:rPr lang="ko-KR" altLang="en-US" dirty="0" err="1"/>
              <a:t>ㄱ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while (traverse != NULL &amp;&amp; end == FALSE )		-</a:t>
            </a:r>
            <a:r>
              <a:rPr lang="ko-KR" altLang="en-US" dirty="0"/>
              <a:t>ㄴ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index; </a:t>
            </a:r>
            <a:r>
              <a:rPr lang="en-US" altLang="ko-KR" dirty="0" err="1"/>
              <a:t>j++</a:t>
            </a:r>
            <a:r>
              <a:rPr lang="en-US" altLang="ko-KR" dirty="0"/>
              <a:t>)	-</a:t>
            </a:r>
            <a:r>
              <a:rPr lang="ko-KR" altLang="en-US" dirty="0" err="1"/>
              <a:t>ㄷ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arr</a:t>
            </a:r>
            <a:r>
              <a:rPr lang="en-US" altLang="ko-KR" dirty="0"/>
              <a:t>[j] == traverse-&gt;vertex)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check = FALSE;		-</a:t>
            </a:r>
            <a:r>
              <a:rPr lang="ko-KR" altLang="en-US" dirty="0"/>
              <a:t>ㄹ</a:t>
            </a:r>
            <a:endParaRPr lang="en-US" altLang="ko-KR" dirty="0"/>
          </a:p>
          <a:p>
            <a:r>
              <a:rPr lang="en-US" altLang="ko-KR" dirty="0"/>
              <a:t>if( traverse-&gt;next == NULL )</a:t>
            </a:r>
          </a:p>
          <a:p>
            <a:r>
              <a:rPr lang="en-US" altLang="ko-KR" dirty="0"/>
              <a:t>end = TRUE;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check = TRUE;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if (check)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[index++] = traverse-&gt;vertex;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첫 정점과 연결되어 있는 모든 정점 방문했을 경우 빠져나온다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첫 정점과 </a:t>
            </a:r>
            <a:r>
              <a:rPr lang="ko-KR" altLang="en-US" dirty="0" err="1"/>
              <a:t>연결되어있는</a:t>
            </a:r>
            <a:r>
              <a:rPr lang="ko-KR" altLang="en-US" dirty="0"/>
              <a:t> 첫번째 정점으로 깊이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ㄷ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en-US" altLang="ko-KR" dirty="0" err="1"/>
              <a:t>arr</a:t>
            </a:r>
            <a:r>
              <a:rPr lang="ko-KR" altLang="en-US" dirty="0"/>
              <a:t>배열과 정점의 값 중복체크 하는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ㄹ</a:t>
            </a:r>
            <a:r>
              <a:rPr lang="ko-KR" altLang="en-US" dirty="0"/>
              <a:t> </a:t>
            </a:r>
            <a:r>
              <a:rPr lang="en-US" altLang="ko-KR" dirty="0"/>
              <a:t>:  check</a:t>
            </a:r>
            <a:r>
              <a:rPr lang="ko-KR" altLang="en-US" dirty="0"/>
              <a:t>가 반복문을 다 돌고도 </a:t>
            </a:r>
            <a:r>
              <a:rPr lang="en-US" altLang="ko-KR" dirty="0"/>
              <a:t>TRUE</a:t>
            </a:r>
            <a:r>
              <a:rPr lang="ko-KR" altLang="en-US" dirty="0"/>
              <a:t>로 나올 경우 중복되는 값이 없다는 뜻으로 </a:t>
            </a:r>
            <a:r>
              <a:rPr lang="en-US" altLang="ko-KR" dirty="0" err="1"/>
              <a:t>arr</a:t>
            </a:r>
            <a:r>
              <a:rPr lang="ko-KR" altLang="en-US" dirty="0"/>
              <a:t>배열에 정점의 값 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5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소스파일 분석</a:t>
            </a:r>
            <a:r>
              <a:rPr lang="en-US" altLang="ko-KR" dirty="0"/>
              <a:t>(6) - 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traverse-&gt;visit = TRUE;	-</a:t>
            </a:r>
            <a:r>
              <a:rPr lang="ko-KR" altLang="en-US" sz="1200" dirty="0" err="1"/>
              <a:t>ㅁ</a:t>
            </a:r>
            <a:endParaRPr lang="en-US" altLang="ko-KR" sz="1200" dirty="0"/>
          </a:p>
          <a:p>
            <a:r>
              <a:rPr lang="en-US" altLang="ko-KR" sz="1200" dirty="0"/>
              <a:t>if (</a:t>
            </a:r>
            <a:r>
              <a:rPr lang="en-US" altLang="ko-KR" sz="1200" dirty="0" err="1"/>
              <a:t>adjacencyList</a:t>
            </a:r>
            <a:r>
              <a:rPr lang="en-US" altLang="ko-KR" sz="1200" dirty="0"/>
              <a:t>[traverse-&gt;vertex]-&gt;visit == FALSE)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 err="1"/>
              <a:t>ㅂ</a:t>
            </a:r>
            <a:endParaRPr lang="en-US" altLang="ko-KR" sz="1200" dirty="0"/>
          </a:p>
          <a:p>
            <a:r>
              <a:rPr lang="en-US" altLang="ko-KR" sz="1200" dirty="0"/>
              <a:t>traverse = </a:t>
            </a:r>
            <a:r>
              <a:rPr lang="en-US" altLang="ko-KR" sz="1200" dirty="0" err="1"/>
              <a:t>adjacencyList</a:t>
            </a:r>
            <a:r>
              <a:rPr lang="en-US" altLang="ko-KR" sz="1200" dirty="0"/>
              <a:t>[traverse-&gt;vertex];	 -</a:t>
            </a:r>
            <a:r>
              <a:rPr lang="ko-KR" altLang="en-US" sz="1200" dirty="0" err="1"/>
              <a:t>ㅅ</a:t>
            </a:r>
            <a:endParaRPr lang="en-US" altLang="ko-KR" sz="1200" dirty="0"/>
          </a:p>
          <a:p>
            <a:r>
              <a:rPr lang="en-US" altLang="ko-KR" sz="1200" dirty="0"/>
              <a:t>else</a:t>
            </a:r>
          </a:p>
          <a:p>
            <a:r>
              <a:rPr lang="en-US" altLang="ko-KR" sz="1200" dirty="0"/>
              <a:t>traverse = traverse-&gt;next;		-</a:t>
            </a:r>
            <a:r>
              <a:rPr lang="ko-KR" altLang="en-US" sz="1200" dirty="0" err="1"/>
              <a:t>ㅇ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Traverse2 = traverse2-&gt;next;	-</a:t>
            </a:r>
            <a:r>
              <a:rPr lang="ko-KR" altLang="en-US" sz="1200" dirty="0" err="1"/>
              <a:t>ㅈ</a:t>
            </a:r>
            <a:endParaRPr lang="en-US" altLang="ko-KR" sz="1200" dirty="0"/>
          </a:p>
          <a:p>
            <a:r>
              <a:rPr lang="en-US" altLang="ko-KR" sz="1200" dirty="0"/>
              <a:t>traverse = traverse2;</a:t>
            </a:r>
          </a:p>
          <a:p>
            <a:r>
              <a:rPr lang="en-US" altLang="ko-KR" sz="1200" dirty="0"/>
              <a:t>end = FALSE;			-</a:t>
            </a:r>
            <a:r>
              <a:rPr lang="ko-KR" altLang="en-US" sz="1200" dirty="0" err="1"/>
              <a:t>ㅊ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9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ㅁ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방문플래그</a:t>
            </a:r>
            <a:r>
              <a:rPr lang="ko-KR" altLang="en-US" sz="1600" dirty="0"/>
              <a:t> 활성화</a:t>
            </a:r>
            <a:endParaRPr lang="en-US" altLang="ko-KR" sz="1600" dirty="0"/>
          </a:p>
          <a:p>
            <a:r>
              <a:rPr lang="ko-KR" altLang="en-US" sz="1600" dirty="0" err="1"/>
              <a:t>ㅂ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현재 운행중인 정점이 가지고 있는 데이터를 기준으로 운행 목적지를 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그곳을 방문 </a:t>
            </a:r>
            <a:r>
              <a:rPr lang="ko-KR" altLang="en-US" sz="1600" dirty="0" err="1"/>
              <a:t>안했을</a:t>
            </a:r>
            <a:r>
              <a:rPr lang="ko-KR" altLang="en-US" sz="1600" dirty="0"/>
              <a:t> 경우</a:t>
            </a:r>
            <a:endParaRPr lang="en-US" altLang="ko-KR" sz="1600" dirty="0"/>
          </a:p>
          <a:p>
            <a:r>
              <a:rPr lang="ko-KR" altLang="en-US" sz="1600" dirty="0" err="1"/>
              <a:t>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목적지 변경</a:t>
            </a:r>
            <a:r>
              <a:rPr lang="en-US" altLang="ko-KR" sz="1600" dirty="0"/>
              <a:t>( </a:t>
            </a:r>
            <a:r>
              <a:rPr lang="ko-KR" altLang="en-US" sz="1600" dirty="0"/>
              <a:t>너비우선은 </a:t>
            </a:r>
            <a:r>
              <a:rPr lang="en-US" altLang="ko-KR" sz="1600" dirty="0"/>
              <a:t>-&gt;next</a:t>
            </a:r>
            <a:r>
              <a:rPr lang="ko-KR" altLang="en-US" sz="1600" dirty="0"/>
              <a:t>로 옆으로 갔다면 </a:t>
            </a:r>
            <a:r>
              <a:rPr lang="en-US" altLang="ko-KR" sz="1600" dirty="0"/>
              <a:t>, </a:t>
            </a:r>
            <a:r>
              <a:rPr lang="ko-KR" altLang="en-US" sz="1600" dirty="0"/>
              <a:t>깊이우선은 이렇게 깊이 들어간다</a:t>
            </a:r>
            <a:r>
              <a:rPr lang="en-US" altLang="ko-KR" sz="1600" dirty="0"/>
              <a:t>,)</a:t>
            </a:r>
          </a:p>
          <a:p>
            <a:r>
              <a:rPr lang="ko-KR" altLang="en-US" sz="1600" dirty="0" err="1"/>
              <a:t>ㅇ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깊이 들어가서 가리키고 있는 값이 이미 방문한 곳일 경우 연결되어 있는 다른 곳을 가리키게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ㅈ</a:t>
            </a:r>
            <a:r>
              <a:rPr lang="ko-KR" altLang="en-US" sz="1600" dirty="0"/>
              <a:t> </a:t>
            </a:r>
            <a:r>
              <a:rPr lang="en-US" altLang="ko-KR" sz="1600" dirty="0"/>
              <a:t>: traverse2</a:t>
            </a:r>
            <a:r>
              <a:rPr lang="ko-KR" altLang="en-US" sz="1600" dirty="0"/>
              <a:t>는 함수를 처음 </a:t>
            </a:r>
            <a:r>
              <a:rPr lang="ko-KR" altLang="en-US" sz="1600" dirty="0" err="1"/>
              <a:t>들어왔을때</a:t>
            </a:r>
            <a:r>
              <a:rPr lang="ko-KR" altLang="en-US" sz="1600" dirty="0"/>
              <a:t> 처음 값 기준으로 기억하고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이미 운행중인 곳에서 가장 깊은 곳까지 갔고 더 이상 </a:t>
            </a:r>
            <a:r>
              <a:rPr lang="ko-KR" altLang="en-US" sz="1600" dirty="0" err="1"/>
              <a:t>갈때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없을때</a:t>
            </a:r>
            <a:r>
              <a:rPr lang="ko-KR" altLang="en-US" sz="1600" dirty="0"/>
              <a:t> 반복문을 나와서 </a:t>
            </a:r>
            <a:r>
              <a:rPr lang="ko-KR" altLang="en-US" sz="1600" dirty="0" err="1"/>
              <a:t>처음값이</a:t>
            </a:r>
            <a:r>
              <a:rPr lang="ko-KR" altLang="en-US" sz="1600" dirty="0"/>
              <a:t> 가리키고 있는 다른 값으로 </a:t>
            </a:r>
            <a:r>
              <a:rPr lang="ko-KR" altLang="en-US" sz="1600" dirty="0" err="1"/>
              <a:t>이동할때</a:t>
            </a:r>
            <a:r>
              <a:rPr lang="ko-KR" altLang="en-US" sz="1600" dirty="0"/>
              <a:t> 쓰인다</a:t>
            </a:r>
            <a:endParaRPr lang="en-US" altLang="ko-KR" sz="1600" dirty="0"/>
          </a:p>
          <a:p>
            <a:r>
              <a:rPr lang="ko-KR" altLang="en-US" sz="1600" dirty="0" err="1"/>
              <a:t>ㅊ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새 반복문을 위해 </a:t>
            </a:r>
            <a:r>
              <a:rPr lang="en-US" altLang="ko-KR" sz="1600" dirty="0"/>
              <a:t>FALSE</a:t>
            </a:r>
            <a:r>
              <a:rPr lang="ko-KR" altLang="en-US" sz="1600" dirty="0"/>
              <a:t>로 초기화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4425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결과창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EE17907-DBB9-492A-B2FA-F6533067C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A27A6E-57E4-4D80-BB45-4A0E3F2A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0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246</TotalTime>
  <Words>503</Words>
  <Application>Microsoft Office PowerPoint</Application>
  <PresentationFormat>화면 슬라이드 쇼(4:3)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HY강M</vt:lpstr>
      <vt:lpstr>돋움</vt:lpstr>
      <vt:lpstr>맑은 고딕</vt:lpstr>
      <vt:lpstr>Arial</vt:lpstr>
      <vt:lpstr>Franklin Gothic Book</vt:lpstr>
      <vt:lpstr>Franklin Gothic Medium</vt:lpstr>
      <vt:lpstr>Tunga</vt:lpstr>
      <vt:lpstr>Wingdings</vt:lpstr>
      <vt:lpstr>각</vt:lpstr>
      <vt:lpstr>알고리즘</vt:lpstr>
      <vt:lpstr>소스파일 분석(1) – 전역변수 </vt:lpstr>
      <vt:lpstr>소스파일 분석(2) - BFS</vt:lpstr>
      <vt:lpstr>소스파일 분석(3) - BFS</vt:lpstr>
      <vt:lpstr>소스파일 분석(4) - BFS</vt:lpstr>
      <vt:lpstr>소스파일 분석(5) - DFS</vt:lpstr>
      <vt:lpstr>소스파일 분석(6) - DFS</vt:lpstr>
      <vt:lpstr>소스파일 분석(6) - DFS</vt:lpstr>
      <vt:lpstr>결과창(1)</vt:lpstr>
      <vt:lpstr>결과창(2)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Mycom</dc:creator>
  <cp:lastModifiedBy>희동</cp:lastModifiedBy>
  <cp:revision>19</cp:revision>
  <dcterms:created xsi:type="dcterms:W3CDTF">2017-10-03T13:20:17Z</dcterms:created>
  <dcterms:modified xsi:type="dcterms:W3CDTF">2017-11-30T14:45:39Z</dcterms:modified>
</cp:coreProperties>
</file>