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509" y="780597"/>
            <a:ext cx="7772400" cy="1470025"/>
          </a:xfrm>
        </p:spPr>
        <p:txBody>
          <a:bodyPr/>
          <a:lstStyle/>
          <a:p>
            <a:r>
              <a:rPr lang="ko-KR" altLang="en-US" sz="6600" dirty="0">
                <a:latin typeface="HY강M" pitchFamily="18" charset="-127"/>
                <a:ea typeface="HY강M" pitchFamily="18" charset="-127"/>
              </a:rPr>
              <a:t>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2013182017 </a:t>
            </a:r>
            <a:r>
              <a:rPr lang="ko-KR" altLang="en-US" dirty="0"/>
              <a:t>김희동</a:t>
            </a:r>
          </a:p>
        </p:txBody>
      </p:sp>
    </p:spTree>
    <p:extLst>
      <p:ext uri="{BB962C8B-B14F-4D97-AF65-F5344CB8AC3E}">
        <p14:creationId xmlns:p14="http://schemas.microsoft.com/office/powerpoint/2010/main" val="147121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(1) – </a:t>
            </a:r>
            <a:r>
              <a:rPr lang="ko-KR" altLang="en-US" dirty="0"/>
              <a:t>전역변수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int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[100]; - </a:t>
            </a:r>
            <a:r>
              <a:rPr lang="ko-KR" altLang="en-US" sz="1800" dirty="0" err="1"/>
              <a:t>ㄱ</a:t>
            </a:r>
            <a:endParaRPr lang="ko-KR" altLang="en-US" sz="1800" dirty="0"/>
          </a:p>
          <a:p>
            <a:r>
              <a:rPr lang="en-US" altLang="ko-KR" sz="1800" dirty="0" err="1"/>
              <a:t>int</a:t>
            </a:r>
            <a:r>
              <a:rPr lang="ko-KR" altLang="en-US" sz="1800" dirty="0"/>
              <a:t> </a:t>
            </a:r>
            <a:r>
              <a:rPr lang="en-US" altLang="ko-KR" sz="1800" dirty="0"/>
              <a:t>index; - </a:t>
            </a:r>
            <a:r>
              <a:rPr lang="ko-KR" altLang="en-US" sz="1800" dirty="0"/>
              <a:t>ㄴ</a:t>
            </a:r>
          </a:p>
          <a:p>
            <a:r>
              <a:rPr lang="en-US" altLang="ko-KR" sz="1800" dirty="0" err="1"/>
              <a:t>int</a:t>
            </a:r>
            <a:r>
              <a:rPr lang="ko-KR" altLang="en-US" sz="1800" dirty="0"/>
              <a:t> </a:t>
            </a:r>
            <a:r>
              <a:rPr lang="en-US" altLang="ko-KR" sz="1800" dirty="0"/>
              <a:t>first; - </a:t>
            </a:r>
            <a:r>
              <a:rPr lang="ko-KR" altLang="en-US" sz="1800" dirty="0" err="1"/>
              <a:t>ㄷ</a:t>
            </a:r>
            <a:endParaRPr lang="ko-KR" altLang="en-US" sz="1800" dirty="0"/>
          </a:p>
          <a:p>
            <a:r>
              <a:rPr lang="en-US" altLang="ko-KR" sz="1800" dirty="0"/>
              <a:t>void</a:t>
            </a:r>
            <a:r>
              <a:rPr lang="ko-KR" altLang="en-US" sz="1800" dirty="0"/>
              <a:t> </a:t>
            </a:r>
            <a:r>
              <a:rPr lang="en-US" altLang="ko-KR" sz="1800" dirty="0"/>
              <a:t>BFS(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); - </a:t>
            </a:r>
            <a:r>
              <a:rPr lang="ko-KR" altLang="en-US" sz="1800" dirty="0"/>
              <a:t>ㄹ</a:t>
            </a:r>
          </a:p>
          <a:p>
            <a:r>
              <a:rPr lang="en-US" altLang="ko-KR" sz="1800" dirty="0"/>
              <a:t>void</a:t>
            </a:r>
            <a:r>
              <a:rPr lang="ko-KR" altLang="en-US" sz="1800" dirty="0"/>
              <a:t> </a:t>
            </a:r>
            <a:r>
              <a:rPr lang="en-US" altLang="ko-KR" sz="1800" dirty="0"/>
              <a:t>DFS(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); - </a:t>
            </a:r>
            <a:r>
              <a:rPr lang="ko-KR" altLang="en-US" sz="1800" dirty="0" err="1"/>
              <a:t>ㅁ</a:t>
            </a:r>
            <a:endParaRPr lang="en-US" altLang="ko-KR" sz="1800" dirty="0"/>
          </a:p>
          <a:p>
            <a:r>
              <a:rPr lang="en-US" altLang="ko-KR" sz="1900" dirty="0"/>
              <a:t>struct Edge </a:t>
            </a:r>
          </a:p>
          <a:p>
            <a:r>
              <a:rPr lang="en-US" altLang="ko-KR" sz="1900" dirty="0"/>
              <a:t>{</a:t>
            </a:r>
          </a:p>
          <a:p>
            <a:r>
              <a:rPr lang="en-US" altLang="ko-KR" sz="1900" dirty="0" err="1"/>
              <a:t>int</a:t>
            </a:r>
            <a:r>
              <a:rPr lang="en-US" altLang="ko-KR" sz="1900" dirty="0"/>
              <a:t> vertex;</a:t>
            </a:r>
          </a:p>
          <a:p>
            <a:endParaRPr lang="ko-KR" altLang="en-US" sz="1900" dirty="0"/>
          </a:p>
          <a:p>
            <a:r>
              <a:rPr lang="en-US" altLang="ko-KR" sz="1900" dirty="0"/>
              <a:t>BOOL</a:t>
            </a:r>
            <a:r>
              <a:rPr lang="ko-KR" altLang="en-US" sz="1900" dirty="0"/>
              <a:t> </a:t>
            </a:r>
            <a:r>
              <a:rPr lang="en-US" altLang="ko-KR" sz="1900" dirty="0"/>
              <a:t>visit;  - </a:t>
            </a:r>
            <a:r>
              <a:rPr lang="ko-KR" altLang="en-US" sz="1900" dirty="0" err="1"/>
              <a:t>ㅂ</a:t>
            </a:r>
            <a:endParaRPr lang="en-US" altLang="ko-KR" sz="1900" dirty="0"/>
          </a:p>
          <a:p>
            <a:r>
              <a:rPr lang="en-US" altLang="ko-KR" sz="1900" dirty="0"/>
              <a:t>struct Edge * next;</a:t>
            </a:r>
          </a:p>
          <a:p>
            <a:r>
              <a:rPr lang="en-US" altLang="ko-KR" sz="1900" dirty="0"/>
              <a:t>};</a:t>
            </a:r>
            <a:endParaRPr lang="ko-KR" altLang="en-US" sz="19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교수님 코드 기반으로 만들었기 때문에 제가 추가한 것들만 </a:t>
            </a:r>
            <a:r>
              <a:rPr lang="ko-KR" altLang="en-US" sz="2000" dirty="0" err="1"/>
              <a:t>설명해놓겠습니다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운행순서가 들어갈 배열</a:t>
            </a:r>
            <a:endParaRPr lang="en-US" altLang="ko-KR" sz="2000" dirty="0"/>
          </a:p>
          <a:p>
            <a:r>
              <a:rPr lang="ko-KR" altLang="en-US" sz="2000" dirty="0" err="1"/>
              <a:t>ㄴ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배열 인덱스 값</a:t>
            </a:r>
            <a:endParaRPr lang="en-US" altLang="ko-KR" sz="2000" dirty="0"/>
          </a:p>
          <a:p>
            <a:r>
              <a:rPr lang="ko-KR" altLang="en-US" sz="2000" dirty="0" err="1"/>
              <a:t>ㄷ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제일 첫 번째로 들어가는 값</a:t>
            </a:r>
            <a:r>
              <a:rPr lang="en-US" altLang="ko-KR" sz="2000" dirty="0"/>
              <a:t>(</a:t>
            </a:r>
            <a:r>
              <a:rPr lang="ko-KR" altLang="en-US" sz="2000" dirty="0"/>
              <a:t>정점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ㄹ</a:t>
            </a:r>
            <a:r>
              <a:rPr lang="en-US" altLang="ko-KR" sz="2000" dirty="0"/>
              <a:t> : </a:t>
            </a:r>
            <a:r>
              <a:rPr lang="ko-KR" altLang="en-US" sz="2000" dirty="0"/>
              <a:t>너비우선탐색</a:t>
            </a:r>
            <a:r>
              <a:rPr lang="en-US" altLang="ko-KR" sz="2000" dirty="0"/>
              <a:t>(</a:t>
            </a:r>
            <a:r>
              <a:rPr lang="ko-KR" altLang="en-US" sz="2000" dirty="0"/>
              <a:t>매개변수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시작점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ㅁ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깊이우선탐색</a:t>
            </a:r>
            <a:r>
              <a:rPr lang="en-US" altLang="ko-KR" sz="2000" dirty="0"/>
              <a:t>(</a:t>
            </a:r>
            <a:r>
              <a:rPr lang="ko-KR" altLang="en-US" sz="2000" dirty="0"/>
              <a:t>매개변수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시작점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ㅂ</a:t>
            </a:r>
            <a:r>
              <a:rPr lang="en-US" altLang="ko-KR" sz="2000" dirty="0"/>
              <a:t> : </a:t>
            </a:r>
            <a:r>
              <a:rPr lang="ko-KR" altLang="en-US" sz="2000" dirty="0"/>
              <a:t>방문했는지에 대한 플래그변수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 </a:t>
            </a:r>
            <a:r>
              <a:rPr lang="en-US" altLang="ko-KR" sz="2000" dirty="0"/>
              <a:t>FALSE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미방문</a:t>
            </a:r>
            <a:r>
              <a:rPr lang="en-US" altLang="ko-KR" sz="2000" dirty="0"/>
              <a:t>, TRUE : </a:t>
            </a:r>
            <a:r>
              <a:rPr lang="ko-KR" altLang="en-US" sz="2000" dirty="0"/>
              <a:t>방문 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02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(2) -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				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countArr</a:t>
            </a:r>
            <a:endParaRPr lang="en-US" altLang="ko-KR" sz="2000" dirty="0"/>
          </a:p>
          <a:p>
            <a:r>
              <a:rPr lang="en-US" altLang="ko-KR" sz="2000" dirty="0"/>
              <a:t>=</a:t>
            </a:r>
            <a:r>
              <a:rPr lang="ko-KR" altLang="en-US" sz="2000" dirty="0" err="1"/>
              <a:t>카운팅할</a:t>
            </a:r>
            <a:r>
              <a:rPr lang="ko-KR" altLang="en-US" sz="2000" dirty="0"/>
              <a:t> 때 사용할 배열</a:t>
            </a:r>
            <a:endParaRPr lang="en-US" altLang="ko-KR" sz="2000" dirty="0"/>
          </a:p>
          <a:p>
            <a:r>
              <a:rPr lang="en-US" altLang="ko-KR" sz="2000" dirty="0" err="1"/>
              <a:t>dataA</a:t>
            </a:r>
            <a:endParaRPr lang="en-US" altLang="ko-KR" sz="2000" dirty="0"/>
          </a:p>
          <a:p>
            <a:r>
              <a:rPr lang="en-US" altLang="ko-KR" sz="2000" dirty="0"/>
              <a:t>=</a:t>
            </a:r>
            <a:r>
              <a:rPr lang="ko-KR" altLang="en-US" sz="2000" dirty="0"/>
              <a:t>매개변수로 받아오는 배열에서 자릿수 값을 저장할 배열</a:t>
            </a:r>
            <a:endParaRPr lang="en-US" altLang="ko-KR" sz="2000" dirty="0"/>
          </a:p>
          <a:p>
            <a:r>
              <a:rPr lang="en-US" altLang="ko-KR" sz="2000" dirty="0" err="1"/>
              <a:t>dataB</a:t>
            </a:r>
            <a:endParaRPr lang="en-US" altLang="ko-KR" sz="2000" dirty="0"/>
          </a:p>
          <a:p>
            <a:r>
              <a:rPr lang="en-US" altLang="ko-KR" sz="2000" dirty="0"/>
              <a:t>=</a:t>
            </a:r>
            <a:r>
              <a:rPr lang="ko-KR" altLang="en-US" sz="2000" dirty="0"/>
              <a:t>결과를 저장하고</a:t>
            </a:r>
            <a:r>
              <a:rPr lang="en-US" altLang="ko-KR" sz="2000" dirty="0"/>
              <a:t>, </a:t>
            </a:r>
            <a:r>
              <a:rPr lang="ko-KR" altLang="en-US" sz="2000" dirty="0"/>
              <a:t>마지막에 </a:t>
            </a:r>
            <a:r>
              <a:rPr lang="en-US" altLang="ko-KR" sz="2000" dirty="0"/>
              <a:t>a</a:t>
            </a:r>
            <a:r>
              <a:rPr lang="ko-KR" altLang="en-US" sz="2000" dirty="0"/>
              <a:t>배열로 복사될 배열</a:t>
            </a:r>
            <a:endParaRPr lang="en-US" altLang="ko-KR" sz="2000" dirty="0"/>
          </a:p>
          <a:p>
            <a:r>
              <a:rPr lang="en-US" altLang="ko-KR" sz="2000" dirty="0" err="1"/>
              <a:t>maxNum</a:t>
            </a:r>
            <a:endParaRPr lang="en-US" altLang="ko-KR" sz="2000" dirty="0"/>
          </a:p>
          <a:p>
            <a:r>
              <a:rPr lang="en-US" altLang="ko-KR" sz="2000" dirty="0"/>
              <a:t>=</a:t>
            </a:r>
            <a:r>
              <a:rPr lang="ko-KR" altLang="en-US" sz="2000" dirty="0"/>
              <a:t>배열 크기에 </a:t>
            </a:r>
            <a:r>
              <a:rPr lang="ko-KR" altLang="en-US" sz="2000" dirty="0" err="1"/>
              <a:t>딱맞게</a:t>
            </a:r>
            <a:r>
              <a:rPr lang="ko-KR" altLang="en-US" sz="2000" dirty="0"/>
              <a:t> 할당하기 위한 크기변수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407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(3) -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 lnSpcReduction="10000"/>
          </a:bodyPr>
          <a:lstStyle/>
          <a:p>
            <a:r>
              <a:rPr lang="nn-NO" altLang="ko-KR" sz="1400" dirty="0"/>
              <a:t>for (int i = 0; i &lt; n; i++)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switch (k)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/>
              <a:t>1:</a:t>
            </a:r>
          </a:p>
          <a:p>
            <a:r>
              <a:rPr lang="en-US" altLang="ko-KR" sz="1400" dirty="0" err="1"/>
              <a:t>dataA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 % 10;</a:t>
            </a:r>
          </a:p>
          <a:p>
            <a:r>
              <a:rPr lang="en-US" altLang="ko-KR" sz="1400" dirty="0"/>
              <a:t>break;</a:t>
            </a:r>
          </a:p>
          <a:p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/>
              <a:t>2:</a:t>
            </a:r>
          </a:p>
          <a:p>
            <a:r>
              <a:rPr lang="en-US" altLang="ko-KR" sz="1400" dirty="0" err="1"/>
              <a:t>dataA</a:t>
            </a:r>
            <a:r>
              <a:rPr lang="en-US" altLang="ko-KR" sz="1400" dirty="0"/>
              <a:t>[i] = 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 % 100) / 10;</a:t>
            </a:r>
          </a:p>
          <a:p>
            <a:r>
              <a:rPr lang="en-US" altLang="ko-KR" sz="1400" dirty="0"/>
              <a:t>break;</a:t>
            </a:r>
          </a:p>
          <a:p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/>
              <a:t>3:</a:t>
            </a:r>
          </a:p>
          <a:p>
            <a:r>
              <a:rPr lang="en-US" altLang="ko-KR" sz="1400" dirty="0" err="1"/>
              <a:t>dataA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 / 100;</a:t>
            </a:r>
          </a:p>
          <a:p>
            <a:r>
              <a:rPr lang="en-US" altLang="ko-KR" sz="1400" dirty="0"/>
              <a:t>break;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if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maxNum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[i])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maxNum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[i];</a:t>
            </a:r>
          </a:p>
          <a:p>
            <a:r>
              <a:rPr lang="en-US" altLang="ko-KR" sz="1400" dirty="0"/>
              <a:t>}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r>
              <a:rPr lang="en-US" altLang="ko-KR" sz="2000" dirty="0" err="1"/>
              <a:t>dataA</a:t>
            </a:r>
            <a:r>
              <a:rPr lang="ko-KR" altLang="en-US" sz="2000" dirty="0"/>
              <a:t>배열에 들어있는 값</a:t>
            </a:r>
            <a:r>
              <a:rPr lang="en-US" altLang="ko-KR" sz="2000" dirty="0"/>
              <a:t>( </a:t>
            </a:r>
            <a:r>
              <a:rPr lang="ko-KR" altLang="en-US" sz="2000" dirty="0"/>
              <a:t>한 자리 수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들을 비교하여 가장 높은 값을 뽑아내는 </a:t>
            </a:r>
            <a:r>
              <a:rPr lang="ko-KR" altLang="en-US" sz="2000" dirty="0" err="1"/>
              <a:t>반복문으로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maxNum</a:t>
            </a:r>
            <a:r>
              <a:rPr lang="en-US" altLang="ko-KR" sz="2000" dirty="0"/>
              <a:t> </a:t>
            </a:r>
            <a:r>
              <a:rPr lang="ko-KR" altLang="en-US" sz="2000" dirty="0"/>
              <a:t>변수에는 </a:t>
            </a:r>
            <a:r>
              <a:rPr lang="en-US" altLang="ko-KR" sz="2000" dirty="0" err="1"/>
              <a:t>dataA</a:t>
            </a:r>
            <a:r>
              <a:rPr lang="ko-KR" altLang="en-US" sz="2000" dirty="0"/>
              <a:t>배열에 최대값이 들어간다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Switch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r>
              <a:rPr lang="ko-KR" altLang="en-US" sz="2000" dirty="0"/>
              <a:t>먼저 함수의 매개변수 </a:t>
            </a:r>
            <a:r>
              <a:rPr lang="en-US" altLang="ko-KR" sz="2000" dirty="0"/>
              <a:t>k</a:t>
            </a:r>
            <a:r>
              <a:rPr lang="ko-KR" altLang="en-US" sz="2000" dirty="0"/>
              <a:t>의 값에 따라</a:t>
            </a:r>
            <a:endParaRPr lang="en-US" altLang="ko-KR" sz="2000" dirty="0"/>
          </a:p>
          <a:p>
            <a:r>
              <a:rPr lang="ko-KR" altLang="en-US" sz="2000" dirty="0"/>
              <a:t>일의 자릿수인지 십의 자릿수인지 비교할 자릿수를 </a:t>
            </a:r>
            <a:r>
              <a:rPr lang="ko-KR" altLang="en-US" sz="2000" dirty="0" err="1"/>
              <a:t>스위치문으로</a:t>
            </a:r>
            <a:r>
              <a:rPr lang="ko-KR" altLang="en-US" sz="2000" dirty="0"/>
              <a:t> 구분하여 해당 자릿수에 맞는 값은 </a:t>
            </a:r>
            <a:r>
              <a:rPr lang="en-US" altLang="ko-KR" sz="2000" dirty="0" err="1"/>
              <a:t>dataA</a:t>
            </a:r>
            <a:r>
              <a:rPr lang="en-US" altLang="ko-KR" sz="2000" dirty="0"/>
              <a:t> </a:t>
            </a:r>
            <a:r>
              <a:rPr lang="ko-KR" altLang="en-US" sz="2000" dirty="0"/>
              <a:t>배열에 넣는다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592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(4) -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countArr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*)</a:t>
            </a:r>
            <a:r>
              <a:rPr lang="en-US" altLang="ko-KR" sz="1400" dirty="0" err="1"/>
              <a:t>malloc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* (maxNum+1));		-</a:t>
            </a:r>
            <a:r>
              <a:rPr lang="ko-KR" altLang="en-US" sz="1400" dirty="0" err="1"/>
              <a:t>ㄱ</a:t>
            </a:r>
            <a:endParaRPr lang="ko-KR" altLang="en-US" sz="1400" dirty="0"/>
          </a:p>
          <a:p>
            <a:r>
              <a:rPr lang="en-US" altLang="ko-KR" sz="1400" dirty="0" err="1"/>
              <a:t>memset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countArr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)*(</a:t>
            </a:r>
            <a:r>
              <a:rPr lang="en-US" altLang="ko-KR" sz="1400" dirty="0" err="1"/>
              <a:t>maxNum</a:t>
            </a:r>
            <a:r>
              <a:rPr lang="en-US" altLang="ko-KR" sz="1400" dirty="0"/>
              <a:t> + 1));			-</a:t>
            </a:r>
            <a:r>
              <a:rPr lang="ko-KR" altLang="en-US" sz="1400" dirty="0"/>
              <a:t>ㄴ</a:t>
            </a:r>
          </a:p>
          <a:p>
            <a:r>
              <a:rPr lang="en-US" altLang="ko-KR" sz="1400" dirty="0"/>
              <a:t>for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i = 0; i &lt; n; i++)</a:t>
            </a:r>
            <a:endParaRPr lang="ko-KR" altLang="en-US" sz="1400" dirty="0"/>
          </a:p>
          <a:p>
            <a:r>
              <a:rPr lang="en-US" altLang="ko-KR" sz="1400" dirty="0" err="1"/>
              <a:t>countArr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[i]]++;</a:t>
            </a:r>
          </a:p>
          <a:p>
            <a:r>
              <a:rPr lang="en-US" altLang="ko-KR" sz="1400" dirty="0"/>
              <a:t>				-</a:t>
            </a:r>
            <a:r>
              <a:rPr lang="ko-KR" altLang="en-US" sz="1400" dirty="0" err="1"/>
              <a:t>ㄷ</a:t>
            </a:r>
            <a:endParaRPr lang="ko-KR" altLang="en-US" sz="1400" dirty="0"/>
          </a:p>
          <a:p>
            <a:r>
              <a:rPr lang="en-US" altLang="ko-KR" sz="1400" dirty="0"/>
              <a:t>for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i = 1; i &lt;= </a:t>
            </a:r>
            <a:r>
              <a:rPr lang="en-US" altLang="ko-KR" sz="1400" dirty="0" err="1"/>
              <a:t>maxNum</a:t>
            </a:r>
            <a:r>
              <a:rPr lang="en-US" altLang="ko-KR" sz="1400" dirty="0"/>
              <a:t>; i++)</a:t>
            </a:r>
          </a:p>
          <a:p>
            <a:r>
              <a:rPr lang="en-US" altLang="ko-KR" sz="1400" dirty="0" err="1"/>
              <a:t>countArr</a:t>
            </a:r>
            <a:r>
              <a:rPr lang="en-US" altLang="ko-KR" sz="1400" dirty="0"/>
              <a:t>[i] += </a:t>
            </a:r>
            <a:r>
              <a:rPr lang="en-US" altLang="ko-KR" sz="1400" dirty="0" err="1"/>
              <a:t>countArr</a:t>
            </a:r>
            <a:r>
              <a:rPr lang="en-US" altLang="ko-KR" sz="1400" dirty="0"/>
              <a:t>[i - 1];</a:t>
            </a:r>
          </a:p>
          <a:p>
            <a:r>
              <a:rPr lang="en-US" altLang="ko-KR" sz="1400" dirty="0"/>
              <a:t>				-</a:t>
            </a:r>
            <a:r>
              <a:rPr lang="ko-KR" altLang="en-US" sz="1400" dirty="0"/>
              <a:t>ㄹ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countArr</a:t>
            </a:r>
            <a:r>
              <a:rPr lang="ko-KR" altLang="en-US" sz="2000" dirty="0"/>
              <a:t>배열 </a:t>
            </a:r>
            <a:r>
              <a:rPr lang="en-US" altLang="ko-KR" sz="2000" dirty="0" err="1"/>
              <a:t>maxNum</a:t>
            </a:r>
            <a:r>
              <a:rPr lang="ko-KR" altLang="en-US" sz="2000" dirty="0"/>
              <a:t>크기만큼 할당</a:t>
            </a:r>
            <a:endParaRPr lang="en-US" altLang="ko-KR" sz="2000" dirty="0"/>
          </a:p>
          <a:p>
            <a:r>
              <a:rPr lang="ko-KR" altLang="en-US" sz="2000" dirty="0" err="1"/>
              <a:t>ㄴ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countArr</a:t>
            </a:r>
            <a:r>
              <a:rPr lang="ko-KR" altLang="en-US" sz="2000" dirty="0"/>
              <a:t>배열을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</a:t>
            </a:r>
            <a:endParaRPr lang="en-US" altLang="ko-KR" sz="2000" dirty="0"/>
          </a:p>
          <a:p>
            <a:r>
              <a:rPr lang="ko-KR" altLang="en-US" sz="2000" dirty="0" err="1"/>
              <a:t>ㄷ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dataA</a:t>
            </a:r>
            <a:r>
              <a:rPr lang="ko-KR" altLang="en-US" sz="2000" dirty="0"/>
              <a:t>의 값을 인덱스로 사용하여</a:t>
            </a:r>
            <a:endParaRPr lang="en-US" altLang="ko-KR" sz="2000" dirty="0"/>
          </a:p>
          <a:p>
            <a:r>
              <a:rPr lang="en-US" altLang="ko-KR" sz="2000" dirty="0" err="1"/>
              <a:t>countArr</a:t>
            </a:r>
            <a:r>
              <a:rPr lang="ko-KR" altLang="en-US" sz="2000" dirty="0"/>
              <a:t>값 증가</a:t>
            </a:r>
            <a:r>
              <a:rPr lang="en-US" altLang="ko-KR" sz="2000" dirty="0"/>
              <a:t>( </a:t>
            </a:r>
            <a:r>
              <a:rPr lang="ko-KR" altLang="en-US" sz="2000" dirty="0"/>
              <a:t>원소의 빈도 수 증가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ㄹ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countArr</a:t>
            </a:r>
            <a:r>
              <a:rPr lang="ko-KR" altLang="en-US" sz="2000" dirty="0"/>
              <a:t>에 들어있는 값들을 계속 누적으로 합하여 넣는다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해당 값에 의미는 자신보다 작거나 같은 값의 개수 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ㄹ과정으로</a:t>
            </a:r>
            <a:r>
              <a:rPr lang="ko-KR" altLang="en-US" sz="2000" dirty="0"/>
              <a:t> 자신이 들어갈 위치랑 값의 개수를 알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Ex) </a:t>
            </a:r>
            <a:r>
              <a:rPr lang="en-US" altLang="ko-KR" sz="2000" dirty="0" err="1"/>
              <a:t>countArr</a:t>
            </a:r>
            <a:r>
              <a:rPr lang="en-US" altLang="ko-KR" sz="2000" dirty="0"/>
              <a:t>[0]  = 1, </a:t>
            </a:r>
            <a:r>
              <a:rPr lang="en-US" altLang="ko-KR" sz="2000" dirty="0" err="1"/>
              <a:t>countArr</a:t>
            </a:r>
            <a:r>
              <a:rPr lang="en-US" altLang="ko-KR" sz="2000" dirty="0"/>
              <a:t>[1] = 2</a:t>
            </a:r>
          </a:p>
          <a:p>
            <a:r>
              <a:rPr lang="en-US" altLang="ko-KR" sz="2000" dirty="0"/>
              <a:t>0</a:t>
            </a:r>
            <a:r>
              <a:rPr lang="ko-KR" altLang="en-US" sz="2000" dirty="0"/>
              <a:t>이 하나</a:t>
            </a:r>
            <a:r>
              <a:rPr lang="en-US" altLang="ko-KR" sz="2000" dirty="0"/>
              <a:t>, 1</a:t>
            </a:r>
            <a:r>
              <a:rPr lang="ko-KR" altLang="en-US" sz="2000" dirty="0"/>
              <a:t>이 하나 들어갈 자리는 </a:t>
            </a:r>
            <a:r>
              <a:rPr lang="ko-KR" altLang="en-US" sz="2000" dirty="0" err="1"/>
              <a:t>첫번째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두번째</a:t>
            </a:r>
            <a:r>
              <a:rPr lang="ko-KR" altLang="en-US" sz="2000" dirty="0"/>
              <a:t> 자리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6036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(5) -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nn-NO" altLang="ko-KR" sz="1400" dirty="0"/>
              <a:t>for (int i = n - 1; i &gt;= 0; i--)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dataB</a:t>
            </a:r>
            <a:r>
              <a:rPr lang="en-US" altLang="ko-KR" sz="1400" dirty="0"/>
              <a:t>[</a:t>
            </a:r>
            <a:r>
              <a:rPr lang="en-US" altLang="ko-KR" sz="1400" dirty="0" err="1"/>
              <a:t>countArr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[i]] - 1]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[i];</a:t>
            </a:r>
            <a:endParaRPr lang="ko-KR" altLang="en-US" sz="1400" dirty="0"/>
          </a:p>
          <a:p>
            <a:r>
              <a:rPr lang="en-US" altLang="ko-KR" sz="1400" dirty="0" err="1"/>
              <a:t>countArr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[i]]--;		-</a:t>
            </a:r>
            <a:r>
              <a:rPr lang="ko-KR" altLang="en-US" sz="1400" dirty="0" err="1"/>
              <a:t>ㅁ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ㅁ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배열의 마지막 값부터 확인을 위해 </a:t>
            </a:r>
            <a:r>
              <a:rPr lang="en-US" altLang="ko-KR" sz="2000" dirty="0"/>
              <a:t>n-1</a:t>
            </a:r>
            <a:r>
              <a:rPr lang="ko-KR" altLang="en-US" sz="2000" dirty="0"/>
              <a:t>부터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돌렸으며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정렬될 배열에 알맞은 자리에 </a:t>
            </a:r>
            <a:r>
              <a:rPr lang="en-US" altLang="ko-KR" sz="2000" dirty="0" err="1"/>
              <a:t>dataA</a:t>
            </a:r>
            <a:r>
              <a:rPr lang="ko-KR" altLang="en-US" sz="2000" dirty="0"/>
              <a:t>값에 해당하는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값이 </a:t>
            </a:r>
            <a:r>
              <a:rPr lang="en-US" altLang="ko-KR" sz="2000" dirty="0" err="1"/>
              <a:t>dataB</a:t>
            </a:r>
            <a:r>
              <a:rPr lang="ko-KR" altLang="en-US" sz="2000" dirty="0"/>
              <a:t>로 들어간다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Ex)</a:t>
            </a:r>
            <a:r>
              <a:rPr lang="en-US" altLang="ko-KR" sz="2000" dirty="0" err="1"/>
              <a:t>countArr</a:t>
            </a:r>
            <a:r>
              <a:rPr lang="en-US" altLang="ko-KR" sz="2000" dirty="0"/>
              <a:t>[0] = 3, </a:t>
            </a:r>
            <a:r>
              <a:rPr lang="en-US" altLang="ko-KR" sz="2000" dirty="0" err="1"/>
              <a:t>countArr</a:t>
            </a:r>
            <a:r>
              <a:rPr lang="en-US" altLang="ko-KR" sz="2000" dirty="0"/>
              <a:t>[1] = 4;</a:t>
            </a:r>
          </a:p>
          <a:p>
            <a:r>
              <a:rPr lang="ko-KR" altLang="en-US" sz="2000" dirty="0"/>
              <a:t>이면 </a:t>
            </a:r>
            <a:r>
              <a:rPr lang="en-US" altLang="ko-KR" sz="2000" dirty="0"/>
              <a:t>0</a:t>
            </a:r>
            <a:r>
              <a:rPr lang="ko-KR" altLang="en-US" sz="2000" dirty="0"/>
              <a:t>의 값이</a:t>
            </a:r>
            <a:r>
              <a:rPr lang="en-US" altLang="ko-KR" sz="2000" dirty="0"/>
              <a:t> 3</a:t>
            </a:r>
            <a:r>
              <a:rPr lang="ko-KR" altLang="en-US" sz="2000" dirty="0"/>
              <a:t>개로 </a:t>
            </a:r>
            <a:r>
              <a:rPr lang="en-US" altLang="ko-KR" sz="2000" dirty="0"/>
              <a:t>1</a:t>
            </a:r>
            <a:r>
              <a:rPr lang="ko-KR" altLang="en-US" sz="2000" dirty="0"/>
              <a:t>의 값이 들어갈 자리는 </a:t>
            </a:r>
            <a:r>
              <a:rPr lang="en-US" altLang="ko-KR" sz="2000" dirty="0"/>
              <a:t>4</a:t>
            </a:r>
            <a:r>
              <a:rPr lang="ko-KR" altLang="en-US" sz="2000" dirty="0"/>
              <a:t>번째부터라는 소리이며 </a:t>
            </a:r>
            <a:r>
              <a:rPr lang="en-US" altLang="ko-KR" sz="2000" dirty="0"/>
              <a:t>1</a:t>
            </a:r>
            <a:r>
              <a:rPr lang="ko-KR" altLang="en-US" sz="2000" dirty="0"/>
              <a:t>의 값은 </a:t>
            </a:r>
            <a:r>
              <a:rPr lang="en-US" altLang="ko-KR" sz="2000" dirty="0"/>
              <a:t>1</a:t>
            </a:r>
            <a:r>
              <a:rPr lang="ko-KR" altLang="en-US" sz="2000" dirty="0"/>
              <a:t>개라는 것을 알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해당하는 자리에 </a:t>
            </a:r>
            <a:r>
              <a:rPr lang="ko-KR" altLang="en-US" sz="2000" dirty="0" err="1"/>
              <a:t>넣게되면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번 인덱스부터 값에 들어가서 뒤에 </a:t>
            </a:r>
            <a:r>
              <a:rPr lang="en-US" altLang="ko-KR" sz="2000" dirty="0"/>
              <a:t>-1</a:t>
            </a:r>
            <a:r>
              <a:rPr lang="ko-KR" altLang="en-US" sz="2000" dirty="0"/>
              <a:t>을 넣어주었다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값을 넣어주었으면 해당하는 </a:t>
            </a:r>
            <a:r>
              <a:rPr lang="en-US" altLang="ko-KR" sz="2000" dirty="0" err="1"/>
              <a:t>countArr</a:t>
            </a:r>
            <a:r>
              <a:rPr lang="ko-KR" altLang="en-US" sz="2000" dirty="0"/>
              <a:t>에 값을 감소시켜준다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84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(6) -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memcpy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dataB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)*n);	-</a:t>
            </a:r>
            <a:r>
              <a:rPr lang="ko-KR" altLang="en-US" sz="1400" dirty="0" err="1"/>
              <a:t>ㅂ</a:t>
            </a:r>
            <a:endParaRPr lang="en-US" altLang="ko-KR" sz="1400" dirty="0"/>
          </a:p>
          <a:p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n; i++)		-</a:t>
            </a:r>
            <a:r>
              <a:rPr lang="ko-KR" altLang="en-US" sz="1400" dirty="0" err="1"/>
              <a:t>ㅅ</a:t>
            </a:r>
            <a:endParaRPr lang="ko-KR" altLang="en-US" sz="1400" dirty="0"/>
          </a:p>
          <a:p>
            <a:r>
              <a:rPr lang="en-US" altLang="ko-KR" sz="1400" dirty="0" err="1"/>
              <a:t>printf</a:t>
            </a:r>
            <a:r>
              <a:rPr lang="en-US" altLang="ko-KR" sz="1400" dirty="0"/>
              <a:t>("%4d",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[i]);</a:t>
            </a:r>
          </a:p>
          <a:p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free(</a:t>
            </a:r>
            <a:r>
              <a:rPr lang="en-US" altLang="ko-KR" sz="1400" dirty="0" err="1"/>
              <a:t>dataB</a:t>
            </a:r>
            <a:r>
              <a:rPr lang="en-US" altLang="ko-KR" sz="1400" dirty="0"/>
              <a:t>);			</a:t>
            </a:r>
            <a:endParaRPr lang="ko-KR" altLang="en-US" sz="1400" dirty="0"/>
          </a:p>
          <a:p>
            <a:r>
              <a:rPr lang="en-US" altLang="ko-KR" sz="1400" dirty="0"/>
              <a:t>free(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free(</a:t>
            </a:r>
            <a:r>
              <a:rPr lang="en-US" altLang="ko-KR" sz="1400" dirty="0" err="1"/>
              <a:t>countArr</a:t>
            </a:r>
            <a:r>
              <a:rPr lang="en-US" altLang="ko-KR" sz="1400" dirty="0"/>
              <a:t>);		-</a:t>
            </a:r>
            <a:r>
              <a:rPr lang="ko-KR" altLang="en-US" sz="1400" dirty="0" err="1"/>
              <a:t>ㅇ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ㅂ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값에 </a:t>
            </a:r>
            <a:r>
              <a:rPr lang="en-US" altLang="ko-KR" sz="2000" dirty="0" err="1"/>
              <a:t>dataB</a:t>
            </a:r>
            <a:r>
              <a:rPr lang="ko-KR" altLang="en-US" sz="2000" dirty="0"/>
              <a:t>값을 복사해준다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복사해주지 않으면 </a:t>
            </a:r>
            <a:r>
              <a:rPr lang="ko-KR" altLang="en-US" sz="2000" dirty="0" err="1"/>
              <a:t>일의자리수부터</a:t>
            </a:r>
            <a:r>
              <a:rPr lang="ko-KR" altLang="en-US" sz="2000" dirty="0"/>
              <a:t> 해당 자릿수까지 정렬한 것이 독립적으로 되어서 최종적으론 정렬이 되지 않는다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ㅅ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결과값을 출력해준다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할당된 메모리를 해제해준다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55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(6) -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radixSort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k)</a:t>
            </a:r>
          </a:p>
          <a:p>
            <a:r>
              <a:rPr lang="en-US" altLang="ko-KR" sz="1400" dirty="0"/>
              <a:t>{</a:t>
            </a:r>
          </a:p>
          <a:p>
            <a:r>
              <a:rPr lang="nn-NO" altLang="ko-KR" sz="1400" dirty="0"/>
              <a:t>for (int i = 1; i &lt;= k; i++)</a:t>
            </a:r>
          </a:p>
          <a:p>
            <a:r>
              <a:rPr lang="en-US" altLang="ko-KR" sz="1400" dirty="0" err="1"/>
              <a:t>countingSort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n, i);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배열과</a:t>
            </a:r>
            <a:r>
              <a:rPr lang="en-US" altLang="ko-KR" sz="1600" dirty="0"/>
              <a:t> </a:t>
            </a:r>
            <a:r>
              <a:rPr lang="ko-KR" altLang="en-US" sz="1600" dirty="0"/>
              <a:t>사이즈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자리수를</a:t>
            </a:r>
            <a:r>
              <a:rPr lang="ko-KR" altLang="en-US" sz="1600" dirty="0"/>
              <a:t> 매개변수로 받는다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자리수는</a:t>
            </a:r>
            <a:r>
              <a:rPr lang="ko-KR" altLang="en-US" sz="1600" dirty="0"/>
              <a:t> 처음 랜덤함수 호출 했을 때 값을 바꿔주면 따라 바꿔주어야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반복문으로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k</a:t>
            </a:r>
            <a:r>
              <a:rPr lang="ko-KR" altLang="en-US" sz="1600" dirty="0"/>
              <a:t>까지 돌렸는데 여기서 </a:t>
            </a:r>
            <a:r>
              <a:rPr lang="en-US" altLang="ko-KR" sz="1600" dirty="0"/>
              <a:t>1</a:t>
            </a:r>
            <a:r>
              <a:rPr lang="ko-KR" altLang="en-US" sz="1600" dirty="0"/>
              <a:t>은 </a:t>
            </a:r>
            <a:r>
              <a:rPr lang="en-US" altLang="ko-KR" sz="1600" dirty="0"/>
              <a:t>(1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자리수부터</a:t>
            </a:r>
            <a:r>
              <a:rPr lang="ko-KR" altLang="en-US" sz="1600" dirty="0"/>
              <a:t> </a:t>
            </a:r>
            <a:r>
              <a:rPr lang="en-US" altLang="ko-KR" sz="1600" dirty="0"/>
              <a:t>) </a:t>
            </a:r>
            <a:r>
              <a:rPr lang="ko-KR" altLang="en-US" sz="1600" dirty="0"/>
              <a:t>라는 직관적인 의미로 </a:t>
            </a:r>
            <a:r>
              <a:rPr lang="ko-KR" altLang="en-US" sz="1600" dirty="0" err="1"/>
              <a:t>쓰기위해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로 사용했다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Ex)  k </a:t>
            </a:r>
            <a:r>
              <a:rPr lang="ko-KR" altLang="en-US" sz="1600" dirty="0"/>
              <a:t>가 </a:t>
            </a:r>
            <a:r>
              <a:rPr lang="en-US" altLang="ko-KR" sz="1600" dirty="0"/>
              <a:t>3</a:t>
            </a:r>
            <a:r>
              <a:rPr lang="ko-KR" altLang="en-US" sz="1600" dirty="0"/>
              <a:t>이면 백의 자릿수를 의미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자릿수만큼 계수정렬을 반복한다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매개변수 </a:t>
            </a:r>
            <a:r>
              <a:rPr lang="en-US" altLang="ko-KR" sz="1600" dirty="0"/>
              <a:t>i</a:t>
            </a:r>
            <a:r>
              <a:rPr lang="ko-KR" altLang="en-US" sz="1600" dirty="0"/>
              <a:t>로 어느 자릿수가 정렬할 차례인지 알려준다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결과창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" y="171450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020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152</TotalTime>
  <Words>710</Words>
  <Application>Microsoft Office PowerPoint</Application>
  <PresentationFormat>화면 슬라이드 쇼(4:3)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HY강M</vt:lpstr>
      <vt:lpstr>돋움</vt:lpstr>
      <vt:lpstr>맑은 고딕</vt:lpstr>
      <vt:lpstr>Arial</vt:lpstr>
      <vt:lpstr>Franklin Gothic Book</vt:lpstr>
      <vt:lpstr>Franklin Gothic Medium</vt:lpstr>
      <vt:lpstr>Tunga</vt:lpstr>
      <vt:lpstr>Wingdings</vt:lpstr>
      <vt:lpstr>각</vt:lpstr>
      <vt:lpstr>알고리즘</vt:lpstr>
      <vt:lpstr>소스파일 분석(1) – 전역변수 </vt:lpstr>
      <vt:lpstr>소스파일 분석(2) - 정렬</vt:lpstr>
      <vt:lpstr>소스파일 분석(3) - 정렬</vt:lpstr>
      <vt:lpstr>소스파일 분석(4) - 정렬</vt:lpstr>
      <vt:lpstr>소스파일 분석(5) - 정렬</vt:lpstr>
      <vt:lpstr>소스파일 분석(6) - 정렬</vt:lpstr>
      <vt:lpstr>소스파일 분석(6) - 정렬</vt:lpstr>
      <vt:lpstr>결과창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Mycom</dc:creator>
  <cp:lastModifiedBy>희동</cp:lastModifiedBy>
  <cp:revision>10</cp:revision>
  <dcterms:created xsi:type="dcterms:W3CDTF">2017-10-03T13:20:17Z</dcterms:created>
  <dcterms:modified xsi:type="dcterms:W3CDTF">2017-11-30T13:09:29Z</dcterms:modified>
</cp:coreProperties>
</file>