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71B67-9143-491B-9BB6-B3F5E8EB9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F1E08C-A86E-46F5-B201-3CA2F1E08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D0029-ABCB-4F42-B7FA-8C58018F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6204-C0A6-4064-AAD7-6A37B9B2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A540B-EC3A-48F0-BA98-973355BB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4C01C-D18E-4F69-9605-2AC8334E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2A71E-911A-4FA5-88CB-E97BBE9DE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45630-7C1E-448E-B7C5-E82D2F44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3912B-2EC9-4929-A80C-AED16C33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E1112-921F-4E15-9A5A-84EE9FBC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8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FE8AAE-88CB-4D00-ACE2-691C2F7A5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65301-5192-438B-A427-FB74909DC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190D9-88B5-4672-9245-4C6B5793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11DDB-C7BD-4B14-99EB-BF480CB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34260-09F8-4E9D-B060-DAB16B44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2D30F-67BB-45E7-AA7C-953DE5D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3C207-F170-4174-8F31-0EBE50E1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7370B-18F3-4883-83A1-56EEC677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0F394-22FD-4091-B4DD-ADBD1CD5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DABA3-EDD4-4E42-94EE-3EBAC8B7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8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6E78E-365B-4E23-875F-CC9267BF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02C81-68FC-40FA-92EB-AA8603E7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B3068-9C3B-477E-89FA-283F04A6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6C6F2-CE62-4B45-A12B-B3C797B5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36B08-DC9F-4A76-A498-BF415C2D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2970E-3460-4F1D-AA42-AAD27979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6E5A9-3609-4E30-9A96-4DA5ED52E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80313-5812-4F6C-91E5-720C0DE4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D3A11-363A-43EA-9EDE-EDE23C22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2D078-949B-4D6E-A75C-D91FCCC4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08193-180F-4744-BB46-E23C5D5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2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0F28D-220C-472A-9817-94F972D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9D69A-7C24-4C9F-BAF7-37E0CAF5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03BD8-8C98-4E1E-96C3-8BF104810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9EB4F-C4AC-48D7-A95D-8BE73A087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248E95-E2EA-41D6-92DB-A221CBC6A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5B66C-8E74-45E8-98AF-1A8B32D1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011FE-F038-4E52-A0E1-3AD0B12D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C2B367-B1B4-4522-A6B8-4D563FD9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6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41F28-73A1-47DA-9EFB-D2B614E0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A7ECFA-B30A-4061-A3A9-3E552D37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11F0A9-43A2-43FA-9641-C032CAE4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9E402-A21A-41E0-A20E-B07C594E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8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D542FF-A048-4A69-94E2-A3D0AB7E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B5C96A-CBAE-47FD-B398-99AE734F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8B086-2227-4FAF-A93B-132BAED7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FF01-6C07-472A-B75E-BE3350F6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96D34-EC19-4E79-9474-2509F42A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DF5B2-BD8A-4059-84EB-F1022AC8C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D37DF-0270-4F5B-BA36-E211997F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D7969-7ACC-43BA-9AA2-815DBC7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0E912-E921-4FFA-AE12-1EC10581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2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C234-CCA1-4D5E-B5B1-DE36C23C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AA90A5-4BBC-4D51-81FD-BADC31AF4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5A23-36F2-4F96-8186-9DD4FF277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126B1-4090-4636-A5D5-533E386F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4ABE1-1891-418B-A316-6D962C73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D8711-4046-4650-B14E-C777781A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45C4C1-86E0-44FE-A5B4-3E7281CC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F612B-3AFE-4A77-928D-BA690C3D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F4D18-4C4A-47A4-ADD6-37696FB0B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E949-5041-4184-8AD8-9C1BE3F8E280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C886F-45AA-4B30-B6E9-1DA32F745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962DB-2952-429A-A377-E86BF2F67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ED94-0205-4FAC-8FCE-BBFD9592A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cad=rja&amp;uact=8&amp;ved=2ahUKEwi8pKen1sHbAhWMabwKHaMiDqEQjRx6BAgBEAU&amp;url=http%3A%2F%2Ffun.jjang0u.com%2Fchalkadak%2Fview%3Fdb%3D160%26no%3D287153&amp;psig=AOvVaw0i8-aYmuT9PgU_bwJeJKms&amp;ust=152846508827544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8F77D-9715-49AA-B337-17B11B10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영화 정보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E8E6F-2C73-4C08-9CA7-7CB992211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/>
              <a:t>2013182017 </a:t>
            </a:r>
            <a:r>
              <a:rPr lang="ko-KR" altLang="en-US"/>
              <a:t>김희동</a:t>
            </a:r>
            <a:endParaRPr lang="ko-KR" altLang="en-US" dirty="0"/>
          </a:p>
        </p:txBody>
      </p:sp>
      <p:sp>
        <p:nvSpPr>
          <p:cNvPr id="4" name="AutoShape 2" descr="영화이모티콘에 대한 이미지 검색결과">
            <a:hlinkClick r:id="rId2"/>
            <a:extLst>
              <a:ext uri="{FF2B5EF4-FFF2-40B4-BE49-F238E27FC236}">
                <a16:creationId xmlns:a16="http://schemas.microsoft.com/office/drawing/2014/main" id="{D30593B2-00D5-4F1B-8BBF-9627C14BD4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3143" y="2079624"/>
            <a:ext cx="25431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636E8D-FC6E-445F-BAD7-3CFC556E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75" y="4758431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2CE40-0B44-405D-8A39-C1500107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ko-KR" altLang="en-US" dirty="0"/>
              <a:t>구현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B6C5B-A18D-4680-B3A1-56CD1F76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파일 입출력을 통한 영화정보 저장</a:t>
            </a:r>
            <a:r>
              <a:rPr lang="en-US" altLang="ko-KR" dirty="0"/>
              <a:t>/</a:t>
            </a:r>
            <a:r>
              <a:rPr lang="ko-KR" altLang="en-US" dirty="0"/>
              <a:t>불러오기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, </a:t>
            </a:r>
            <a:r>
              <a:rPr lang="ko-KR" altLang="en-US" dirty="0"/>
              <a:t>세이브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키워드</a:t>
            </a:r>
            <a:r>
              <a:rPr lang="en-US" altLang="ko-KR" dirty="0"/>
              <a:t>(</a:t>
            </a:r>
            <a:r>
              <a:rPr lang="ko-KR" altLang="en-US" dirty="0"/>
              <a:t>영화 제목</a:t>
            </a:r>
            <a:r>
              <a:rPr lang="en-US" altLang="ko-KR" dirty="0"/>
              <a:t>/</a:t>
            </a:r>
            <a:r>
              <a:rPr lang="ko-KR" altLang="en-US" dirty="0" err="1"/>
              <a:t>개봉년도</a:t>
            </a:r>
            <a:r>
              <a:rPr lang="en-US" altLang="ko-KR" dirty="0"/>
              <a:t>)</a:t>
            </a:r>
            <a:r>
              <a:rPr lang="ko-KR" altLang="en-US" dirty="0"/>
              <a:t>에 따른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영화 추가 및 제거</a:t>
            </a:r>
            <a:endParaRPr lang="en-US" altLang="ko-KR" dirty="0"/>
          </a:p>
        </p:txBody>
      </p:sp>
      <p:pic>
        <p:nvPicPr>
          <p:cNvPr id="5" name="그림 4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C5468E08-F338-4FDF-8AA0-EB3012BA1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0" y="0"/>
            <a:ext cx="236253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B1906-F817-487F-A166-3B7AF2D5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65100"/>
            <a:ext cx="10515600" cy="6092825"/>
          </a:xfrm>
        </p:spPr>
        <p:txBody>
          <a:bodyPr/>
          <a:lstStyle/>
          <a:p>
            <a:r>
              <a:rPr lang="ko-KR" altLang="en-US" dirty="0"/>
              <a:t>영화 정보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-</a:t>
            </a:r>
            <a:r>
              <a:rPr lang="ko-KR" altLang="en-US" sz="2800" dirty="0"/>
              <a:t>영화 제목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-</a:t>
            </a:r>
            <a:r>
              <a:rPr lang="ko-KR" altLang="en-US" sz="2800" dirty="0"/>
              <a:t>영화 개봉일시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-</a:t>
            </a:r>
            <a:r>
              <a:rPr lang="ko-KR" altLang="en-US" sz="2800" dirty="0"/>
              <a:t>감독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-</a:t>
            </a:r>
            <a:r>
              <a:rPr lang="ko-KR" altLang="en-US" sz="2800" dirty="0"/>
              <a:t>상영시간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FD45F00-30DD-4650-8310-9075C07F7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825" y="3867150"/>
            <a:ext cx="4029075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1E835C-4205-460E-948B-4CA54CD6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829175"/>
            <a:ext cx="76962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F90E5-40CA-41DC-B782-F32CE812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4C6EE23-01B7-4B48-A295-220C3AB5B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27" y="1504949"/>
            <a:ext cx="10414209" cy="43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CE88F-89E4-4AFD-AF4B-5CBBBA46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19F8B0-76E5-40DE-85D2-73165D0F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24" y="1690688"/>
            <a:ext cx="66725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7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영화 정보 관리</vt:lpstr>
      <vt:lpstr>구현 기능</vt:lpstr>
      <vt:lpstr>영화 정보   -영화 제목  -영화 개봉일시  -감독  -상영시간</vt:lpstr>
      <vt:lpstr>실행 화면</vt:lpstr>
      <vt:lpstr>파일 불러오기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정보 관리</dc:title>
  <dc:creator>희동</dc:creator>
  <cp:lastModifiedBy>희동</cp:lastModifiedBy>
  <cp:revision>6</cp:revision>
  <dcterms:created xsi:type="dcterms:W3CDTF">2018-06-07T13:09:25Z</dcterms:created>
  <dcterms:modified xsi:type="dcterms:W3CDTF">2018-06-07T14:27:33Z</dcterms:modified>
</cp:coreProperties>
</file>