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ACAA-B0AF-45B0-BB46-58A99317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428B3-43AB-48EA-ABD2-94A6F7B92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C3D3-95B0-44DB-A5A8-61E23DF6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0E890-762F-45F3-8F4F-915C03D6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2105C-CA72-4D19-A712-19317CA3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7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3A412-C660-4911-A6BD-64DC376E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719D6-9622-45C7-BB55-2A029914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A36E0-8991-43C8-AB78-9A54995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7FC11-772F-4590-97C2-17768BE5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5A09E-54A2-4953-A861-02A5C21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A55730-0D98-4554-B912-EDB831545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0A5FC-7C09-4889-A6DD-2EF19A04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5FC7D-1687-4379-8FC4-D812869B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10EBF-0C2B-4A65-9425-CC0D28C2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13196-FCE4-4782-89A6-9BDAC59A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5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D389-8C94-4598-8A3A-03F7B220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ABC0-C631-4008-9E8D-E3E900CF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CC7A3-DF71-419A-81BA-A7F1C35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387D1-F38F-4E1B-9CC1-6A9C8469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876DD-AC6A-42E6-BC23-DB3BBD90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D461-7E89-470F-8ACE-F90D2306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29FC8-70C3-4D99-92E9-8CD5F002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1B65-F308-4B63-8BD4-1A78FE36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C8832-E2CE-4217-AEC3-17140388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25FDE-19DF-4988-95CE-074B1869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7D6C-372F-46D3-BE47-25E552F3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F1C00-AF04-4B29-BD7D-60F303DEA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EB99A-F8A0-43A3-AE67-64C86ADBA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2CC56-AAE5-4527-873B-E7E08047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BD0CE-20B2-43EF-AA72-482AE66A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CD98-9520-4BE0-ACE1-A3AE719F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D81A-9927-4AA9-8433-A4B90BB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F1794-B453-4E62-AAB0-2AABFDD5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16C90-6BAB-4E49-9C99-A578AD605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1B63C-CB4C-4E15-BB0A-EB08F3FC7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44A60-77F3-4029-9E1B-79A5E9FDF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355CC1-7C80-4143-B59C-20E72F66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3872B-44FE-47EE-A04B-35AE5817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69FAC-3088-4A9B-BF85-7AE9ABE3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2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4898-C7E7-4924-BA28-7F95C306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13DC2-8A0B-4F1B-B8EB-D2FEACEF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C742A-97AD-44CE-B718-1C5E2BAE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84D0C-CE50-4D76-9C1E-E3FEADFC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D95E3-1374-493E-A53F-42A62FBF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9FF61C-1AE6-4FB1-85CF-CFF18FC9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969084-5E2A-4F55-BD84-79FD42F0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A6F8C-602D-477C-B8C5-8E368A1F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CCF1E-4600-473D-BAF5-0442CD40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15278-DCDC-496E-A5D1-A4947060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1F786-1C22-42E7-8A2E-EB428A8D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36BA2-54F4-4DC1-A828-5FD82CD0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6C652-BE46-4BA9-8F89-2EC004A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1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30C12-3429-421E-92EC-229E61FD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375F46-C3D8-4319-A4E3-18D0C022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73A8C-3343-4F70-B37E-2568C2B4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C2107-D3D8-49E1-B497-4C8C47E5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FD713-EF3E-4D2D-93CF-C175A29E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DE69A-BEAE-49BD-87E9-B58095FA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98ADC7-1DB9-4A11-90F6-655394EF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DDAD9-E1B9-477F-97CC-0800D28A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82B9-2B2C-41CA-9B64-B437C5BB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7747-D9C1-439C-B7C4-0E16B446F47A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C8598-61B0-4DB3-9F8E-9F1A928C2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54B8-3AE9-40B2-AB24-820D826F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502F-4455-4BFB-A234-9B5AF47BE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7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4A30F-3C9C-4258-8CCF-39BDFA8A9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실행 캡처 화면 </a:t>
            </a:r>
            <a:r>
              <a:rPr lang="en-US" altLang="ko-KR" dirty="0"/>
              <a:t>&amp; </a:t>
            </a:r>
            <a:r>
              <a:rPr lang="ko-KR" altLang="en-US" dirty="0"/>
              <a:t>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5F314-25B2-4433-9DDE-72657F13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2013182017 </a:t>
            </a:r>
            <a:r>
              <a:rPr lang="ko-KR" altLang="en-US" dirty="0"/>
              <a:t>김희동</a:t>
            </a:r>
          </a:p>
        </p:txBody>
      </p:sp>
    </p:spTree>
    <p:extLst>
      <p:ext uri="{BB962C8B-B14F-4D97-AF65-F5344CB8AC3E}">
        <p14:creationId xmlns:p14="http://schemas.microsoft.com/office/powerpoint/2010/main" val="5062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F2B57-6304-4FE1-8AA1-CF9064AD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0B8EB-B7AC-4333-8950-2DD0EB47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틱택토</a:t>
            </a:r>
            <a:r>
              <a:rPr lang="ko-KR" altLang="en-US" dirty="0"/>
              <a:t> 게임은 필승법은 없지만 절대 지지 않을 수는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 첫 수 또는 두 번째 수까지는 강제로 위치지정</a:t>
            </a:r>
            <a:endParaRPr lang="en-US" altLang="ko-KR" dirty="0"/>
          </a:p>
          <a:p>
            <a:r>
              <a:rPr lang="ko-KR" altLang="en-US" dirty="0"/>
              <a:t>다음 수부터는 </a:t>
            </a:r>
            <a:r>
              <a:rPr lang="en-US" altLang="ko-KR" dirty="0" err="1"/>
              <a:t>ai</a:t>
            </a:r>
            <a:r>
              <a:rPr lang="ko-KR" altLang="en-US" dirty="0"/>
              <a:t>가 놓을 자리에 대해서 우선순위를 정한 후</a:t>
            </a:r>
            <a:endParaRPr lang="en-US" altLang="ko-KR" dirty="0"/>
          </a:p>
          <a:p>
            <a:r>
              <a:rPr lang="ko-KR" altLang="en-US" dirty="0"/>
              <a:t>우선순위 값이 높은 자리에 수를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우선순위</a:t>
            </a:r>
            <a:endParaRPr lang="en-US" altLang="ko-KR" dirty="0"/>
          </a:p>
          <a:p>
            <a:r>
              <a:rPr lang="en-US" altLang="ko-KR" dirty="0"/>
              <a:t>1. O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있을 경우 </a:t>
            </a:r>
            <a:r>
              <a:rPr lang="en-US" altLang="ko-KR" dirty="0"/>
              <a:t>( </a:t>
            </a:r>
            <a:r>
              <a:rPr lang="ko-KR" altLang="en-US" dirty="0"/>
              <a:t>놓으면 승리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X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있을 경우 </a:t>
            </a:r>
            <a:r>
              <a:rPr lang="en-US" altLang="ko-KR" dirty="0"/>
              <a:t>( </a:t>
            </a:r>
            <a:r>
              <a:rPr lang="ko-KR" altLang="en-US" dirty="0"/>
              <a:t>무조건 막아야 함</a:t>
            </a:r>
            <a:endParaRPr lang="en-US" altLang="ko-KR" dirty="0"/>
          </a:p>
          <a:p>
            <a:r>
              <a:rPr lang="en-US" altLang="ko-KR" dirty="0"/>
              <a:t>3. O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있을 경우 </a:t>
            </a:r>
            <a:r>
              <a:rPr lang="en-US" altLang="ko-KR" dirty="0"/>
              <a:t>( </a:t>
            </a:r>
            <a:r>
              <a:rPr lang="ko-KR" altLang="en-US" dirty="0"/>
              <a:t>공격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4. 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있을 경우 </a:t>
            </a:r>
            <a:r>
              <a:rPr lang="en-US" altLang="ko-KR" dirty="0"/>
              <a:t>( </a:t>
            </a:r>
            <a:r>
              <a:rPr lang="ko-KR" altLang="en-US" dirty="0"/>
              <a:t>수비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86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DB1F-1A23-430F-BDCC-6D2F172C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E4C60-D2A4-4C56-9AFD-89A64D08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가지의 경우의 수가 있지만 크게 </a:t>
            </a:r>
            <a:r>
              <a:rPr lang="en-US" altLang="ko-KR" dirty="0"/>
              <a:t>3</a:t>
            </a:r>
            <a:r>
              <a:rPr lang="ko-KR" altLang="en-US" dirty="0"/>
              <a:t>부류로 나누었다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DF834-D7D9-4A3D-971F-6D42131A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4" y="3088782"/>
            <a:ext cx="3352662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119119-C738-4943-A15C-443393D3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3036394"/>
            <a:ext cx="2981325" cy="2714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54436A-E395-413C-8333-E0147B498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50" y="3088782"/>
            <a:ext cx="3314699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43369-117C-40EB-A303-C1BEB668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38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1DBF-5498-4FCF-BEC2-D27A0CF1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번의 경우 </a:t>
            </a:r>
            <a:endParaRPr lang="en-US" altLang="ko-KR" dirty="0"/>
          </a:p>
          <a:p>
            <a:r>
              <a:rPr lang="ko-KR" altLang="en-US" dirty="0"/>
              <a:t>대각선 모서리를 막도록 하였고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번의 경우 가운데를 놓도록 두었다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막은 자리를 내주었을 경우 지는 경우가 생기기 때문이다</a:t>
            </a:r>
            <a:endParaRPr lang="en-US" altLang="ko-KR" dirty="0"/>
          </a:p>
          <a:p>
            <a:r>
              <a:rPr lang="ko-KR" altLang="en-US" dirty="0"/>
              <a:t>그 이후 </a:t>
            </a:r>
            <a:r>
              <a:rPr lang="en-US" altLang="ko-KR" dirty="0"/>
              <a:t>1</a:t>
            </a:r>
            <a:r>
              <a:rPr lang="ko-KR" altLang="en-US" dirty="0"/>
              <a:t>번의 경우는 우선순위에 따른 공수 진행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경우 </a:t>
            </a:r>
            <a:endParaRPr lang="en-US" altLang="ko-KR" dirty="0"/>
          </a:p>
          <a:p>
            <a:r>
              <a:rPr lang="ko-KR" altLang="en-US" dirty="0"/>
              <a:t>두번째 수를 놓아야 </a:t>
            </a:r>
            <a:r>
              <a:rPr lang="ko-KR" altLang="en-US" dirty="0" err="1"/>
              <a:t>할때</a:t>
            </a:r>
            <a:r>
              <a:rPr lang="ko-KR" altLang="en-US" dirty="0"/>
              <a:t> 상대의 첫수와 </a:t>
            </a:r>
            <a:r>
              <a:rPr lang="en-US" altLang="ko-KR" dirty="0"/>
              <a:t>2</a:t>
            </a:r>
            <a:r>
              <a:rPr lang="ko-KR" altLang="en-US" dirty="0"/>
              <a:t>번째 수를 분석하여 중간에 </a:t>
            </a:r>
            <a:r>
              <a:rPr lang="ko-KR" altLang="en-US" dirty="0" err="1"/>
              <a:t>껴있는</a:t>
            </a:r>
            <a:r>
              <a:rPr lang="ko-KR" altLang="en-US" dirty="0"/>
              <a:t> 모서리에 놓는다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내 수를 가운데로 </a:t>
            </a:r>
            <a:r>
              <a:rPr lang="ko-KR" altLang="en-US" dirty="0" err="1"/>
              <a:t>양옆에</a:t>
            </a:r>
            <a:r>
              <a:rPr lang="ko-KR" altLang="en-US" dirty="0"/>
              <a:t> 놓았다면 오른쪽 아래 대각선에 배치</a:t>
            </a:r>
            <a:r>
              <a:rPr lang="en-US" altLang="ko-KR" dirty="0"/>
              <a:t>( </a:t>
            </a:r>
            <a:r>
              <a:rPr lang="ko-KR" altLang="en-US" dirty="0"/>
              <a:t>이 수는 무조건 이기게 되</a:t>
            </a:r>
            <a:endParaRPr lang="en-US" altLang="ko-KR" dirty="0"/>
          </a:p>
          <a:p>
            <a:r>
              <a:rPr lang="ko-KR" altLang="en-US" dirty="0" err="1"/>
              <a:t>어있다</a:t>
            </a:r>
            <a:r>
              <a:rPr lang="en-US" altLang="ko-KR" dirty="0"/>
              <a:t>. ) </a:t>
            </a:r>
            <a:r>
              <a:rPr lang="ko-KR" altLang="en-US" dirty="0"/>
              <a:t>이후 우선순위에 따른 공수 진행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번의 경우 </a:t>
            </a:r>
            <a:endParaRPr lang="en-US" altLang="ko-KR" dirty="0"/>
          </a:p>
          <a:p>
            <a:r>
              <a:rPr lang="ko-KR" altLang="en-US" dirty="0"/>
              <a:t>상대방이 대각선 방향의 마주보는 각으로 놓게 되었을 때 십자가 위치 중 한곳에 놓아준다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(</a:t>
            </a:r>
            <a:r>
              <a:rPr lang="ko-KR" altLang="en-US" dirty="0"/>
              <a:t>막지 않으면 무조건 패배가 되는 경우 방지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EX) [0][0] AND [2][2] </a:t>
            </a:r>
          </a:p>
          <a:p>
            <a:r>
              <a:rPr lang="ko-KR" altLang="en-US" dirty="0"/>
              <a:t>그 이후로 역시 우선순위 따른 공수 진행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컴퓨터는 </a:t>
            </a:r>
            <a:r>
              <a:rPr lang="en-US" altLang="ko-KR" dirty="0"/>
              <a:t>90%</a:t>
            </a:r>
            <a:r>
              <a:rPr lang="ko-KR" altLang="en-US" dirty="0"/>
              <a:t>퍼 이상 패배 하지 않는다</a:t>
            </a:r>
            <a:r>
              <a:rPr lang="en-US" altLang="ko-KR" dirty="0"/>
              <a:t>.&lt;10% : </a:t>
            </a:r>
            <a:r>
              <a:rPr lang="ko-KR" altLang="en-US" dirty="0"/>
              <a:t>예상밖의 오류와 프로그래밍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27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1100-9FEC-47C6-A7FC-BD943E73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9D8635-2BDE-4653-8114-D5B76F17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544" y="1825625"/>
            <a:ext cx="8326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F0203-DB84-4A86-96C4-F73B7273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F0623C-A007-4549-BE13-AD49F17FD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816" y="1825625"/>
            <a:ext cx="8632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FAEB0-EA83-4D82-9183-801BDE5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D08649-6992-4720-80E6-56D149B6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371" y="1825625"/>
            <a:ext cx="86712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D604-A868-4601-9188-5C1FC686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E89C09-845A-4096-A195-41C663398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943" y="1825625"/>
            <a:ext cx="8632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F7FC-48EE-4D26-8FCB-E902091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DB8675-B088-45D5-A4D1-D1302D60C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939" y="1825625"/>
            <a:ext cx="8586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246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실행 캡처 화면 &amp; 전략</vt:lpstr>
      <vt:lpstr>전략</vt:lpstr>
      <vt:lpstr>첫번째 수</vt:lpstr>
      <vt:lpstr>전략</vt:lpstr>
      <vt:lpstr>첫 화면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실행 캡처 화면 &amp; 전략</dc:title>
  <dc:creator>희동</dc:creator>
  <cp:lastModifiedBy>희동</cp:lastModifiedBy>
  <cp:revision>3</cp:revision>
  <dcterms:created xsi:type="dcterms:W3CDTF">2018-03-18T11:10:52Z</dcterms:created>
  <dcterms:modified xsi:type="dcterms:W3CDTF">2018-03-18T11:30:32Z</dcterms:modified>
</cp:coreProperties>
</file>