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26EC-7C52-4288-9E16-ECC9648A9D51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9569-0F2D-4FD6-BBC6-B1B1833BC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3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9569-0F2D-4FD6-BBC6-B1B1833BC4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3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CA44-52F1-474B-A02F-1642418F8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63056-ED68-431C-9C2F-0C7712AA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3715C-BC46-49EF-BB5C-678CE08F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7A42C-D467-4D48-A158-CC9D0662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117D-5E68-4989-82C7-95D5197F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8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D678-7027-4D6C-A5A3-E8F1E8E1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70673-DCB9-4A66-896C-67A027FEC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C6B18-3BFE-479B-B96D-AF349EB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B1E62-2E7F-490D-B8FF-373CEC0A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A6BA0-8100-4CE4-95DD-FD17F902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C5B1F-0122-46C5-9686-E9CE3652F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BEE33-C4EC-4CA1-9304-9C867CA81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80C26-93ED-4F43-ABF1-CFEC5F11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A85D-0615-45E7-B5BA-CB98EDB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EF51F-F383-4301-819B-B226020C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3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DE518-B1D7-4DB4-AC1D-2AD1A8C3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7BBA2-DBA6-4843-B6F1-CC83DE7E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B72AA-23FB-4484-9CB1-8C9E34E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B268A-D06F-428B-91E2-EF7BE93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FE790-6C72-4BBB-93A5-75B0B3E6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2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00062-9E84-4018-852E-1F3101D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7EBAA-4E7E-42F8-9A49-B2AA88E8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91D7-BBA5-4D4F-ABCD-9AC1928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DE0-9841-4410-821E-2C66C32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E2208-BF33-4C51-8C9D-1F7FE5C3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1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A4CFF-EA4F-4E6E-A0FB-E6F5EB81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BAC36-765E-4FF7-8857-7A5D663A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BCD64-BB21-4A15-ABDC-5EA7884B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4494-EA6F-454D-8032-4DA7BAC4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EE16C-5A4D-4989-AAD1-C10D15CF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1C145-D94D-4330-BD8B-E36B6A0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1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C434-69DE-46A2-A8F6-CD92A26C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3E71D-E74B-47DB-81E3-23501492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6109-5668-4660-A712-92F4D57C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510E4-F2AF-4BDF-98D8-CD0C6ED12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2C040-AB4A-4CEF-A62C-E1BD8075C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62010-7E4A-49E3-89C6-CAEB8454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2C939-2223-459A-AB79-FF01711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63C92D-9DFD-4F54-8F4A-63590E5F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E480-7FE1-4992-97F9-5D4512A8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504E2E-A5BE-4108-8EDA-6F196A0A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E373E-3847-4F70-AB0E-307A119F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1FEC8-9CE1-476E-8FCC-6C9FD47C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FC993-6F8B-4E78-A26A-5B8E5768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0E4673-EFBE-4DC1-9D83-9F2EE8DD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AA14F-F9C5-42B2-ACFB-0471277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C7DC7-DACE-4E65-906B-96D2FE5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4F72-2C7B-4E7E-9EE1-64B0AE47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90875-24DA-4BA4-88E2-77391804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03E2C-B375-4E9A-AEB9-1FCD6D58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B9ADA-3454-4B43-8E60-DF701731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02C26-3093-4E7E-B47C-A931FFBA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4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747C-69AE-4566-8713-1DD721F6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1BB14-750C-423A-AE83-A1E78A6FB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4E74F-1D3C-4AC1-AB12-5F34AD00A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8BF4B-3D90-451C-9BE5-730B1BD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E4882-A20F-4F38-B453-D6DBD8C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7EC72-AB24-48A2-BC6E-AD9B4160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BED0E-D78A-412F-AFCB-572E21E4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714DC-6BF7-4D14-83EC-5FFBF841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166FB-4BD0-48AE-8CCA-1E87D56EA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30B3-4EA8-45A6-B1FE-772F65AE34D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F5E0F-5352-4620-9A06-78A4AA16F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D6E86-1AC7-48DF-8AF7-40D34248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EDE8-5ECD-4D05-B27A-D6D667C51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8AB4-3808-4273-88BC-AE2E59EBE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6693"/>
            <a:ext cx="9144000" cy="993006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7FBE2-6D47-4035-A8E6-3FD3DD01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8987"/>
            <a:ext cx="9144000" cy="1655762"/>
          </a:xfrm>
        </p:spPr>
        <p:txBody>
          <a:bodyPr/>
          <a:lstStyle/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</a:p>
        </p:txBody>
      </p:sp>
    </p:spTree>
    <p:extLst>
      <p:ext uri="{BB962C8B-B14F-4D97-AF65-F5344CB8AC3E}">
        <p14:creationId xmlns:p14="http://schemas.microsoft.com/office/powerpoint/2010/main" val="424955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C4A1DB4-122B-4807-9E36-A9A38339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156280"/>
            <a:ext cx="13072533" cy="55168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1C54EDA-0F73-4393-8557-B303F289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완성본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25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7C6445-8CAC-4E15-8C7D-B16020AC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00"/>
                </a:solidFill>
              </a:rPr>
              <a:t>배틀그라운드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4C01404-D4DD-4C0B-BFB4-34B0B822FE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2" r="18777" b="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B5588E-5F7E-44C7-B81C-F173AD7B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선택한 이유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사이트에서 관리하는 아이템</a:t>
            </a:r>
            <a:r>
              <a:rPr lang="en-US" altLang="ko-KR" sz="1800" dirty="0">
                <a:solidFill>
                  <a:srgbClr val="000000"/>
                </a:solidFill>
              </a:rPr>
              <a:t>DB</a:t>
            </a:r>
            <a:r>
              <a:rPr lang="ko-KR" altLang="en-US" sz="1800" dirty="0">
                <a:solidFill>
                  <a:srgbClr val="000000"/>
                </a:solidFill>
              </a:rPr>
              <a:t>를 통하여 정보를 찾기가 수월하며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최근에 가장 즐겨하는 게임이다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매 업데이트 마다 변경점을 자주 확인하기도 하고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다른 게임보다 이 게임에 대해서 잘 알기도 하여 선택하게 되었다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 descr="잔디, 실외, 서있는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F2F925B6-6D6F-4937-A743-6054523B905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440000"/>
            <a:ext cx="8640000" cy="46800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0366C1-FC86-4290-8135-671390D8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/>
          <a:lstStyle/>
          <a:p>
            <a:pPr algn="ctr"/>
            <a:r>
              <a:rPr lang="ko-KR" altLang="en-US" dirty="0"/>
              <a:t>로비화면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2B2658-6D44-42C4-922C-FF624FF6A5FF}"/>
              </a:ext>
            </a:extLst>
          </p:cNvPr>
          <p:cNvSpPr/>
          <p:nvPr/>
        </p:nvSpPr>
        <p:spPr>
          <a:xfrm>
            <a:off x="2624262" y="3766791"/>
            <a:ext cx="201105" cy="34879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5151BD8-683D-4223-ABE5-E84FA1FA60D1}"/>
              </a:ext>
            </a:extLst>
          </p:cNvPr>
          <p:cNvSpPr/>
          <p:nvPr/>
        </p:nvSpPr>
        <p:spPr>
          <a:xfrm rot="10800000">
            <a:off x="8876338" y="1763513"/>
            <a:ext cx="202677" cy="21462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2D400EC-2021-4798-941B-624BAFB2D97E}"/>
              </a:ext>
            </a:extLst>
          </p:cNvPr>
          <p:cNvSpPr/>
          <p:nvPr/>
        </p:nvSpPr>
        <p:spPr>
          <a:xfrm rot="5400000">
            <a:off x="4062332" y="2617675"/>
            <a:ext cx="190107" cy="3409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09DDC7-6795-43DD-9EBF-7F58ECEAD590}"/>
              </a:ext>
            </a:extLst>
          </p:cNvPr>
          <p:cNvSpPr/>
          <p:nvPr/>
        </p:nvSpPr>
        <p:spPr>
          <a:xfrm>
            <a:off x="3774332" y="2883197"/>
            <a:ext cx="778213" cy="18736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D84E547-C9B2-425A-9821-96B496A15074}"/>
              </a:ext>
            </a:extLst>
          </p:cNvPr>
          <p:cNvSpPr/>
          <p:nvPr/>
        </p:nvSpPr>
        <p:spPr>
          <a:xfrm>
            <a:off x="9904226" y="5423472"/>
            <a:ext cx="202677" cy="21462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벽, 실내, 모니터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E36196AD-C4BE-4332-BA50-3F79642FCC5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440000"/>
            <a:ext cx="8640000" cy="468000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E653F8F-EB9C-461E-A078-BF48A1C048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상점 화면</a:t>
            </a:r>
          </a:p>
        </p:txBody>
      </p:sp>
    </p:spTree>
    <p:extLst>
      <p:ext uri="{BB962C8B-B14F-4D97-AF65-F5344CB8AC3E}">
        <p14:creationId xmlns:p14="http://schemas.microsoft.com/office/powerpoint/2010/main" val="23289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F352-233A-4614-A58A-98D36C00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r>
              <a:rPr lang="en-US" altLang="ko-KR" dirty="0"/>
              <a:t>(</a:t>
            </a:r>
            <a:r>
              <a:rPr lang="ko-KR" altLang="en-US" dirty="0"/>
              <a:t>로비 및 상점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F941B-31C9-4EEF-A50C-47351C76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시작을 위해 시점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팀 모드를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 레벨 및 퀘스트가 표시되어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우측하단에 버튼을 통해 친구 목록을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통계버튼을 통해 자신의 </a:t>
            </a:r>
            <a:r>
              <a:rPr lang="ko-KR" altLang="en-US" dirty="0" err="1"/>
              <a:t>티어와</a:t>
            </a:r>
            <a:r>
              <a:rPr lang="ko-KR" altLang="en-US" dirty="0"/>
              <a:t> 아이디 확인이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우측상단에 표기 되어있는 </a:t>
            </a:r>
            <a:r>
              <a:rPr lang="ko-KR" altLang="en-US" dirty="0" err="1"/>
              <a:t>게임머니로</a:t>
            </a:r>
            <a:r>
              <a:rPr lang="ko-KR" altLang="en-US" dirty="0"/>
              <a:t> 상점을 이용할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상점에서는 </a:t>
            </a:r>
            <a:r>
              <a:rPr lang="en-US" altLang="ko-KR" dirty="0"/>
              <a:t>2</a:t>
            </a:r>
            <a:r>
              <a:rPr lang="ko-KR" altLang="en-US" dirty="0"/>
              <a:t>종류의 아이템</a:t>
            </a:r>
            <a:r>
              <a:rPr lang="en-US" altLang="ko-KR" dirty="0"/>
              <a:t>( </a:t>
            </a:r>
            <a:r>
              <a:rPr lang="ko-KR" altLang="en-US" dirty="0"/>
              <a:t>상자</a:t>
            </a:r>
            <a:r>
              <a:rPr lang="en-US" altLang="ko-KR" dirty="0"/>
              <a:t>, </a:t>
            </a:r>
            <a:r>
              <a:rPr lang="ko-KR" altLang="en-US" dirty="0"/>
              <a:t>치장아이템</a:t>
            </a:r>
            <a:r>
              <a:rPr lang="en-US" altLang="ko-KR" dirty="0"/>
              <a:t>)</a:t>
            </a:r>
            <a:r>
              <a:rPr lang="ko-KR" altLang="en-US" dirty="0"/>
              <a:t>을 판매하며</a:t>
            </a:r>
            <a:r>
              <a:rPr lang="en-US" altLang="ko-KR" dirty="0"/>
              <a:t>, </a:t>
            </a:r>
            <a:r>
              <a:rPr lang="ko-KR" altLang="en-US" dirty="0"/>
              <a:t>아이템명과 기간</a:t>
            </a:r>
            <a:r>
              <a:rPr lang="en-US" altLang="ko-KR" dirty="0"/>
              <a:t>(</a:t>
            </a:r>
            <a:r>
              <a:rPr lang="ko-KR" altLang="en-US" dirty="0"/>
              <a:t>영구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61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D42E7-2608-4AC4-92E8-5030E78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9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요구사항 분석</a:t>
            </a:r>
          </a:p>
        </p:txBody>
      </p:sp>
      <p:pic>
        <p:nvPicPr>
          <p:cNvPr id="5" name="내용 개체 틀 4" descr="모니터, 남자, 실내이(가) 표시된 사진&#10;&#10;높은 신뢰도로 생성된 설명">
            <a:extLst>
              <a:ext uri="{FF2B5EF4-FFF2-40B4-BE49-F238E27FC236}">
                <a16:creationId xmlns:a16="http://schemas.microsoft.com/office/drawing/2014/main" id="{2ED9301A-DD89-4991-A315-25ED7F21693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440000"/>
            <a:ext cx="8640000" cy="4680000"/>
          </a:xfrm>
        </p:spPr>
      </p:pic>
    </p:spTree>
    <p:extLst>
      <p:ext uri="{BB962C8B-B14F-4D97-AF65-F5344CB8AC3E}">
        <p14:creationId xmlns:p14="http://schemas.microsoft.com/office/powerpoint/2010/main" val="38482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F352-233A-4614-A58A-98D36C00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r>
              <a:rPr lang="en-US" altLang="ko-KR" dirty="0"/>
              <a:t>(</a:t>
            </a:r>
            <a:r>
              <a:rPr lang="ko-KR" altLang="en-US" dirty="0" err="1"/>
              <a:t>인게임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F941B-31C9-4EEF-A50C-47351C76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캐릭터는 주 무기 </a:t>
            </a:r>
            <a:r>
              <a:rPr lang="en-US" altLang="ko-KR" dirty="0"/>
              <a:t>2</a:t>
            </a:r>
            <a:r>
              <a:rPr lang="ko-KR" altLang="en-US" dirty="0"/>
              <a:t>자루와 보조 무기</a:t>
            </a:r>
            <a:r>
              <a:rPr lang="en-US" altLang="ko-KR" dirty="0"/>
              <a:t>, </a:t>
            </a:r>
            <a:r>
              <a:rPr lang="ko-KR" altLang="en-US" dirty="0"/>
              <a:t>근접 무기</a:t>
            </a:r>
            <a:r>
              <a:rPr lang="en-US" altLang="ko-KR" dirty="0"/>
              <a:t>, </a:t>
            </a:r>
            <a:r>
              <a:rPr lang="ko-KR" altLang="en-US" dirty="0"/>
              <a:t>투척 무기를 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무기는 허용되는 파트를 장착하여</a:t>
            </a:r>
            <a:r>
              <a:rPr lang="en-US" altLang="ko-KR" dirty="0"/>
              <a:t>, </a:t>
            </a:r>
            <a:r>
              <a:rPr lang="ko-KR" altLang="en-US" dirty="0"/>
              <a:t>더 좋은 성능을 뽑을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종류의 방어구를 착용할 수 있으며</a:t>
            </a:r>
            <a:r>
              <a:rPr lang="en-US" altLang="ko-KR" dirty="0"/>
              <a:t>, </a:t>
            </a:r>
            <a:r>
              <a:rPr lang="ko-KR" altLang="en-US" dirty="0"/>
              <a:t>방어구는 레벨에 따라서 높은 내구도를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회복 아이템으로 자신의 체력 및 기력을 회복할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95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604AB-DD56-4FB9-B44D-9678AD6C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Ex)ER </a:t>
            </a:r>
            <a:r>
              <a:rPr lang="ko-KR" altLang="en-US" dirty="0"/>
              <a:t>다이어그램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0A9C632-3A6F-4E32-A899-1F5F00AA9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80" y="1539502"/>
            <a:ext cx="5877218" cy="402471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49680B-993E-44F1-90EA-BB975B8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4" y="2176257"/>
            <a:ext cx="5434638" cy="29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F4E58-2F00-473B-9357-4CA54001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0106A-6C09-4A7F-B987-9B556C83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엔티티나 </a:t>
            </a:r>
            <a:r>
              <a:rPr lang="ko-KR" altLang="en-US" sz="1800" dirty="0" err="1"/>
              <a:t>애트리뷰트를</a:t>
            </a:r>
            <a:r>
              <a:rPr lang="ko-KR" altLang="en-US" sz="1800" dirty="0"/>
              <a:t> 뽑는 것에 있어서 어렵지 않았다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문제는 엔티티가 추가될수록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이상의 여러 관계를 가지게 되면서 그림을 그릴 때 엔티티의 배치가 중요하다고도 느끼게 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사실 딱히 중요하지 않은 이유라고 생각이 들었지만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처음 그림을 그릴 때보다 관계가 늘어날수록 매번 배치가 바꿔주는 상당히 번거로운 작업이었다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또</a:t>
            </a:r>
            <a:r>
              <a:rPr lang="en-US" altLang="ko-KR" sz="1800" dirty="0"/>
              <a:t>, </a:t>
            </a:r>
            <a:r>
              <a:rPr lang="ko-KR" altLang="en-US" sz="1800" dirty="0"/>
              <a:t>게임 내 존재하는 오브젝트 중 용도가 애매하면 관계 짓기가 힘들었는데</a:t>
            </a:r>
            <a:r>
              <a:rPr lang="en-US" altLang="ko-KR" sz="1800" dirty="0"/>
              <a:t>, </a:t>
            </a:r>
            <a:r>
              <a:rPr lang="ko-KR" altLang="en-US" sz="1800" dirty="0"/>
              <a:t>반대로 용도가 뚜렷한 것들은 관계를 형성시키는 게 쉬웠다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게임내 전범위에 대한 </a:t>
            </a:r>
            <a:r>
              <a:rPr lang="en-US" altLang="ko-KR" sz="1800" dirty="0"/>
              <a:t>DB</a:t>
            </a:r>
            <a:r>
              <a:rPr lang="ko-KR" altLang="en-US" sz="1800" dirty="0"/>
              <a:t>를 만든다는 것이 얼마나 복잡하고 세부적인 작업일지 가늠할 수 있었다</a:t>
            </a:r>
            <a:r>
              <a:rPr lang="en-US" altLang="ko-KR" sz="180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463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276</Words>
  <Application>Microsoft Office PowerPoint</Application>
  <PresentationFormat>와이드스크린</PresentationFormat>
  <Paragraphs>33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DB과제</vt:lpstr>
      <vt:lpstr>배틀그라운드</vt:lpstr>
      <vt:lpstr>로비화면</vt:lpstr>
      <vt:lpstr>PowerPoint 프레젠테이션</vt:lpstr>
      <vt:lpstr>요구사항 분석(로비 및 상점)</vt:lpstr>
      <vt:lpstr>요구사항 분석</vt:lpstr>
      <vt:lpstr>요구사항 분석(인게임)</vt:lpstr>
      <vt:lpstr>Ex)ER 다이어그램(캐릭터, 플레이어)</vt:lpstr>
      <vt:lpstr>느낀점</vt:lpstr>
      <vt:lpstr>완성본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DB과제</dc:title>
  <dc:creator>희동</dc:creator>
  <cp:lastModifiedBy>희동</cp:lastModifiedBy>
  <cp:revision>20</cp:revision>
  <dcterms:created xsi:type="dcterms:W3CDTF">2018-10-28T07:18:18Z</dcterms:created>
  <dcterms:modified xsi:type="dcterms:W3CDTF">2018-11-08T13:50:06Z</dcterms:modified>
</cp:coreProperties>
</file>