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3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16413-6E8F-42DB-8254-A10A48EB4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CF2125-140B-4D0E-9BA3-3085B17DE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FBD39-F204-48A3-AD49-FCEAF4FA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4655-0600-452C-8282-21BA8E7CA41D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E887E1-3147-4C6B-AF61-0052B85C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CB7A9-C31C-4DAB-8A4A-AFB17354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51A-2CE1-4820-802A-1F6DCFCBB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94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250EB-D76D-47FD-B6C4-8F2B03BE7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29A2F3-B189-48F3-9D23-E830F8D7F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9E8C0-4D4C-4786-ADB0-9E973712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4655-0600-452C-8282-21BA8E7CA41D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40EA3-6778-40D3-8AB7-F25F83F7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322872-84D2-4C46-B5DC-3F6DC298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51A-2CE1-4820-802A-1F6DCFCBB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36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84581A-F8FC-44AD-BEC8-3264EB69A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557F33-D8FF-40E0-9377-7DDB7D22D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751CB1-0E81-45E1-B961-445099079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4655-0600-452C-8282-21BA8E7CA41D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77C347-6E51-487C-AD12-2A9A5297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2CEEF-4DFA-4D28-BC59-99F5FD72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51A-2CE1-4820-802A-1F6DCFCBB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44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73BD7-5F54-45CE-8852-7756BBD2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1E10C-E0B4-4C9C-99C3-21FE7FEA7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151D1-334B-4B73-A19C-1585BE59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4655-0600-452C-8282-21BA8E7CA41D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26FE0A-0E5C-4CFF-873D-81E50F77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AF636-6C1A-44AE-9934-6654C436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51A-2CE1-4820-802A-1F6DCFCBB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00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EDCCC-473C-4517-9C8A-5FDBB5A9B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9FCEC8-2C50-47B7-BF1C-C7F523CF0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C03946-7A03-4E5A-8EF4-3FCCA51E2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4655-0600-452C-8282-21BA8E7CA41D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D0B53-214A-439B-B445-7D129ECA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E6B0F-DBA7-4EF8-A6DB-6AC12CF6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51A-2CE1-4820-802A-1F6DCFCBB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21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DD8BD-6B50-4161-A997-C18BC919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1D05C-5577-409A-A4CD-312492FDE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15D1B6-A037-4F9D-86DC-6A0FDE338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46E7E2-FC9D-4D7E-B55E-70EAD3FF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4655-0600-452C-8282-21BA8E7CA41D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2A99DE-5CFD-4127-B215-0B2E3FB3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8AE1F7-A433-461D-9DED-AA3EBC8E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51A-2CE1-4820-802A-1F6DCFCBB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52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DD725-C6AF-4B4A-A795-9AD8EC455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0ADB2-3F98-4675-B898-F2EF4DF89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548CB0-30C7-40EB-90A1-10F425BD2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1A7DA7-C4C1-4880-BD33-4D85A6738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4D5BD1-5831-440A-AD87-29E0B960F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A979F3-B8B0-478C-B14E-B360A5A0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4655-0600-452C-8282-21BA8E7CA41D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1F7921-86F7-42B7-94E1-B43516F3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CC458E-40D0-4BB4-A956-B9AF1F184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51A-2CE1-4820-802A-1F6DCFCBB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48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AB7B8-3985-4C46-AA2C-8C45A17F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E55AD6-6227-4311-9D96-25442A8AC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4655-0600-452C-8282-21BA8E7CA41D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6B2100-20FA-4488-B890-5CB4945B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82BF2A-D52D-4588-B933-DEEE87AF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51A-2CE1-4820-802A-1F6DCFCBB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55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352D77-5167-467F-BF90-B0DE4A9E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4655-0600-452C-8282-21BA8E7CA41D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6CB32F-0493-49CD-B0E2-73AFF807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8B7033-3593-4F34-A778-5C012142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51A-2CE1-4820-802A-1F6DCFCBB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37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99DAE-AAED-4039-BF70-F64967C9D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62B56-ECC9-4B7D-806B-EEBE0470E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54B038-114A-43A0-A397-37FC57B61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FEA91F-F65D-4F5C-A83D-65B89CC9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4655-0600-452C-8282-21BA8E7CA41D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50C407-5075-4196-85AB-09EC2D31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4F8337-8E02-437A-8955-3D8CE671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51A-2CE1-4820-802A-1F6DCFCBB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93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A6E9A-3F79-4B95-990E-D863051DB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7D0986-0F0F-47EF-A270-0809B5073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8EE1C0-1D1B-4CE1-B3C0-B4D09D981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A16626-9C0B-459A-ABA4-C3B01B6A5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4655-0600-452C-8282-21BA8E7CA41D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94D05F-6CF5-40A1-A6F7-5898BD875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A07075-1A57-4D77-A633-88F130DE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51A-2CE1-4820-802A-1F6DCFCBB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92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CCE195-5CF3-4ECE-AE01-E7C3175B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C88282-14EA-446F-9FE6-1F86E737B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53D7CA-8B64-4C3B-87D8-DBBD75F92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C4655-0600-452C-8282-21BA8E7CA41D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B3E78-459B-4E41-B02D-CDE68E3C8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C8A27-8146-4EDC-B6DE-20C4D65C1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C251A-2CE1-4820-802A-1F6DCFCBB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8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B27F3F-D84B-49DF-BAA0-AFA212C20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A18DD0F-A309-4BD9-AF70-22607A388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스크립트언어 최종발표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C1C229-FDD9-439D-92BF-C11619EFF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국문 관광정보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2013182017 </a:t>
            </a:r>
            <a:r>
              <a:rPr lang="ko-KR" altLang="en-US" dirty="0"/>
              <a:t>김희동</a:t>
            </a:r>
            <a:endParaRPr lang="en-US" altLang="ko-KR" dirty="0"/>
          </a:p>
          <a:p>
            <a:r>
              <a:rPr lang="en-US" altLang="ko-KR" dirty="0"/>
              <a:t>2013184033 </a:t>
            </a:r>
            <a:r>
              <a:rPr lang="ko-KR" altLang="en-US" dirty="0"/>
              <a:t>최동민</a:t>
            </a:r>
          </a:p>
        </p:txBody>
      </p:sp>
    </p:spTree>
    <p:extLst>
      <p:ext uri="{BB962C8B-B14F-4D97-AF65-F5344CB8AC3E}">
        <p14:creationId xmlns:p14="http://schemas.microsoft.com/office/powerpoint/2010/main" val="279793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B27F3F-D84B-49DF-BAA0-AFA212C20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85F33A9-AD03-476F-B105-4076F00C1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2" y="959626"/>
            <a:ext cx="9729788" cy="4592671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B8C1C229-FDD9-439D-92BF-C11619EFF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005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B27F3F-D84B-49DF-BAA0-AFA212C20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A18DD0F-A309-4BD9-AF70-22607A388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C1C229-FDD9-439D-92BF-C11619EFF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56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45F84A8-422A-48D7-8BCC-A4BEA9355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6" b="186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00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11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스크립트언어 최종발표</vt:lpstr>
      <vt:lpstr>PowerPoint 프레젠테이션</vt:lpstr>
      <vt:lpstr>시연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스크립트언어 1차발표</dc:title>
  <dc:creator>Shaun</dc:creator>
  <cp:lastModifiedBy>희동</cp:lastModifiedBy>
  <cp:revision>19</cp:revision>
  <dcterms:created xsi:type="dcterms:W3CDTF">2018-05-16T02:10:24Z</dcterms:created>
  <dcterms:modified xsi:type="dcterms:W3CDTF">2018-06-18T16:54:14Z</dcterms:modified>
</cp:coreProperties>
</file>