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906125" cy="7772400" type="screen4x3"/>
  <p:notesSz cx="7772400" cy="10906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Relationship Id="rId11" Type="http://schemas.openxmlformats.org/officeDocument/2006/relationships/image" Target="../media/image13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Relationship Id="rId19" Type="http://schemas.openxmlformats.org/officeDocument/2006/relationships/image" Target="../media/image72.png"/><Relationship Id="rId20" Type="http://schemas.openxmlformats.org/officeDocument/2006/relationships/image" Target="../media/image73.png"/><Relationship Id="rId21" Type="http://schemas.openxmlformats.org/officeDocument/2006/relationships/image" Target="../media/image74.png"/><Relationship Id="rId22" Type="http://schemas.openxmlformats.org/officeDocument/2006/relationships/image" Target="../media/image75.png"/><Relationship Id="rId23" Type="http://schemas.openxmlformats.org/officeDocument/2006/relationships/image" Target="../media/image76.png"/><Relationship Id="rId24" Type="http://schemas.openxmlformats.org/officeDocument/2006/relationships/image" Target="../media/image77.png"/><Relationship Id="rId25" Type="http://schemas.openxmlformats.org/officeDocument/2006/relationships/image" Target="../media/image78.png"/><Relationship Id="rId26" Type="http://schemas.openxmlformats.org/officeDocument/2006/relationships/image" Target="../media/image79.png"/><Relationship Id="rId27" Type="http://schemas.openxmlformats.org/officeDocument/2006/relationships/image" Target="../media/image80.png"/><Relationship Id="rId28" Type="http://schemas.openxmlformats.org/officeDocument/2006/relationships/image" Target="../media/image81.png"/><Relationship Id="rId29" Type="http://schemas.openxmlformats.org/officeDocument/2006/relationships/image" Target="../media/image82.png"/><Relationship Id="rId30" Type="http://schemas.openxmlformats.org/officeDocument/2006/relationships/image" Target="../media/image83.png"/><Relationship Id="rId31" Type="http://schemas.openxmlformats.org/officeDocument/2006/relationships/image" Target="../media/image84.png"/><Relationship Id="rId32" Type="http://schemas.openxmlformats.org/officeDocument/2006/relationships/image" Target="../media/image85.png"/><Relationship Id="rId33" Type="http://schemas.openxmlformats.org/officeDocument/2006/relationships/image" Target="../media/image86.png"/><Relationship Id="rId34" Type="http://schemas.openxmlformats.org/officeDocument/2006/relationships/image" Target="../media/image87.png"/><Relationship Id="rId35" Type="http://schemas.openxmlformats.org/officeDocument/2006/relationships/image" Target="../media/image88.png"/><Relationship Id="rId36" Type="http://schemas.openxmlformats.org/officeDocument/2006/relationships/image" Target="../media/image89.png"/><Relationship Id="rId37" Type="http://schemas.openxmlformats.org/officeDocument/2006/relationships/image" Target="../media/image90.png"/><Relationship Id="rId38" Type="http://schemas.openxmlformats.org/officeDocument/2006/relationships/image" Target="../media/image9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Relationship Id="rId13" Type="http://schemas.openxmlformats.org/officeDocument/2006/relationships/image" Target="../media/image103.png"/><Relationship Id="rId14" Type="http://schemas.openxmlformats.org/officeDocument/2006/relationships/image" Target="../media/image104.png"/><Relationship Id="rId15" Type="http://schemas.openxmlformats.org/officeDocument/2006/relationships/image" Target="../media/image105.png"/><Relationship Id="rId16" Type="http://schemas.openxmlformats.org/officeDocument/2006/relationships/image" Target="../media/image10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22528" y="4893745"/>
            <a:ext cx="588243" cy="588243"/>
            <a:chOff x="7222528" y="4893745"/>
            <a:chExt cx="588243" cy="5882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2528" y="4893745"/>
              <a:ext cx="588243" cy="5882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012673"/>
            <a:ext cx="6982361" cy="5746083"/>
            <a:chOff x="0" y="1012673"/>
            <a:chExt cx="6982361" cy="57460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12673"/>
              <a:ext cx="6982361" cy="574608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173" y="3179592"/>
            <a:ext cx="8521774" cy="115018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36436" y="5003188"/>
            <a:ext cx="1627495" cy="4456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1269" y="5001335"/>
            <a:ext cx="340911" cy="360895"/>
            <a:chOff x="7351269" y="5001335"/>
            <a:chExt cx="340911" cy="3608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1269" y="5001335"/>
              <a:ext cx="340911" cy="3608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36720" y="4292787"/>
            <a:ext cx="7312066" cy="294429"/>
            <a:chOff x="2736720" y="4292787"/>
            <a:chExt cx="7312066" cy="294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36720" y="4292787"/>
              <a:ext cx="7312066" cy="294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8070" y="1315298"/>
            <a:ext cx="7948623" cy="5164538"/>
            <a:chOff x="1478070" y="1315298"/>
            <a:chExt cx="7948623" cy="51645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070" y="1315298"/>
              <a:ext cx="7948623" cy="51645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2619" y="3166266"/>
            <a:ext cx="2640886" cy="6593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72984" y="2905835"/>
            <a:ext cx="1425993" cy="5843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7572" y="3189305"/>
            <a:ext cx="2007750" cy="16826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09058" y="2658578"/>
            <a:ext cx="383097" cy="346760"/>
            <a:chOff x="6909058" y="2658578"/>
            <a:chExt cx="383097" cy="346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9058" y="2658578"/>
              <a:ext cx="383097" cy="346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09058" y="4413257"/>
            <a:ext cx="383097" cy="346760"/>
            <a:chOff x="6909058" y="4413257"/>
            <a:chExt cx="383097" cy="3467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09058" y="4413257"/>
              <a:ext cx="383097" cy="346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4018" y="1198697"/>
            <a:ext cx="10315517" cy="371435"/>
            <a:chOff x="634018" y="1198697"/>
            <a:chExt cx="10315517" cy="3714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018" y="1198697"/>
              <a:ext cx="10315517" cy="3714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795" y="1238612"/>
            <a:ext cx="1735636" cy="3492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0143" y="1236996"/>
            <a:ext cx="287737" cy="1128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5363" y="1292849"/>
            <a:ext cx="358808" cy="3677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6113" y="1043167"/>
            <a:ext cx="512630" cy="614340"/>
            <a:chOff x="246113" y="1043167"/>
            <a:chExt cx="512630" cy="614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113" y="1043167"/>
              <a:ext cx="512630" cy="6143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0143" y="1236996"/>
            <a:ext cx="287737" cy="11289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9147" y="1292853"/>
            <a:ext cx="403703" cy="3677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2428" y="5705979"/>
            <a:ext cx="6168743" cy="1812905"/>
            <a:chOff x="502428" y="5705979"/>
            <a:chExt cx="6168743" cy="18129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2428" y="5705979"/>
              <a:ext cx="6168743" cy="18129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1168" y="1837689"/>
            <a:ext cx="6006780" cy="2593043"/>
            <a:chOff x="511168" y="1837689"/>
            <a:chExt cx="6006780" cy="25930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1168" y="1837689"/>
              <a:ext cx="6006780" cy="25930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56197" y="2928315"/>
            <a:ext cx="5795041" cy="2573629"/>
            <a:chOff x="4656197" y="2928315"/>
            <a:chExt cx="5795041" cy="25736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6197" y="2928315"/>
              <a:ext cx="5795041" cy="25736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8070" y="1315298"/>
            <a:ext cx="7948623" cy="5164538"/>
            <a:chOff x="1478070" y="1315298"/>
            <a:chExt cx="7948623" cy="51645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070" y="1315298"/>
              <a:ext cx="7948623" cy="51645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2619" y="3166266"/>
            <a:ext cx="2058667" cy="6689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72984" y="2905835"/>
            <a:ext cx="1398383" cy="5856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7572" y="3189305"/>
            <a:ext cx="2028683" cy="16826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09058" y="2658578"/>
            <a:ext cx="383097" cy="346760"/>
            <a:chOff x="6909058" y="2658578"/>
            <a:chExt cx="383097" cy="346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9058" y="2658578"/>
              <a:ext cx="383097" cy="346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09058" y="4413257"/>
            <a:ext cx="383097" cy="346760"/>
            <a:chOff x="6909058" y="4413257"/>
            <a:chExt cx="383097" cy="3467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09058" y="4413257"/>
              <a:ext cx="383097" cy="346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4018" y="1198697"/>
            <a:ext cx="10315517" cy="371435"/>
            <a:chOff x="634018" y="1198697"/>
            <a:chExt cx="10315517" cy="3714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018" y="1198697"/>
              <a:ext cx="10315517" cy="3714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795" y="1238612"/>
            <a:ext cx="1447579" cy="3833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6113" y="1043167"/>
            <a:ext cx="512630" cy="614340"/>
            <a:chOff x="246113" y="1043167"/>
            <a:chExt cx="512630" cy="6143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113" y="1043167"/>
              <a:ext cx="512630" cy="61434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0143" y="1236996"/>
            <a:ext cx="287737" cy="11289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0576" y="1292853"/>
            <a:ext cx="439027" cy="36774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7708" y="3485025"/>
            <a:ext cx="4617009" cy="2663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7764" y="2704026"/>
            <a:ext cx="4239052" cy="6165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3443" y="1599738"/>
            <a:ext cx="2881716" cy="8510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9993" y="4744165"/>
            <a:ext cx="1735636" cy="3833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39994" y="2868529"/>
            <a:ext cx="1361279" cy="1631369"/>
            <a:chOff x="1339994" y="2868529"/>
            <a:chExt cx="1361279" cy="16313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994" y="2868529"/>
              <a:ext cx="1361279" cy="163136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2800" y="3383239"/>
            <a:ext cx="745084" cy="34928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3554" y="3531554"/>
            <a:ext cx="731470" cy="8634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0848" y="4969256"/>
            <a:ext cx="1739570" cy="194650"/>
            <a:chOff x="1150848" y="4969256"/>
            <a:chExt cx="1739570" cy="1946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0848" y="4969256"/>
              <a:ext cx="1739570" cy="19465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07822" y="4744165"/>
            <a:ext cx="1735636" cy="3833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27825" y="2868529"/>
            <a:ext cx="1361279" cy="1631369"/>
            <a:chOff x="3627825" y="2868529"/>
            <a:chExt cx="1361279" cy="16313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27825" y="2868529"/>
              <a:ext cx="1361279" cy="163136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30631" y="3383239"/>
            <a:ext cx="745084" cy="34928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91382" y="3531554"/>
            <a:ext cx="832022" cy="8634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440584" y="4969256"/>
            <a:ext cx="1735763" cy="194650"/>
            <a:chOff x="3440584" y="4969256"/>
            <a:chExt cx="1735763" cy="1946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40584" y="4969256"/>
              <a:ext cx="1735763" cy="19465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95660" y="4744165"/>
            <a:ext cx="1735636" cy="3833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915657" y="2868529"/>
            <a:ext cx="1361279" cy="1631369"/>
            <a:chOff x="5915657" y="2868529"/>
            <a:chExt cx="1361279" cy="163136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15657" y="2868529"/>
              <a:ext cx="1361279" cy="163136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218463" y="3383239"/>
            <a:ext cx="745084" cy="34928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179211" y="3531554"/>
            <a:ext cx="830422" cy="8825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723358" y="4969256"/>
            <a:ext cx="1745878" cy="194650"/>
            <a:chOff x="5723358" y="4969256"/>
            <a:chExt cx="1745878" cy="19465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23358" y="4969256"/>
              <a:ext cx="1745878" cy="19465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83489" y="4744165"/>
            <a:ext cx="1447579" cy="34928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203489" y="2868529"/>
            <a:ext cx="1361279" cy="1631369"/>
            <a:chOff x="8203489" y="2868529"/>
            <a:chExt cx="1361279" cy="163136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03489" y="2868529"/>
              <a:ext cx="1361279" cy="163136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06295" y="3383239"/>
            <a:ext cx="745084" cy="34928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467049" y="3531554"/>
            <a:ext cx="828575" cy="100974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014343" y="4969256"/>
            <a:ext cx="1739570" cy="194650"/>
            <a:chOff x="8014343" y="4969256"/>
            <a:chExt cx="1739570" cy="19465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14343" y="4969256"/>
              <a:ext cx="1739570" cy="1946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8070" y="1315298"/>
            <a:ext cx="7948623" cy="5164538"/>
            <a:chOff x="1478070" y="1315298"/>
            <a:chExt cx="7948623" cy="51645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070" y="1315298"/>
              <a:ext cx="7948623" cy="51645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2619" y="3166266"/>
            <a:ext cx="2650410" cy="6593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72984" y="2905835"/>
            <a:ext cx="1398383" cy="5856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97967" y="3189310"/>
            <a:ext cx="1743502" cy="16826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09058" y="2658578"/>
            <a:ext cx="383097" cy="346760"/>
            <a:chOff x="6909058" y="2658578"/>
            <a:chExt cx="383097" cy="346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9058" y="2658578"/>
              <a:ext cx="383097" cy="346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09058" y="4413257"/>
            <a:ext cx="383097" cy="346760"/>
            <a:chOff x="6909058" y="4413257"/>
            <a:chExt cx="383097" cy="3467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09058" y="4413257"/>
              <a:ext cx="383097" cy="346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8066" y="2372625"/>
            <a:ext cx="3680357" cy="3680357"/>
            <a:chOff x="938066" y="2372625"/>
            <a:chExt cx="3680357" cy="36803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066" y="2372625"/>
              <a:ext cx="3680357" cy="36803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4018" y="1198697"/>
            <a:ext cx="10315517" cy="371435"/>
            <a:chOff x="634018" y="1198697"/>
            <a:chExt cx="10315517" cy="3714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018" y="1198697"/>
              <a:ext cx="10315517" cy="3714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8795" y="1238612"/>
            <a:ext cx="1735636" cy="3833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6113" y="1043167"/>
            <a:ext cx="512630" cy="614340"/>
            <a:chOff x="246113" y="1043167"/>
            <a:chExt cx="512630" cy="6143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113" y="1043167"/>
              <a:ext cx="512630" cy="61434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10711" y="2342149"/>
            <a:ext cx="3789302" cy="138756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0143" y="1236996"/>
            <a:ext cx="287737" cy="11289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5363" y="1292849"/>
            <a:ext cx="358808" cy="36774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6504" y="3768552"/>
            <a:ext cx="2538986" cy="8555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63576" y="2193698"/>
            <a:ext cx="377610" cy="1593043"/>
            <a:chOff x="5263576" y="2193698"/>
            <a:chExt cx="377610" cy="15930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63576" y="2193698"/>
              <a:ext cx="377610" cy="15930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85139" y="2193698"/>
            <a:ext cx="377610" cy="1593043"/>
            <a:chOff x="9585139" y="2193698"/>
            <a:chExt cx="377610" cy="15930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85139" y="2193698"/>
              <a:ext cx="377610" cy="159304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10715" y="4783782"/>
            <a:ext cx="4025892" cy="72874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263576" y="4321155"/>
            <a:ext cx="377610" cy="1593043"/>
            <a:chOff x="5263576" y="4321155"/>
            <a:chExt cx="377610" cy="15930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63576" y="4321155"/>
              <a:ext cx="377610" cy="15930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85139" y="4321155"/>
            <a:ext cx="377610" cy="1593043"/>
            <a:chOff x="9585139" y="4321155"/>
            <a:chExt cx="377610" cy="15930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85139" y="4321155"/>
              <a:ext cx="377610" cy="15930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00686" y="3449229"/>
            <a:ext cx="408233" cy="369512"/>
            <a:chOff x="1400686" y="3449229"/>
            <a:chExt cx="408233" cy="36951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00686" y="3449229"/>
              <a:ext cx="408233" cy="36951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747570" y="4394001"/>
            <a:ext cx="408233" cy="369512"/>
            <a:chOff x="3747570" y="4394001"/>
            <a:chExt cx="408233" cy="36951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47570" y="4394001"/>
              <a:ext cx="408233" cy="3695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8070" y="1315298"/>
            <a:ext cx="7948623" cy="5164538"/>
            <a:chOff x="1478070" y="1315298"/>
            <a:chExt cx="7948623" cy="51645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070" y="1315298"/>
              <a:ext cx="7948623" cy="51645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2619" y="3166266"/>
            <a:ext cx="2650410" cy="6593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72984" y="2905835"/>
            <a:ext cx="1398383" cy="5856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7573" y="3189310"/>
            <a:ext cx="2001416" cy="16826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09058" y="2658578"/>
            <a:ext cx="383097" cy="346760"/>
            <a:chOff x="6909058" y="2658578"/>
            <a:chExt cx="383097" cy="346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9058" y="2658578"/>
              <a:ext cx="383097" cy="346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09058" y="4413257"/>
            <a:ext cx="383097" cy="346760"/>
            <a:chOff x="6909058" y="4413257"/>
            <a:chExt cx="383097" cy="3467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09058" y="4413257"/>
              <a:ext cx="383097" cy="346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4018" y="1198697"/>
            <a:ext cx="10315517" cy="371435"/>
            <a:chOff x="634018" y="1198697"/>
            <a:chExt cx="10315517" cy="3714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018" y="1198697"/>
              <a:ext cx="10315517" cy="3714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795" y="1238612"/>
            <a:ext cx="1735636" cy="3492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0143" y="1236996"/>
            <a:ext cx="287737" cy="1128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5363" y="1292849"/>
            <a:ext cx="358808" cy="3677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1050" y="5250557"/>
            <a:ext cx="8501274" cy="119052"/>
            <a:chOff x="1481050" y="5250557"/>
            <a:chExt cx="8501274" cy="1190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050" y="5250557"/>
              <a:ext cx="8501274" cy="11905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5969" y="5391050"/>
            <a:ext cx="981587" cy="3686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03769" y="5018337"/>
            <a:ext cx="196167" cy="196167"/>
            <a:chOff x="1503769" y="5018337"/>
            <a:chExt cx="196167" cy="1961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3769" y="5018337"/>
              <a:ext cx="196167" cy="19616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85023" y="4651092"/>
            <a:ext cx="1046120" cy="3484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973970" y="5018337"/>
            <a:ext cx="196167" cy="196167"/>
            <a:chOff x="2973970" y="5018337"/>
            <a:chExt cx="196167" cy="19616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73970" y="5018337"/>
              <a:ext cx="196167" cy="19616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56808" y="5391050"/>
            <a:ext cx="2040825" cy="3770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61108" y="5018337"/>
            <a:ext cx="196167" cy="196167"/>
            <a:chOff x="4661108" y="5018337"/>
            <a:chExt cx="196167" cy="19616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61108" y="5018337"/>
              <a:ext cx="196167" cy="19616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94905" y="4656946"/>
            <a:ext cx="1021701" cy="36865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424516" y="5006978"/>
            <a:ext cx="196167" cy="196167"/>
            <a:chOff x="6424516" y="5006978"/>
            <a:chExt cx="196167" cy="19616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24516" y="5006978"/>
              <a:ext cx="196167" cy="1961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7276" y="5683431"/>
            <a:ext cx="1111466" cy="216100"/>
            <a:chOff x="1087276" y="5683431"/>
            <a:chExt cx="1111466" cy="2161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7276" y="5683431"/>
              <a:ext cx="1111466" cy="2161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786695" y="5663529"/>
            <a:ext cx="1944993" cy="216100"/>
            <a:chOff x="3786695" y="5663529"/>
            <a:chExt cx="1944993" cy="2161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86695" y="5663529"/>
              <a:ext cx="1944993" cy="21610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03551" y="4464880"/>
            <a:ext cx="1111466" cy="216100"/>
            <a:chOff x="2503551" y="4464880"/>
            <a:chExt cx="1111466" cy="21610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03551" y="4464880"/>
              <a:ext cx="1111466" cy="2161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947511" y="4470733"/>
            <a:ext cx="1111466" cy="216100"/>
            <a:chOff x="5947511" y="4470733"/>
            <a:chExt cx="1111466" cy="21610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47511" y="4470733"/>
              <a:ext cx="1111466" cy="21610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834559" y="5391052"/>
            <a:ext cx="1376844" cy="36865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738859" y="5018337"/>
            <a:ext cx="196167" cy="196167"/>
            <a:chOff x="7738859" y="5018337"/>
            <a:chExt cx="196167" cy="1961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38859" y="5018337"/>
              <a:ext cx="196167" cy="19616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301653" y="5663529"/>
            <a:ext cx="1070580" cy="216100"/>
            <a:chOff x="7301653" y="5663529"/>
            <a:chExt cx="1070580" cy="21610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01653" y="5663529"/>
              <a:ext cx="1070580" cy="216100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779551" y="4655934"/>
            <a:ext cx="1095177" cy="36865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309157" y="5005968"/>
            <a:ext cx="196167" cy="196167"/>
            <a:chOff x="9309157" y="5005968"/>
            <a:chExt cx="196167" cy="19616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309157" y="5005968"/>
              <a:ext cx="196167" cy="1961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832153" y="4469723"/>
            <a:ext cx="1111466" cy="216100"/>
            <a:chOff x="8832153" y="4469723"/>
            <a:chExt cx="1111466" cy="21610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2153" y="4469723"/>
              <a:ext cx="1111466" cy="21610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619234" y="3775160"/>
            <a:ext cx="984208" cy="119052"/>
            <a:chOff x="3619234" y="3775160"/>
            <a:chExt cx="984208" cy="1190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860000">
              <a:off x="3619234" y="3775160"/>
              <a:ext cx="984208" cy="119052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958841" y="2984011"/>
            <a:ext cx="1240892" cy="36865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4488452" y="3334043"/>
            <a:ext cx="196167" cy="196167"/>
            <a:chOff x="4488452" y="3334043"/>
            <a:chExt cx="196167" cy="19616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88452" y="3334043"/>
              <a:ext cx="196167" cy="19616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011447" y="2797798"/>
            <a:ext cx="1111466" cy="216100"/>
            <a:chOff x="4011447" y="2797798"/>
            <a:chExt cx="1111466" cy="21610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11447" y="2797798"/>
              <a:ext cx="1111466" cy="21610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46113" y="1043167"/>
            <a:ext cx="512630" cy="614340"/>
            <a:chOff x="246113" y="1043167"/>
            <a:chExt cx="512630" cy="614340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46113" y="1043167"/>
              <a:ext cx="512630" cy="614340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60143" y="1236996"/>
            <a:ext cx="287737" cy="112899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28722" y="1292849"/>
            <a:ext cx="394837" cy="36774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4078" y="5899531"/>
            <a:ext cx="1536441" cy="510428"/>
            <a:chOff x="844078" y="5899531"/>
            <a:chExt cx="1536441" cy="510428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44078" y="5899531"/>
              <a:ext cx="1536441" cy="51042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2503551" y="3864056"/>
            <a:ext cx="1155314" cy="547811"/>
            <a:chOff x="2503551" y="3864056"/>
            <a:chExt cx="1155314" cy="54781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503551" y="3864056"/>
              <a:ext cx="1155314" cy="54781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4138172" y="2046565"/>
            <a:ext cx="893868" cy="893868"/>
            <a:chOff x="4138172" y="2046565"/>
            <a:chExt cx="893868" cy="893868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138172" y="2046565"/>
              <a:ext cx="893868" cy="89386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3916980" y="5899531"/>
            <a:ext cx="1684422" cy="490155"/>
            <a:chOff x="3916980" y="5899531"/>
            <a:chExt cx="1684422" cy="49015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916980" y="5899531"/>
              <a:ext cx="1684422" cy="49015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178185" y="3810138"/>
            <a:ext cx="666101" cy="666101"/>
            <a:chOff x="6178185" y="3810138"/>
            <a:chExt cx="666101" cy="666101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178185" y="3810138"/>
              <a:ext cx="666101" cy="66610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7224186" y="5899531"/>
            <a:ext cx="1225512" cy="612756"/>
            <a:chOff x="7224186" y="5899531"/>
            <a:chExt cx="1225512" cy="612756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224186" y="5899531"/>
              <a:ext cx="1225512" cy="612756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8594017" y="4057515"/>
            <a:ext cx="1458129" cy="407365"/>
            <a:chOff x="8594017" y="4057515"/>
            <a:chExt cx="1458129" cy="407365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594017" y="4057515"/>
              <a:ext cx="1458129" cy="4073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4018" y="1198697"/>
            <a:ext cx="10315517" cy="371435"/>
            <a:chOff x="634018" y="1198697"/>
            <a:chExt cx="10315517" cy="3714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018" y="1198697"/>
              <a:ext cx="10315517" cy="3714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795" y="1238612"/>
            <a:ext cx="1735636" cy="3492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0143" y="1236996"/>
            <a:ext cx="287737" cy="1128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5363" y="1292849"/>
            <a:ext cx="358808" cy="3677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6113" y="1043167"/>
            <a:ext cx="512630" cy="614340"/>
            <a:chOff x="246113" y="1043167"/>
            <a:chExt cx="512630" cy="614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113" y="1043167"/>
              <a:ext cx="512630" cy="6143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0143" y="1236996"/>
            <a:ext cx="287737" cy="11289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8722" y="1292849"/>
            <a:ext cx="394837" cy="3677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06627" y="2276180"/>
            <a:ext cx="4935639" cy="2851702"/>
            <a:chOff x="3306627" y="2276180"/>
            <a:chExt cx="4935639" cy="285170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6627" y="2276180"/>
              <a:ext cx="4935639" cy="28517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75267" y="2259141"/>
            <a:ext cx="2206568" cy="3420624"/>
            <a:chOff x="8475267" y="2259141"/>
            <a:chExt cx="2206568" cy="34206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75267" y="2259141"/>
              <a:ext cx="2206568" cy="34206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91777" y="5695507"/>
            <a:ext cx="2998505" cy="1780771"/>
            <a:chOff x="4291777" y="5695507"/>
            <a:chExt cx="2998505" cy="17807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1777" y="5695507"/>
              <a:ext cx="2998505" cy="17807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2630" y="2218826"/>
            <a:ext cx="2615813" cy="3380983"/>
            <a:chOff x="372630" y="2218826"/>
            <a:chExt cx="2615813" cy="338098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2630" y="2218826"/>
              <a:ext cx="2615813" cy="338098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73807" y="1957188"/>
            <a:ext cx="1436036" cy="34928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9897" y="1766363"/>
            <a:ext cx="1826598" cy="35158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77912" y="1806679"/>
            <a:ext cx="1893036" cy="35158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35830" y="5315309"/>
            <a:ext cx="1752074" cy="3515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4018" y="1198697"/>
            <a:ext cx="10315517" cy="371435"/>
            <a:chOff x="634018" y="1198697"/>
            <a:chExt cx="10315517" cy="3714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018" y="1198697"/>
              <a:ext cx="10315517" cy="3714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795" y="1238612"/>
            <a:ext cx="1735636" cy="3492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0143" y="1236996"/>
            <a:ext cx="287737" cy="1128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5363" y="1292849"/>
            <a:ext cx="358808" cy="3677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6113" y="1043167"/>
            <a:ext cx="512630" cy="614340"/>
            <a:chOff x="246113" y="1043167"/>
            <a:chExt cx="512630" cy="614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113" y="1043167"/>
              <a:ext cx="512630" cy="6143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0143" y="1236996"/>
            <a:ext cx="287737" cy="11289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8722" y="1292849"/>
            <a:ext cx="394837" cy="3677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81741" y="2303988"/>
            <a:ext cx="4341281" cy="4662857"/>
            <a:chOff x="3281741" y="2303988"/>
            <a:chExt cx="4341281" cy="46628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81741" y="2303988"/>
              <a:ext cx="4341281" cy="4662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4018" y="1198697"/>
            <a:ext cx="10315517" cy="371435"/>
            <a:chOff x="634018" y="1198697"/>
            <a:chExt cx="10315517" cy="3714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018" y="1198697"/>
              <a:ext cx="10315517" cy="3714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795" y="1238612"/>
            <a:ext cx="1735636" cy="3492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0143" y="1236996"/>
            <a:ext cx="287737" cy="1128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5363" y="1292849"/>
            <a:ext cx="358808" cy="3677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6113" y="1043167"/>
            <a:ext cx="512630" cy="614340"/>
            <a:chOff x="246113" y="1043167"/>
            <a:chExt cx="512630" cy="614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113" y="1043167"/>
              <a:ext cx="512630" cy="6143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0143" y="1236996"/>
            <a:ext cx="287737" cy="11289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8722" y="1292849"/>
            <a:ext cx="394837" cy="3677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4877" y="2492723"/>
            <a:ext cx="10375008" cy="3740149"/>
            <a:chOff x="264877" y="2492723"/>
            <a:chExt cx="10375008" cy="37401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4877" y="2492723"/>
              <a:ext cx="10375008" cy="3740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2022-11-08T18:38:03Z</dcterms:created>
  <dcterms:modified xsi:type="dcterms:W3CDTF">2022-11-08T18:38:03Z</dcterms:modified>
</cp:coreProperties>
</file>