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466" r:id="rId3"/>
    <p:sldId id="467" r:id="rId4"/>
    <p:sldId id="468" r:id="rId5"/>
    <p:sldId id="469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764" autoAdjust="0"/>
  </p:normalViewPr>
  <p:slideViewPr>
    <p:cSldViewPr>
      <p:cViewPr varScale="1">
        <p:scale>
          <a:sx n="78" d="100"/>
          <a:sy n="78" d="100"/>
        </p:scale>
        <p:origin x="112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2024-07-10 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129A9F30-1924-446C-B787-1F21217CF6E8}" type="datetime1">
              <a:rPr lang="en-US" altLang="ko-KR" smtClean="0"/>
              <a:t>7/10/2024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C527F5C-DA2F-4F86-A4DF-43D54C2E828E}" type="datetime1">
              <a:rPr lang="en-US" altLang="ko-KR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41ED766-B544-4786-8402-677BCBE7146D}" type="datetime1">
              <a:rPr lang="en-US" altLang="ko-KR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C78A6-E967-447C-8C54-643DDCC82682}" type="datetime1">
              <a:rPr lang="en-US" altLang="ko-KR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88ACD2CD-DA88-4486-A236-3E3C282329D1}" type="datetime1">
              <a:rPr lang="en-US" altLang="ko-KR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712EA42-BC08-48D8-80F4-1F4C79CAC7C9}" type="datetime1">
              <a:rPr lang="en-US" altLang="ko-KR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5FF9F6-A932-4281-A7DF-2A7999C558C1}" type="datetime1">
              <a:rPr lang="en-US" altLang="ko-KR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6EC1BB0-DB00-4220-B643-4413101B62A2}" type="datetime1">
              <a:rPr lang="en-US" altLang="ko-KR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6F98C27-096F-473E-AE02-DF9DCD3FC60F}" type="datetime1">
              <a:rPr lang="en-US" altLang="ko-KR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AFBC9A6-C4ED-44DA-951F-0D691711C499}" type="datetime1">
              <a:rPr lang="en-US" altLang="ko-KR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1D668E5-8A6F-4FE8-A59A-CFA8195BE135}" type="datetime1">
              <a:rPr lang="en-US" altLang="ko-KR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EE70E44-5C91-472D-B5FA-FABB9F22BAC6}" type="datetime1">
              <a:rPr lang="en-US" altLang="ko-KR" smtClean="0"/>
              <a:t>7/10/2024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Verilog HDL (Hardware Description Language)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410384"/>
            <a:ext cx="9601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</a:rPr>
              <a:t>Toy Project 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2024 Summer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Mentoring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System Semiconductor Engineering</a:t>
            </a:r>
            <a:br>
              <a:rPr lang="en-US" altLang="ko-KR" sz="2000" dirty="0">
                <a:latin typeface="+mn-ea"/>
                <a:ea typeface="+mn-ea"/>
              </a:rPr>
            </a:b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50139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HDL Syntax &amp; Download 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Toy Project &amp; Presentation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HDL Syntax &amp; Download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1025E-231A-F7D5-45E3-E771094ADC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Model SIM : Microsoft Word </a:t>
            </a:r>
            <a:r>
              <a:rPr lang="ko-KR" altLang="en-US" dirty="0"/>
              <a:t>파일 참조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VS Code </a:t>
            </a:r>
          </a:p>
          <a:p>
            <a:endParaRPr lang="en-US" altLang="ko-KR" dirty="0"/>
          </a:p>
          <a:p>
            <a:r>
              <a:rPr lang="ko-KR" altLang="en-US" dirty="0"/>
              <a:t>나머지 기초 문법은 수업 </a:t>
            </a:r>
            <a:r>
              <a:rPr lang="en-US" altLang="ko-KR" dirty="0"/>
              <a:t>&amp; </a:t>
            </a:r>
            <a:r>
              <a:rPr lang="ko-KR" altLang="en-US" dirty="0"/>
              <a:t>개인적으로 물어보세요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74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Toy Project &amp; Presentation (3</a:t>
            </a:r>
            <a:r>
              <a:rPr lang="ko-KR" altLang="en-US" dirty="0">
                <a:latin typeface="+mn-ea"/>
                <a:ea typeface="+mn-ea"/>
              </a:rPr>
              <a:t>학년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C239D9-E649-F1E9-34D3-4E49839E5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61565"/>
              </p:ext>
            </p:extLst>
          </p:nvPr>
        </p:nvGraphicFramePr>
        <p:xfrm>
          <a:off x="2628900" y="1605915"/>
          <a:ext cx="693420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994142717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31904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Toy Project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5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(7/1~)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Basic Syntax &amp; Tool Download, [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2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(7/8~)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inverter, AND, OR, NAND, NOR, XOR, XNOR (2input, 3input)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19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(7/15~)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HA, FA, Decoder &amp; Encoder, MUX, DEMUX, SR, D, JK, T (Flip Flop)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1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(7/22~)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Shift Register Counter, Binary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Ring Counter,</a:t>
                      </a:r>
                    </a:p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Jhonson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Gray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Parity Check(even, odd)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1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(7/29~)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RCA(Ripple Carry Adder 4bit),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CLA(Carry Looks Ahead 4bit),</a:t>
                      </a:r>
                    </a:p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(2’s Complement),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FSM(Moore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Mealy)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6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(8/5~)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Doorlock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9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(8/12~)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Spi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Slave &amp; Master (3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학년만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2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(8/19~)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TX, RX (3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학년만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5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A47351-040C-D8DD-02D1-496BE1EF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2A68FC-8AB1-176E-10B5-9294509E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Toy Project &amp; Presentation (2</a:t>
            </a:r>
            <a:r>
              <a:rPr lang="ko-KR" altLang="en-US" dirty="0">
                <a:latin typeface="+mn-ea"/>
                <a:ea typeface="+mn-ea"/>
              </a:rPr>
              <a:t>학년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C58844-294C-513F-1607-01C32C76C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30799"/>
              </p:ext>
            </p:extLst>
          </p:nvPr>
        </p:nvGraphicFramePr>
        <p:xfrm>
          <a:off x="2628900" y="1605915"/>
          <a:ext cx="69342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994142717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31904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Toy Project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5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(7/1~)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Basic Syntax &amp; Tool Download, [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2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(7/8~)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inverter, AND, OR, NAND, NOR, XOR, XNOR (2input, 3input)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19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(7/15~)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HA, FA, Decoder &amp; Encoder, MUX, DEMUX, SR, D, JK, T (Flip Flop)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1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(7/22~)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Shift Register Counter, Binary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Ring Counter,</a:t>
                      </a:r>
                    </a:p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Jhonson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Gray Counter,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Parity Check(even, odd)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1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(7/29~)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RCA(Ripple Carry Adder 4bit),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CLA(Carry Looks Ahead 4bit),</a:t>
                      </a:r>
                    </a:p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(2’s Complement),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6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(8/5~)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FSM(Moore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Mealy)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9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(8/12~)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FSM Project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2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(8/19~)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Doorlock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55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3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10115</TotalTime>
  <Words>373</Words>
  <Application>Microsoft Office PowerPoint</Application>
  <PresentationFormat>와이드스크린</PresentationFormat>
  <Paragraphs>72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Bookman Old Style</vt:lpstr>
      <vt:lpstr>Calibri</vt:lpstr>
      <vt:lpstr>Gill Sans MT</vt:lpstr>
      <vt:lpstr>Wingdings</vt:lpstr>
      <vt:lpstr>Wingdings 3</vt:lpstr>
      <vt:lpstr>Origin</vt:lpstr>
      <vt:lpstr>2024 Summer Mentoring System Semiconductor Engineering </vt:lpstr>
      <vt:lpstr>Contents</vt:lpstr>
      <vt:lpstr>HDL Syntax &amp; Download</vt:lpstr>
      <vt:lpstr>Toy Project &amp; Presentation (3학년)</vt:lpstr>
      <vt:lpstr>Toy Project &amp; Presentation (2학년)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김희수</cp:lastModifiedBy>
  <cp:revision>578</cp:revision>
  <dcterms:created xsi:type="dcterms:W3CDTF">2013-05-12T07:12:15Z</dcterms:created>
  <dcterms:modified xsi:type="dcterms:W3CDTF">2024-07-10T11:36:26Z</dcterms:modified>
</cp:coreProperties>
</file>