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488" r:id="rId3"/>
    <p:sldId id="489" r:id="rId4"/>
    <p:sldId id="467" r:id="rId5"/>
    <p:sldId id="487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88" autoAdjust="0"/>
  </p:normalViewPr>
  <p:slideViewPr>
    <p:cSldViewPr>
      <p:cViewPr varScale="1">
        <p:scale>
          <a:sx n="97" d="100"/>
          <a:sy n="97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2024-11-01 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CD226-4349-9034-0DBB-A752B431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B0D5A02-34E3-8ACA-E8A9-701E807822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AE5D7D0-196A-CDDB-DE08-19F46BC797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ko-KR" altLang="en-US" dirty="0">
                <a:ea typeface="굴림" panose="020B0600000101010101" pitchFamily="50" charset="-127"/>
              </a:rPr>
              <a:t>내부에 유한한 메모리가 있음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즉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시스템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컴퓨터 등에 대한 추상적인 모델로 볼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ko-KR" altLang="en-US" dirty="0">
                <a:ea typeface="굴림" panose="020B0600000101010101" pitchFamily="50" charset="-127"/>
              </a:rPr>
              <a:t>모듈처럼 이루어진 덕분에 직관적임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D7263-9D3F-9D05-5F3A-04F7A3C49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3D47-A4EF-AAD1-3A8F-24582FBF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40D059E-C006-DCE6-BF7A-81E598399B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7AB8B3F-41DB-8CB6-726F-4600E6ED8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ko-KR" altLang="en-US" dirty="0">
                <a:ea typeface="굴림" panose="020B0600000101010101" pitchFamily="50" charset="-127"/>
              </a:rPr>
              <a:t>내부에 유한한 메모리가 있음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즉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시스템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컴퓨터 등에 대한 추상적인 모델로 볼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ko-KR" altLang="en-US" dirty="0">
                <a:ea typeface="굴림" panose="020B0600000101010101" pitchFamily="50" charset="-127"/>
              </a:rPr>
              <a:t>모듈처럼 이루어진 덕분에 직관적임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69BF1-0D87-CE7F-75F0-BDAACEE5B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3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ko-KR" altLang="en-US" dirty="0">
                <a:ea typeface="굴림" panose="020B0600000101010101" pitchFamily="50" charset="-127"/>
              </a:rPr>
              <a:t>내부에 유한한 메모리가 있음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즉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시스템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컴퓨터 등에 대한 추상적인 모델로 볼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ko-KR" altLang="en-US" dirty="0">
                <a:ea typeface="굴림" panose="020B0600000101010101" pitchFamily="50" charset="-127"/>
              </a:rPr>
              <a:t>모듈처럼 이루어진 덕분에 직관적임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11/1/2024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11/1/2024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Tutoring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10384"/>
            <a:ext cx="960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Tutoring Toy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Project</a:t>
            </a:r>
            <a:endParaRPr lang="en-US" sz="3600" b="1" dirty="0">
              <a:solidFill>
                <a:srgbClr val="C00000"/>
              </a:solidFill>
            </a:endParaRPr>
          </a:p>
          <a:p>
            <a:pPr algn="r"/>
            <a:r>
              <a:rPr lang="en-US" sz="2000" b="1" dirty="0">
                <a:solidFill>
                  <a:srgbClr val="C00000"/>
                </a:solidFill>
              </a:rPr>
              <a:t>Verilog</a:t>
            </a:r>
            <a:r>
              <a:rPr lang="ko-KR" altLang="en-US" sz="2000" b="1" dirty="0">
                <a:solidFill>
                  <a:srgbClr val="C00000"/>
                </a:solidFill>
              </a:rPr>
              <a:t>기반 디지털시스템 설계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 HEE SU KIM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79E49-EE0F-8F92-B7FE-15EEC926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B6542FF-12E2-F6A1-5704-3AED48A9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Toy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Project</a:t>
            </a: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BCF4D425-8A0A-A843-9689-B6566AFDBD44}"/>
              </a:ext>
            </a:extLst>
          </p:cNvPr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AF0DC1-3129-87BD-64EF-F016CE0C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4348" name="TextBox 14347">
            <a:extLst>
              <a:ext uri="{FF2B5EF4-FFF2-40B4-BE49-F238E27FC236}">
                <a16:creationId xmlns:a16="http://schemas.microsoft.com/office/drawing/2014/main" id="{271B6594-1038-E2B5-52D4-18E2D54FBE52}"/>
              </a:ext>
            </a:extLst>
          </p:cNvPr>
          <p:cNvSpPr txBox="1"/>
          <p:nvPr/>
        </p:nvSpPr>
        <p:spPr>
          <a:xfrm>
            <a:off x="4081096" y="5486438"/>
            <a:ext cx="3735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0" i="0" dirty="0">
                <a:effectLst/>
                <a:latin typeface="Arial" panose="020B0604020202020204" pitchFamily="34" charset="0"/>
              </a:rPr>
              <a:t>Arithmetic Logic Unit</a:t>
            </a:r>
            <a:endParaRPr lang="ko-KR" altLang="en-US" sz="3000" dirty="0"/>
          </a:p>
        </p:txBody>
      </p:sp>
      <p:grpSp>
        <p:nvGrpSpPr>
          <p:cNvPr id="14354" name="그룹 14353">
            <a:extLst>
              <a:ext uri="{FF2B5EF4-FFF2-40B4-BE49-F238E27FC236}">
                <a16:creationId xmlns:a16="http://schemas.microsoft.com/office/drawing/2014/main" id="{A1D295E5-A4B2-EDE5-3348-2584DF8D454F}"/>
              </a:ext>
            </a:extLst>
          </p:cNvPr>
          <p:cNvGrpSpPr/>
          <p:nvPr/>
        </p:nvGrpSpPr>
        <p:grpSpPr>
          <a:xfrm>
            <a:off x="4457700" y="2209800"/>
            <a:ext cx="3276600" cy="2950844"/>
            <a:chOff x="4457700" y="1828800"/>
            <a:chExt cx="3276600" cy="2950844"/>
          </a:xfrm>
        </p:grpSpPr>
        <p:grpSp>
          <p:nvGrpSpPr>
            <p:cNvPr id="14347" name="그룹 14346">
              <a:extLst>
                <a:ext uri="{FF2B5EF4-FFF2-40B4-BE49-F238E27FC236}">
                  <a16:creationId xmlns:a16="http://schemas.microsoft.com/office/drawing/2014/main" id="{F1E39D0A-FE69-487B-4521-E796A7A3656C}"/>
                </a:ext>
              </a:extLst>
            </p:cNvPr>
            <p:cNvGrpSpPr/>
            <p:nvPr/>
          </p:nvGrpSpPr>
          <p:grpSpPr>
            <a:xfrm>
              <a:off x="4457700" y="1905000"/>
              <a:ext cx="3276600" cy="2874644"/>
              <a:chOff x="4229100" y="2590800"/>
              <a:chExt cx="2971800" cy="2580638"/>
            </a:xfrm>
          </p:grpSpPr>
          <p:grpSp>
            <p:nvGrpSpPr>
              <p:cNvPr id="14336" name="그룹 14335">
                <a:extLst>
                  <a:ext uri="{FF2B5EF4-FFF2-40B4-BE49-F238E27FC236}">
                    <a16:creationId xmlns:a16="http://schemas.microsoft.com/office/drawing/2014/main" id="{06E19C00-E2A5-5C12-C1A8-6F31AE123A01}"/>
                  </a:ext>
                </a:extLst>
              </p:cNvPr>
              <p:cNvGrpSpPr/>
              <p:nvPr/>
            </p:nvGrpSpPr>
            <p:grpSpPr>
              <a:xfrm>
                <a:off x="4953000" y="2590800"/>
                <a:ext cx="1524000" cy="2580638"/>
                <a:chOff x="3962400" y="2413001"/>
                <a:chExt cx="1524000" cy="2580638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6EE58BFF-F000-B8FF-EB03-26278AA957B8}"/>
                    </a:ext>
                  </a:extLst>
                </p:cNvPr>
                <p:cNvCxnSpPr/>
                <p:nvPr/>
              </p:nvCxnSpPr>
              <p:spPr>
                <a:xfrm>
                  <a:off x="3962400" y="2413001"/>
                  <a:ext cx="0" cy="10159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6292E7A0-90EF-7F8B-034A-812698577EE0}"/>
                    </a:ext>
                  </a:extLst>
                </p:cNvPr>
                <p:cNvCxnSpPr/>
                <p:nvPr/>
              </p:nvCxnSpPr>
              <p:spPr>
                <a:xfrm>
                  <a:off x="3962400" y="3962400"/>
                  <a:ext cx="0" cy="10159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659799CE-F4F6-1DA5-E1EE-01DE450AE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2400" y="3429000"/>
                  <a:ext cx="381000" cy="304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C1CBC5ED-0043-578A-109C-A33867F1D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2400" y="3733800"/>
                  <a:ext cx="3810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ECEEE73F-4670-0E32-6928-00FB46DEC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62400" y="4434840"/>
                  <a:ext cx="1524000" cy="5587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D64D17C-C7A0-7AF8-CFB6-E02C6850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62400" y="2413001"/>
                  <a:ext cx="1524000" cy="5384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4A5E42EE-0BB2-2ED9-B767-F9A78DDBA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00" y="2951481"/>
                  <a:ext cx="0" cy="14833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41" name="직선 연결선 14340">
                <a:extLst>
                  <a:ext uri="{FF2B5EF4-FFF2-40B4-BE49-F238E27FC236}">
                    <a16:creationId xmlns:a16="http://schemas.microsoft.com/office/drawing/2014/main" id="{827D937F-4052-3881-979D-E0E6D7B91A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100" y="3098799"/>
                <a:ext cx="723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3" name="직선 연결선 14342">
                <a:extLst>
                  <a:ext uri="{FF2B5EF4-FFF2-40B4-BE49-F238E27FC236}">
                    <a16:creationId xmlns:a16="http://schemas.microsoft.com/office/drawing/2014/main" id="{FB083054-8A2E-FD2F-6A8A-B23129500E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100" y="4648198"/>
                <a:ext cx="723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4" name="직선 연결선 14343">
                <a:extLst>
                  <a:ext uri="{FF2B5EF4-FFF2-40B4-BE49-F238E27FC236}">
                    <a16:creationId xmlns:a16="http://schemas.microsoft.com/office/drawing/2014/main" id="{378F061A-4A76-16AA-0F71-B2054D4A0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7000" y="3881117"/>
                <a:ext cx="723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45" name="TextBox 14344">
                <a:extLst>
                  <a:ext uri="{FF2B5EF4-FFF2-40B4-BE49-F238E27FC236}">
                    <a16:creationId xmlns:a16="http://schemas.microsoft.com/office/drawing/2014/main" id="{7ABF5DB5-9F5E-35A3-836E-9B6EC3FF7A7C}"/>
                  </a:ext>
                </a:extLst>
              </p:cNvPr>
              <p:cNvSpPr txBox="1"/>
              <p:nvPr/>
            </p:nvSpPr>
            <p:spPr>
              <a:xfrm>
                <a:off x="5581650" y="3656567"/>
                <a:ext cx="72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ALU</a:t>
                </a:r>
                <a:endParaRPr lang="ko-KR" altLang="en-US" dirty="0"/>
              </a:p>
            </p:txBody>
          </p:sp>
        </p:grpSp>
        <p:cxnSp>
          <p:nvCxnSpPr>
            <p:cNvPr id="14351" name="직선 연결선 14350">
              <a:extLst>
                <a:ext uri="{FF2B5EF4-FFF2-40B4-BE49-F238E27FC236}">
                  <a16:creationId xmlns:a16="http://schemas.microsoft.com/office/drawing/2014/main" id="{4EC4F8DF-64C5-291D-09B0-2407DE2083D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1828800"/>
              <a:ext cx="0" cy="388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55" name="TextBox 14354">
            <a:extLst>
              <a:ext uri="{FF2B5EF4-FFF2-40B4-BE49-F238E27FC236}">
                <a16:creationId xmlns:a16="http://schemas.microsoft.com/office/drawing/2014/main" id="{142A19D1-36F3-013B-BD23-3F0D40FDF2FD}"/>
              </a:ext>
            </a:extLst>
          </p:cNvPr>
          <p:cNvSpPr txBox="1"/>
          <p:nvPr/>
        </p:nvSpPr>
        <p:spPr>
          <a:xfrm>
            <a:off x="3562350" y="1427202"/>
            <a:ext cx="5219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0" i="0" dirty="0">
                <a:effectLst/>
                <a:latin typeface="Arial" panose="020B0604020202020204" pitchFamily="34" charset="0"/>
              </a:rPr>
              <a:t>+, -, &amp;, |, ^, &gt;&gt;, &lt;&lt;, &gt;&gt;&gt;, </a:t>
            </a:r>
            <a:r>
              <a:rPr lang="en-US" altLang="ko-KR" sz="3000" dirty="0">
                <a:latin typeface="Arial" panose="020B0604020202020204" pitchFamily="34" charset="0"/>
              </a:rPr>
              <a:t>etc...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643364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89FC6-F95B-C8A7-1C1C-11BC50DA9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B4EF58A-518B-2072-A19D-6A3B38F1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Toy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Project</a:t>
            </a: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C3146E3C-B77A-FDCA-AF13-E82CBA9D9C30}"/>
              </a:ext>
            </a:extLst>
          </p:cNvPr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DC0BC0-5561-50F7-9680-AAAC33A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4348" name="TextBox 14347">
            <a:extLst>
              <a:ext uri="{FF2B5EF4-FFF2-40B4-BE49-F238E27FC236}">
                <a16:creationId xmlns:a16="http://schemas.microsoft.com/office/drawing/2014/main" id="{5A31E7CB-ACDC-DED8-C2B2-F3303140D755}"/>
              </a:ext>
            </a:extLst>
          </p:cNvPr>
          <p:cNvSpPr txBox="1"/>
          <p:nvPr/>
        </p:nvSpPr>
        <p:spPr>
          <a:xfrm>
            <a:off x="4228123" y="2087681"/>
            <a:ext cx="37357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Arial" panose="020B0604020202020204" pitchFamily="34" charset="0"/>
              </a:rPr>
              <a:t>Apply </a:t>
            </a:r>
          </a:p>
          <a:p>
            <a:pPr algn="ctr"/>
            <a:endParaRPr lang="en-US" altLang="ko-KR" sz="30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3000" dirty="0">
                <a:latin typeface="Arial" panose="020B0604020202020204" pitchFamily="34" charset="0"/>
              </a:rPr>
              <a:t>Testbench, </a:t>
            </a:r>
          </a:p>
          <a:p>
            <a:pPr algn="ctr"/>
            <a:endParaRPr lang="en-US" altLang="ko-KR" sz="30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3000" dirty="0">
                <a:latin typeface="Arial" panose="020B0604020202020204" pitchFamily="34" charset="0"/>
              </a:rPr>
              <a:t>Top Some.. Module, </a:t>
            </a:r>
          </a:p>
          <a:p>
            <a:pPr algn="ctr"/>
            <a:endParaRPr lang="en-US" altLang="ko-KR" sz="30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3000" dirty="0">
                <a:latin typeface="Arial" panose="020B0604020202020204" pitchFamily="34" charset="0"/>
              </a:rPr>
              <a:t>ALU Port Module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923220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Toy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Project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A8353-EECE-E46A-9E51-7C5D91F1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53823"/>
            <a:ext cx="10972800" cy="36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화이팅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55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9653</TotalTime>
  <Words>148</Words>
  <Application>Microsoft Office PowerPoint</Application>
  <PresentationFormat>와이드스크린</PresentationFormat>
  <Paragraphs>31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 HEE SU KIM System Semiconductor Engineering University of Sangmyung</vt:lpstr>
      <vt:lpstr>Toy Project</vt:lpstr>
      <vt:lpstr>Toy Project</vt:lpstr>
      <vt:lpstr>Toy Project</vt:lpstr>
      <vt:lpstr>화이팅~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529</cp:revision>
  <dcterms:created xsi:type="dcterms:W3CDTF">2013-05-12T07:12:15Z</dcterms:created>
  <dcterms:modified xsi:type="dcterms:W3CDTF">2024-11-01T09:20:05Z</dcterms:modified>
</cp:coreProperties>
</file>